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3.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theme/theme5.xml" ContentType="application/vnd.openxmlformats-officedocument.them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notesSlides/notesSlide11.xml" ContentType="application/vnd.openxmlformats-officedocument.presentationml.notesSlide+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notesSlides/notesSlide12.xml" ContentType="application/vnd.openxmlformats-officedocument.presentationml.notesSlide+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 id="2147483668" r:id="rId2"/>
    <p:sldMasterId id="2147483679" r:id="rId3"/>
    <p:sldMasterId id="2147483690" r:id="rId4"/>
    <p:sldMasterId id="2147483708" r:id="rId5"/>
  </p:sldMasterIdLst>
  <p:notesMasterIdLst>
    <p:notesMasterId r:id="rId27"/>
  </p:notesMasterIdLst>
  <p:sldIdLst>
    <p:sldId id="2147375295" r:id="rId6"/>
    <p:sldId id="487" r:id="rId7"/>
    <p:sldId id="483" r:id="rId8"/>
    <p:sldId id="2147375322" r:id="rId9"/>
    <p:sldId id="2147375323" r:id="rId10"/>
    <p:sldId id="2147375325" r:id="rId11"/>
    <p:sldId id="477" r:id="rId12"/>
    <p:sldId id="2147375321" r:id="rId13"/>
    <p:sldId id="334" r:id="rId14"/>
    <p:sldId id="363" r:id="rId15"/>
    <p:sldId id="2147375326" r:id="rId16"/>
    <p:sldId id="332" r:id="rId17"/>
    <p:sldId id="2147375327" r:id="rId18"/>
    <p:sldId id="2147375329" r:id="rId19"/>
    <p:sldId id="493" r:id="rId20"/>
    <p:sldId id="492" r:id="rId21"/>
    <p:sldId id="2147375332" r:id="rId22"/>
    <p:sldId id="2147375333" r:id="rId23"/>
    <p:sldId id="495" r:id="rId24"/>
    <p:sldId id="2147375331" r:id="rId25"/>
    <p:sldId id="498" r:id="rId26"/>
  </p:sldIdLst>
  <p:sldSz cx="12192000" cy="6858000"/>
  <p:notesSz cx="7099300" cy="10234613"/>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Präsentation" id="{E84FEB77-D13F-CD42-B6C7-FD489992DAC3}">
          <p14:sldIdLst>
            <p14:sldId id="2147375295"/>
            <p14:sldId id="487"/>
            <p14:sldId id="483"/>
            <p14:sldId id="2147375322"/>
            <p14:sldId id="2147375323"/>
            <p14:sldId id="2147375325"/>
            <p14:sldId id="477"/>
            <p14:sldId id="2147375321"/>
            <p14:sldId id="334"/>
            <p14:sldId id="363"/>
            <p14:sldId id="2147375326"/>
            <p14:sldId id="332"/>
            <p14:sldId id="2147375327"/>
            <p14:sldId id="2147375329"/>
            <p14:sldId id="493"/>
            <p14:sldId id="492"/>
            <p14:sldId id="2147375332"/>
            <p14:sldId id="2147375333"/>
            <p14:sldId id="495"/>
            <p14:sldId id="2147375331"/>
            <p14:sldId id="498"/>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B0CD803-2BF7-BDDF-F074-E2B60CD7A698}" name="Brösterhaus, Laura" initials="BL" userId="S::l.broesterhaus@house-of-communication.com::5ffbfce8-4ad1-468d-bbd4-99264cecca7b" providerId="AD"/>
  <p188:author id="{118A700B-9D17-5470-98A6-A8740C15392E}" name="Lorenz, Jana" initials="JL" userId="S::j.lorenz@house-of-communication.com::f030b962-9d43-4f62-827e-7b7fc7038286"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Meidenstein, Annika" initials="MA" lastIdx="30" clrIdx="0">
    <p:extLst>
      <p:ext uri="{19B8F6BF-5375-455C-9EA6-DF929625EA0E}">
        <p15:presenceInfo xmlns:p15="http://schemas.microsoft.com/office/powerpoint/2012/main" userId="S-1-5-21-1938716731-4224823644-4201623223-25112" providerId="AD"/>
      </p:ext>
    </p:extLst>
  </p:cmAuthor>
  <p:cmAuthor id="2" name="Kleinhans, Anna" initials="KA" lastIdx="74" clrIdx="1">
    <p:extLst>
      <p:ext uri="{19B8F6BF-5375-455C-9EA6-DF929625EA0E}">
        <p15:presenceInfo xmlns:p15="http://schemas.microsoft.com/office/powerpoint/2012/main" userId="S-1-5-21-1938716731-4224823644-4201623223-20480" providerId="AD"/>
      </p:ext>
    </p:extLst>
  </p:cmAuthor>
  <p:cmAuthor id="3" name="Ebbing, Svenja" initials="ES" lastIdx="1" clrIdx="2">
    <p:extLst>
      <p:ext uri="{19B8F6BF-5375-455C-9EA6-DF929625EA0E}">
        <p15:presenceInfo xmlns:p15="http://schemas.microsoft.com/office/powerpoint/2012/main" userId="S-1-5-21-1938716731-4224823644-4201623223-1375" providerId="AD"/>
      </p:ext>
    </p:extLst>
  </p:cmAuthor>
  <p:cmAuthor id="4" name="Autenrieth, Andrea" initials="AA" lastIdx="26" clrIdx="3">
    <p:extLst>
      <p:ext uri="{19B8F6BF-5375-455C-9EA6-DF929625EA0E}">
        <p15:presenceInfo xmlns:p15="http://schemas.microsoft.com/office/powerpoint/2012/main" userId="S-1-5-21-1938716731-4224823644-4201623223-9775" providerId="AD"/>
      </p:ext>
    </p:extLst>
  </p:cmAuthor>
  <p:cmAuthor id="5" name="Brösterhaus, Laura" initials="BL" lastIdx="3" clrIdx="4">
    <p:extLst>
      <p:ext uri="{19B8F6BF-5375-455C-9EA6-DF929625EA0E}">
        <p15:presenceInfo xmlns:p15="http://schemas.microsoft.com/office/powerpoint/2012/main" userId="S::l.broesterhaus@house-of-communication.com::5ffbfce8-4ad1-468d-bbd4-99264cecca7b" providerId="AD"/>
      </p:ext>
    </p:extLst>
  </p:cmAuthor>
  <p:cmAuthor id="6" name="Fickel, Lara" initials="FL" lastIdx="4" clrIdx="5">
    <p:extLst>
      <p:ext uri="{19B8F6BF-5375-455C-9EA6-DF929625EA0E}">
        <p15:presenceInfo xmlns:p15="http://schemas.microsoft.com/office/powerpoint/2012/main" userId="S::l.fickel@house-of-communication.com::d26c4ca6-1ed3-4b8c-99ca-dfd27a0871e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001A"/>
    <a:srgbClr val="A8C8E4"/>
    <a:srgbClr val="76A7D4"/>
    <a:srgbClr val="E2382A"/>
    <a:srgbClr val="C3DFB9"/>
    <a:srgbClr val="FEE45F"/>
    <a:srgbClr val="F0767A"/>
    <a:srgbClr val="474747"/>
    <a:srgbClr val="FFE45F"/>
    <a:srgbClr val="F6DC7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048" autoAdjust="0"/>
    <p:restoredTop sz="74211" autoAdjust="0"/>
  </p:normalViewPr>
  <p:slideViewPr>
    <p:cSldViewPr snapToGrid="0" showGuides="1">
      <p:cViewPr varScale="1">
        <p:scale>
          <a:sx n="120" d="100"/>
          <a:sy n="120" d="100"/>
        </p:scale>
        <p:origin x="1356" y="84"/>
      </p:cViewPr>
      <p:guideLst/>
    </p:cSldViewPr>
  </p:slid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slideMaster" Target="slideMasters/slideMaster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microsoft.com/office/2018/10/relationships/authors" Target="author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viewProps" Target="viewProps.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3076363" cy="513508"/>
          </a:xfrm>
          <a:prstGeom prst="rect">
            <a:avLst/>
          </a:prstGeom>
        </p:spPr>
        <p:txBody>
          <a:bodyPr vert="horz" lIns="99048" tIns="49524" rIns="99048" bIns="49524" rtlCol="0"/>
          <a:lstStyle>
            <a:lvl1pPr algn="l">
              <a:defRPr sz="1300"/>
            </a:lvl1pPr>
          </a:lstStyle>
          <a:p>
            <a:endParaRPr lang="de-DE"/>
          </a:p>
        </p:txBody>
      </p:sp>
      <p:sp>
        <p:nvSpPr>
          <p:cNvPr id="3" name="Datumsplatzhalter 2"/>
          <p:cNvSpPr>
            <a:spLocks noGrp="1"/>
          </p:cNvSpPr>
          <p:nvPr>
            <p:ph type="dt" idx="1"/>
          </p:nvPr>
        </p:nvSpPr>
        <p:spPr>
          <a:xfrm>
            <a:off x="4021294" y="0"/>
            <a:ext cx="3076363" cy="513508"/>
          </a:xfrm>
          <a:prstGeom prst="rect">
            <a:avLst/>
          </a:prstGeom>
        </p:spPr>
        <p:txBody>
          <a:bodyPr vert="horz" lIns="99048" tIns="49524" rIns="99048" bIns="49524" rtlCol="0"/>
          <a:lstStyle>
            <a:lvl1pPr algn="r">
              <a:defRPr sz="1300"/>
            </a:lvl1pPr>
          </a:lstStyle>
          <a:p>
            <a:fld id="{AF3E9CBC-0384-9248-B525-FB036BD33CA3}" type="datetimeFigureOut">
              <a:rPr lang="de-DE" smtClean="0"/>
              <a:t>07.08.2025</a:t>
            </a:fld>
            <a:endParaRPr lang="de-DE"/>
          </a:p>
        </p:txBody>
      </p:sp>
      <p:sp>
        <p:nvSpPr>
          <p:cNvPr id="4" name="Folienbildplatzhalter 3"/>
          <p:cNvSpPr>
            <a:spLocks noGrp="1" noRot="1" noChangeAspect="1"/>
          </p:cNvSpPr>
          <p:nvPr>
            <p:ph type="sldImg" idx="2"/>
          </p:nvPr>
        </p:nvSpPr>
        <p:spPr>
          <a:xfrm>
            <a:off x="479425" y="1279525"/>
            <a:ext cx="6140450" cy="3454400"/>
          </a:xfrm>
          <a:prstGeom prst="rect">
            <a:avLst/>
          </a:prstGeom>
          <a:noFill/>
          <a:ln w="12700">
            <a:solidFill>
              <a:prstClr val="black"/>
            </a:solidFill>
          </a:ln>
        </p:spPr>
        <p:txBody>
          <a:bodyPr vert="horz" lIns="99048" tIns="49524" rIns="99048" bIns="49524" rtlCol="0" anchor="ctr"/>
          <a:lstStyle/>
          <a:p>
            <a:endParaRPr lang="de-DE"/>
          </a:p>
        </p:txBody>
      </p:sp>
      <p:sp>
        <p:nvSpPr>
          <p:cNvPr id="5" name="Notizenplatzhalter 4"/>
          <p:cNvSpPr>
            <a:spLocks noGrp="1"/>
          </p:cNvSpPr>
          <p:nvPr>
            <p:ph type="body" sz="quarter" idx="3"/>
          </p:nvPr>
        </p:nvSpPr>
        <p:spPr>
          <a:xfrm>
            <a:off x="709930" y="4925407"/>
            <a:ext cx="5679440" cy="4029879"/>
          </a:xfrm>
          <a:prstGeom prst="rect">
            <a:avLst/>
          </a:prstGeom>
        </p:spPr>
        <p:txBody>
          <a:bodyPr vert="horz" lIns="99048" tIns="49524" rIns="99048" bIns="49524"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9721107"/>
            <a:ext cx="3076363" cy="513507"/>
          </a:xfrm>
          <a:prstGeom prst="rect">
            <a:avLst/>
          </a:prstGeom>
        </p:spPr>
        <p:txBody>
          <a:bodyPr vert="horz" lIns="99048" tIns="49524" rIns="99048" bIns="49524" rtlCol="0" anchor="b"/>
          <a:lstStyle>
            <a:lvl1pPr algn="l">
              <a:defRPr sz="1300"/>
            </a:lvl1pPr>
          </a:lstStyle>
          <a:p>
            <a:endParaRPr lang="de-DE"/>
          </a:p>
        </p:txBody>
      </p:sp>
      <p:sp>
        <p:nvSpPr>
          <p:cNvPr id="7" name="Foliennummernplatzhalter 6"/>
          <p:cNvSpPr>
            <a:spLocks noGrp="1"/>
          </p:cNvSpPr>
          <p:nvPr>
            <p:ph type="sldNum" sz="quarter" idx="5"/>
          </p:nvPr>
        </p:nvSpPr>
        <p:spPr>
          <a:xfrm>
            <a:off x="4021294" y="9721107"/>
            <a:ext cx="3076363" cy="513507"/>
          </a:xfrm>
          <a:prstGeom prst="rect">
            <a:avLst/>
          </a:prstGeom>
        </p:spPr>
        <p:txBody>
          <a:bodyPr vert="horz" lIns="99048" tIns="49524" rIns="99048" bIns="49524" rtlCol="0" anchor="b"/>
          <a:lstStyle>
            <a:lvl1pPr algn="r">
              <a:defRPr sz="1300"/>
            </a:lvl1pPr>
          </a:lstStyle>
          <a:p>
            <a:fld id="{35CCDB23-B525-0D45-ADF6-BC289E5D524F}" type="slidenum">
              <a:rPr lang="de-DE" smtClean="0"/>
              <a:t>‹Nr.›</a:t>
            </a:fld>
            <a:endParaRPr lang="de-DE"/>
          </a:p>
        </p:txBody>
      </p:sp>
    </p:spTree>
    <p:extLst>
      <p:ext uri="{BB962C8B-B14F-4D97-AF65-F5344CB8AC3E}">
        <p14:creationId xmlns:p14="http://schemas.microsoft.com/office/powerpoint/2010/main" val="35334759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tags" Target="../tags/tag386.xml"/><Relationship Id="rId2" Type="http://schemas.openxmlformats.org/officeDocument/2006/relationships/tags" Target="../tags/tag385.xml"/><Relationship Id="rId1" Type="http://schemas.openxmlformats.org/officeDocument/2006/relationships/tags" Target="../tags/tag384.xml"/><Relationship Id="rId5" Type="http://schemas.openxmlformats.org/officeDocument/2006/relationships/slide" Target="../slides/slide11.xml"/><Relationship Id="rId4"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tags" Target="../tags/tag392.xml"/><Relationship Id="rId2" Type="http://schemas.openxmlformats.org/officeDocument/2006/relationships/tags" Target="../tags/tag391.xml"/><Relationship Id="rId1" Type="http://schemas.openxmlformats.org/officeDocument/2006/relationships/tags" Target="../tags/tag390.xml"/><Relationship Id="rId5" Type="http://schemas.openxmlformats.org/officeDocument/2006/relationships/slide" Target="../slides/slide12.xml"/><Relationship Id="rId4"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vimeo.com/1078344841/4b7a4cf976?share=copy"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vimeo.com/1078343090/43ab982100?share=copy"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vimeo.com/1078322144/79ce72358a?share=copy"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Herzlich</a:t>
            </a:r>
            <a:r>
              <a:rPr lang="de-DE" baseline="0" dirty="0"/>
              <a:t> Willkommen zu eurem DKMS-Aktionstag! </a:t>
            </a:r>
          </a:p>
          <a:p>
            <a:endParaRPr lang="de-DE" baseline="0" dirty="0"/>
          </a:p>
          <a:p>
            <a:endParaRPr lang="de-DE" baseline="0" dirty="0"/>
          </a:p>
          <a:p>
            <a:pPr defTabSz="990478">
              <a:defRPr/>
            </a:pPr>
            <a:r>
              <a:rPr lang="de-DE" baseline="0" dirty="0"/>
              <a:t>Ich bin heute hier, um einen Vortrag zum Thema Stammzellspende zu halten und euch zu erklären, wie </a:t>
            </a:r>
            <a:r>
              <a:rPr lang="de-DE" baseline="0" dirty="0" err="1"/>
              <a:t>jede:r</a:t>
            </a:r>
            <a:r>
              <a:rPr lang="de-DE" baseline="0" dirty="0"/>
              <a:t> von euch in der Lage ist, ein Leben zu retten! Im Anschluss an den Vortrag habt ihr die Möglichkeit mithilfe von drei Wattestäbchen euch in kurzer Zeit zu registrieren. (</a:t>
            </a:r>
            <a:r>
              <a:rPr lang="de-DE" i="1" baseline="0" dirty="0"/>
              <a:t>Wenn </a:t>
            </a:r>
            <a:r>
              <a:rPr lang="de-DE" i="1" baseline="0" dirty="0" err="1"/>
              <a:t>Echtspender:in</a:t>
            </a:r>
            <a:r>
              <a:rPr lang="de-DE" i="1" baseline="0" dirty="0"/>
              <a:t> vor Ort ist, dann gerne vorab kurz vorstellen.)</a:t>
            </a:r>
          </a:p>
          <a:p>
            <a:pPr defTabSz="990478">
              <a:defRPr/>
            </a:pPr>
            <a:endParaRPr lang="de-DE" baseline="0" dirty="0"/>
          </a:p>
          <a:p>
            <a:endParaRPr lang="de-DE" baseline="0" dirty="0"/>
          </a:p>
          <a:p>
            <a:r>
              <a:rPr lang="de-DE" baseline="0" dirty="0"/>
              <a:t>Genau darum geht es heute! Denn jede Einzelne und jeder Einzelne von euch kann </a:t>
            </a:r>
            <a:r>
              <a:rPr lang="de-DE" baseline="0" dirty="0" err="1"/>
              <a:t>Blutkrebspatient:innen</a:t>
            </a:r>
            <a:r>
              <a:rPr lang="de-DE" baseline="0" dirty="0"/>
              <a:t> helfen und dabei selbst bei bester Gesundheit bleiben.</a:t>
            </a:r>
          </a:p>
          <a:p>
            <a:r>
              <a:rPr lang="de-DE" baseline="0" dirty="0"/>
              <a:t>Ich erkläre euch heute, wie ihr den ersten Schritt machen könnt. Denn nur wer als </a:t>
            </a:r>
            <a:r>
              <a:rPr lang="de-DE" baseline="0" dirty="0" err="1"/>
              <a:t>potenzielle:r</a:t>
            </a:r>
            <a:r>
              <a:rPr lang="de-DE" baseline="0" dirty="0"/>
              <a:t> </a:t>
            </a:r>
            <a:r>
              <a:rPr lang="de-DE" baseline="0" dirty="0" err="1"/>
              <a:t>Spender:in</a:t>
            </a:r>
            <a:r>
              <a:rPr lang="de-DE" baseline="0" dirty="0"/>
              <a:t> registriert ist, kann auch gefunden werden!</a:t>
            </a:r>
          </a:p>
          <a:p>
            <a:endParaRPr lang="de-DE" baseline="0" dirty="0"/>
          </a:p>
          <a:p>
            <a:pPr defTabSz="990478">
              <a:defRPr/>
            </a:pPr>
            <a:r>
              <a:rPr lang="de-DE" baseline="0" dirty="0"/>
              <a:t>Falls ihr im Laufe des Vortrags Fragen habt, könnt ihr diese gerne direkt (online Vortrag: im Chat) loswerden oder am Ende in einer Fragerunde an mich stellen.</a:t>
            </a:r>
          </a:p>
          <a:p>
            <a:pPr defTabSz="990478">
              <a:defRPr/>
            </a:pPr>
            <a:endParaRPr lang="de-DE" baseline="0" dirty="0"/>
          </a:p>
          <a:p>
            <a:r>
              <a:rPr lang="de-DE" b="0" dirty="0" err="1"/>
              <a:t>Triggerwarnung</a:t>
            </a:r>
            <a:r>
              <a:rPr lang="de-DE" b="0" dirty="0"/>
              <a:t> geben</a:t>
            </a:r>
            <a:r>
              <a:rPr lang="de-DE" b="0" dirty="0">
                <a:sym typeface="Wingdings" panose="05000000000000000000" pitchFamily="2" charset="2"/>
              </a:rPr>
              <a:t> Falls jemandem das Thema zu emotional wird oder jemandem schwindelig wird, dürft ihr mit einem Helfer/ einer Helferin kurz frische Luft schnappen gehen. </a:t>
            </a:r>
          </a:p>
          <a:p>
            <a:r>
              <a:rPr lang="de-DE" b="0" i="1" dirty="0">
                <a:sym typeface="Wingdings" panose="05000000000000000000" pitchFamily="2" charset="2"/>
              </a:rPr>
              <a:t>Zur Erklärung: In diesem Vortrag wird das Thema Blutkrebs besprochen und somit auch medizinische Begriffe wie Blut/Nadeln erwähnt (könnt ihr gerne auch dazu sagen). </a:t>
            </a:r>
            <a:endParaRPr lang="de-DE" b="0" i="1" dirty="0"/>
          </a:p>
        </p:txBody>
      </p:sp>
      <p:sp>
        <p:nvSpPr>
          <p:cNvPr id="4" name="Foliennummernplatzhalter 3"/>
          <p:cNvSpPr>
            <a:spLocks noGrp="1"/>
          </p:cNvSpPr>
          <p:nvPr>
            <p:ph type="sldNum" sz="quarter" idx="5"/>
          </p:nvPr>
        </p:nvSpPr>
        <p:spPr/>
        <p:txBody>
          <a:bodyPr/>
          <a:lstStyle/>
          <a:p>
            <a:fld id="{35CCDB23-B525-0D45-ADF6-BC289E5D524F}" type="slidenum">
              <a:rPr lang="de-DE" smtClean="0"/>
              <a:t>1</a:t>
            </a:fld>
            <a:endParaRPr lang="de-DE"/>
          </a:p>
        </p:txBody>
      </p:sp>
    </p:spTree>
    <p:extLst>
      <p:ext uri="{BB962C8B-B14F-4D97-AF65-F5344CB8AC3E}">
        <p14:creationId xmlns:p14="http://schemas.microsoft.com/office/powerpoint/2010/main" val="35425268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90478">
              <a:defRPr/>
            </a:pPr>
            <a:r>
              <a:rPr lang="de-DE" dirty="0"/>
              <a:t>Was passiert, wenn das passende Match, also der genetische Zwilling gefunden wurde? </a:t>
            </a:r>
          </a:p>
          <a:p>
            <a:pPr defTabSz="990478">
              <a:defRPr/>
            </a:pPr>
            <a:endParaRPr lang="de-DE" dirty="0"/>
          </a:p>
          <a:p>
            <a:pPr defTabSz="990478">
              <a:defRPr/>
            </a:pPr>
            <a:endParaRPr lang="de-DE" dirty="0"/>
          </a:p>
          <a:p>
            <a:pPr defTabSz="990478">
              <a:defRPr/>
            </a:pPr>
            <a:r>
              <a:rPr lang="de-DE" dirty="0"/>
              <a:t>Nach der Registrierung werden die Proben der potenziellen </a:t>
            </a:r>
            <a:r>
              <a:rPr lang="de-DE" dirty="0" err="1"/>
              <a:t>Spender:innen</a:t>
            </a:r>
            <a:r>
              <a:rPr lang="de-DE" dirty="0"/>
              <a:t> in unser Labor geschickt und ausgewertet. Die Daten der Einverständniserklärung werden in unser System eingepflegt und sicher verwaltet.</a:t>
            </a:r>
          </a:p>
          <a:p>
            <a:pPr defTabSz="990478">
              <a:defRPr/>
            </a:pPr>
            <a:endParaRPr lang="de-DE" dirty="0"/>
          </a:p>
          <a:p>
            <a:pPr defTabSz="990478">
              <a:defRPr/>
            </a:pPr>
            <a:r>
              <a:rPr lang="de-DE" dirty="0"/>
              <a:t>Sollte ein Patient oder eine Patientin die gleichen Gewebemerkmale haben wie du und eine Spende benötigen, setzen wir uns mit dir in Kontakt und begleiten dich durch den gesamten Prozess.</a:t>
            </a:r>
          </a:p>
          <a:p>
            <a:pPr defTabSz="544763">
              <a:defRPr/>
            </a:pPr>
            <a:endParaRPr lang="de-DE" sz="1300" dirty="0"/>
          </a:p>
          <a:p>
            <a:pPr defTabSz="544763">
              <a:defRPr/>
            </a:pPr>
            <a:r>
              <a:rPr lang="de-DE" sz="1300" dirty="0"/>
              <a:t>Die Spenderin oder der Spender werden medizinisch durchgecheckt. Nur absolut gesunde Menschen werden zur Stammzellspende zugelassen. </a:t>
            </a:r>
            <a:r>
              <a:rPr lang="de-DE" sz="1300" dirty="0">
                <a:solidFill>
                  <a:prstClr val="black"/>
                </a:solidFill>
                <a:latin typeface="Arial"/>
              </a:rPr>
              <a:t>Bei allen </a:t>
            </a:r>
            <a:r>
              <a:rPr lang="de-DE" sz="1300" dirty="0" err="1">
                <a:solidFill>
                  <a:prstClr val="black"/>
                </a:solidFill>
                <a:latin typeface="Arial"/>
              </a:rPr>
              <a:t>Spender:innen</a:t>
            </a:r>
            <a:r>
              <a:rPr lang="de-DE" sz="1300" dirty="0">
                <a:solidFill>
                  <a:prstClr val="black"/>
                </a:solidFill>
                <a:latin typeface="Arial"/>
              </a:rPr>
              <a:t> wird die gesundheitliche Eignung zur Spende individuell beurteilt. </a:t>
            </a:r>
            <a:r>
              <a:rPr lang="de-DE" sz="1300" dirty="0"/>
              <a:t>Erst nach einem endgültigen Einverständnis der Spenderin oder des Spenders kommt es zur Stammzellspende.</a:t>
            </a:r>
          </a:p>
          <a:p>
            <a:endParaRPr lang="de-DE" sz="1300" dirty="0"/>
          </a:p>
          <a:p>
            <a:r>
              <a:rPr lang="de-DE" sz="1300" dirty="0"/>
              <a:t>Die Stammzellspende ist über zwei Verfahren möglich, auf die ich gleich zu sprechen kommen.</a:t>
            </a:r>
          </a:p>
          <a:p>
            <a:pPr defTabSz="544683">
              <a:defRPr/>
            </a:pPr>
            <a:endParaRPr lang="de-DE" sz="1300" dirty="0"/>
          </a:p>
          <a:p>
            <a:pPr defTabSz="544683">
              <a:defRPr/>
            </a:pPr>
            <a:r>
              <a:rPr lang="de-DE" sz="1300" dirty="0"/>
              <a:t>Neben den Absprachen mit der DKMS und den ärztlichen Untersuchungen, ist auch die zeitliche Verfügbarkeit wichtig.</a:t>
            </a:r>
          </a:p>
          <a:p>
            <a:pPr defTabSz="544683">
              <a:defRPr/>
            </a:pPr>
            <a:r>
              <a:rPr lang="de-DE" sz="1300" dirty="0"/>
              <a:t>Hier wird individuell mit der Spenderin oder dem Spender abgestimmt, wie es beispielsweise mit zeitweise Abwesenheiten im Ausland oder auch Arbeitsausfällen aussieht. Gerne unterstützen wir die </a:t>
            </a:r>
            <a:r>
              <a:rPr lang="de-DE" sz="1300" dirty="0" err="1"/>
              <a:t>Spender:innen</a:t>
            </a:r>
            <a:r>
              <a:rPr lang="de-DE" sz="1300" dirty="0"/>
              <a:t> hierbei bei den Rahmenbedingungen und Absprachen mit dem Arbeitgeber.</a:t>
            </a:r>
          </a:p>
          <a:p>
            <a:pPr defTabSz="544683">
              <a:defRPr/>
            </a:pPr>
            <a:endParaRPr lang="de-DE" sz="1300" dirty="0"/>
          </a:p>
          <a:p>
            <a:pPr defTabSz="544683">
              <a:defRPr/>
            </a:pPr>
            <a:r>
              <a:rPr lang="de-DE" sz="1300" dirty="0"/>
              <a:t>Die Entnahme der Stammzellen findet in Deutschland statt, d.h. deine Stammzellspende wird dann mit hoher Wahrscheinlichkeit in Köln oder Dresden durchgeführt. Allerdings arbeiten wir auch mit anderen Kliniken zusammen, sodass es durchaus sein kann, dass die Spende „wohnortnah“ stattfinden kann. Die Stammzellspende werden anschließend per Kurier (weltweit) in die Klinik der </a:t>
            </a:r>
            <a:r>
              <a:rPr lang="de-DE" sz="1300" dirty="0" err="1"/>
              <a:t>Patient:innen</a:t>
            </a:r>
            <a:r>
              <a:rPr lang="de-DE" sz="1300" dirty="0"/>
              <a:t> transportiert.  </a:t>
            </a:r>
          </a:p>
          <a:p>
            <a:pPr defTabSz="544683">
              <a:defRPr/>
            </a:pPr>
            <a:endParaRPr lang="de-DE" dirty="0"/>
          </a:p>
          <a:p>
            <a:pPr defTabSz="564509">
              <a:defRPr/>
            </a:pPr>
            <a:r>
              <a:rPr lang="de-DE" b="1" baseline="0" dirty="0"/>
              <a:t>Zusätzliche Infos für ausführliche Vorträge und Fragerunden</a:t>
            </a:r>
          </a:p>
          <a:p>
            <a:pPr defTabSz="564509">
              <a:defRPr/>
            </a:pPr>
            <a:r>
              <a:rPr lang="de-DE" sz="1300" dirty="0"/>
              <a:t>Im Falle einer Übereinstimmung wird die DKMS vom ZKRD informiert. Die DKMS nimmt dann mit der oder dem registrierten </a:t>
            </a:r>
            <a:r>
              <a:rPr lang="de-DE" sz="1300" dirty="0" err="1"/>
              <a:t>Spender:in</a:t>
            </a:r>
            <a:r>
              <a:rPr lang="de-DE" sz="1300" dirty="0"/>
              <a:t> Kontakt auf. Ab diesem Zeitpunkt stehen der Spenderin oder dem Spender </a:t>
            </a:r>
            <a:r>
              <a:rPr lang="de-DE" sz="1300" dirty="0" err="1"/>
              <a:t>Ansprechpartner:innen</a:t>
            </a:r>
            <a:r>
              <a:rPr lang="de-DE" sz="1300" dirty="0"/>
              <a:t> der DKMS für alle Fragen zur Verfügung. </a:t>
            </a:r>
          </a:p>
          <a:p>
            <a:pPr defTabSz="564509">
              <a:defRPr/>
            </a:pPr>
            <a:endParaRPr lang="de-DE" sz="1300" dirty="0"/>
          </a:p>
          <a:p>
            <a:pPr defTabSz="544763">
              <a:defRPr/>
            </a:pPr>
            <a:r>
              <a:rPr lang="de-DE" sz="1300" dirty="0"/>
              <a:t>Es wird nochmals eine Bestätigungstypisierung durchgeführt, sodass eine 100%ige Übereinstimmung der Gewebemerkmale abgesichert ist. Die Spenderin oder der Spender wird informiert und telefonisch noch einmal ganz genau von der DKMS aufgeklärt. </a:t>
            </a:r>
          </a:p>
          <a:p>
            <a:r>
              <a:rPr lang="de-DE" dirty="0"/>
              <a:t>Die Fremdspende (nicht familienintern) ist in Deutschland bis zum 61. Lebensjahr möglich.</a:t>
            </a:r>
          </a:p>
        </p:txBody>
      </p:sp>
      <p:sp>
        <p:nvSpPr>
          <p:cNvPr id="4" name="Foliennummernplatzhalter 3"/>
          <p:cNvSpPr>
            <a:spLocks noGrp="1"/>
          </p:cNvSpPr>
          <p:nvPr>
            <p:ph type="sldNum" sz="quarter" idx="5"/>
          </p:nvPr>
        </p:nvSpPr>
        <p:spPr/>
        <p:txBody>
          <a:bodyPr/>
          <a:lstStyle/>
          <a:p>
            <a:fld id="{35CCDB23-B525-0D45-ADF6-BC289E5D524F}" type="slidenum">
              <a:rPr lang="de-DE" smtClean="0"/>
              <a:t>10</a:t>
            </a:fld>
            <a:endParaRPr lang="de-DE"/>
          </a:p>
        </p:txBody>
      </p:sp>
    </p:spTree>
    <p:extLst>
      <p:ext uri="{BB962C8B-B14F-4D97-AF65-F5344CB8AC3E}">
        <p14:creationId xmlns:p14="http://schemas.microsoft.com/office/powerpoint/2010/main" val="37140253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custDataLst>
              <p:tags r:id="rId1"/>
            </p:custDataLst>
          </p:nvPr>
        </p:nvSpPr>
        <p:spPr/>
      </p:sp>
      <p:sp>
        <p:nvSpPr>
          <p:cNvPr id="3" name="Notizenplatzhalter 2"/>
          <p:cNvSpPr>
            <a:spLocks noGrp="1"/>
          </p:cNvSpPr>
          <p:nvPr>
            <p:ph type="body" idx="1"/>
            <p:custDataLst>
              <p:tags r:id="rId2"/>
            </p:custDataLst>
          </p:nvPr>
        </p:nvSpPr>
        <p:spPr/>
        <p:txBody>
          <a:bodyPr/>
          <a:lstStyle/>
          <a:p>
            <a:r>
              <a:rPr lang="de-DE" dirty="0"/>
              <a:t>In über 90% der Fälle</a:t>
            </a:r>
            <a:r>
              <a:rPr lang="de-DE" baseline="0" dirty="0"/>
              <a:t> wird die periphere Stammzellentnahme angewendet. Das ist die </a:t>
            </a:r>
            <a:r>
              <a:rPr lang="de-DE" baseline="0" dirty="0" err="1"/>
              <a:t>Spendeart</a:t>
            </a:r>
            <a:r>
              <a:rPr lang="de-DE" baseline="0" dirty="0"/>
              <a:t>, die deutlich häufiger angewandt wird.</a:t>
            </a:r>
          </a:p>
          <a:p>
            <a:endParaRPr lang="de-DE" baseline="0" dirty="0"/>
          </a:p>
          <a:p>
            <a:r>
              <a:rPr lang="de-DE" sz="1300" dirty="0"/>
              <a:t>Zuvor erhalten alle </a:t>
            </a:r>
            <a:r>
              <a:rPr lang="de-DE" sz="1300" dirty="0" err="1"/>
              <a:t>Spender:innen</a:t>
            </a:r>
            <a:r>
              <a:rPr lang="de-DE" sz="1300" dirty="0"/>
              <a:t> über fünf Tage hinweg ein Medikament mit dem Wachstumsfaktor G-CSF. Der hormonähnliche, körpereigene Stoff </a:t>
            </a:r>
            <a:r>
              <a:rPr lang="de-DE" baseline="0" dirty="0"/>
              <a:t>bewirkt die Ausschwemmung der Stammzellen in das fließende Blut.</a:t>
            </a:r>
          </a:p>
          <a:p>
            <a:pPr defTabSz="990478">
              <a:defRPr/>
            </a:pPr>
            <a:r>
              <a:rPr lang="de-DE" baseline="0" dirty="0"/>
              <a:t>Ein Stoff, der z.B. auch bei einer normalen Grippe von unserem Körper produziert wird. Das baugleiche hergestellte Medikament kann auch zu grippeähnlichen Beschwerden wie Kopf- und Gliederschmerzen führen, die mit Schmerzmitteln leicht zu behandeln sind.</a:t>
            </a:r>
          </a:p>
          <a:p>
            <a:endParaRPr lang="de-DE" baseline="0" dirty="0"/>
          </a:p>
          <a:p>
            <a:r>
              <a:rPr lang="de-DE" baseline="0" dirty="0"/>
              <a:t>Anschließend können die Stammzellen am Entnahmetag in 3-5 Stunden aus dem Blut herausgefiltert werden. Dies geschieht über einen Zugang in der Armvene. Alle anderen Blutbestandteile wie rote/weiße Blutkörperchen etc. werden über einen zweiten Zugang in die andere Armvene wieder direkt in den Körper zurückgeführt.</a:t>
            </a:r>
          </a:p>
          <a:p>
            <a:r>
              <a:rPr lang="de-DE" baseline="0" dirty="0"/>
              <a:t>Sollte nach dieser Zeit die Anzahl der Stammzellen nicht ausreichen, wird der Vorgang am darauffolgenden Tag wiederholt (die Menge der benötigten Stammzellen richtet sich nach dem Körpergewicht des Patienten).</a:t>
            </a:r>
          </a:p>
          <a:p>
            <a:pPr defTabSz="564509">
              <a:defRPr/>
            </a:pPr>
            <a:endParaRPr lang="de-DE" dirty="0"/>
          </a:p>
          <a:p>
            <a:pPr defTabSz="564509">
              <a:defRPr/>
            </a:pPr>
            <a:r>
              <a:rPr lang="de-DE" b="1" baseline="0" dirty="0"/>
              <a:t>Zusätzliche Infos für ausführliche Vorträge und Fragerunden</a:t>
            </a:r>
          </a:p>
          <a:p>
            <a:pPr defTabSz="564509">
              <a:defRPr/>
            </a:pPr>
            <a:r>
              <a:rPr lang="de-DE" sz="1300" dirty="0" err="1"/>
              <a:t>Granulocyte</a:t>
            </a:r>
            <a:r>
              <a:rPr lang="de-DE" sz="1300" dirty="0"/>
              <a:t> Colony </a:t>
            </a:r>
            <a:r>
              <a:rPr lang="de-DE" sz="1300" dirty="0" err="1"/>
              <a:t>Stimulating</a:t>
            </a:r>
            <a:r>
              <a:rPr lang="de-DE" sz="1300" dirty="0"/>
              <a:t> </a:t>
            </a:r>
            <a:r>
              <a:rPr lang="de-DE" sz="1300" dirty="0" err="1"/>
              <a:t>Factor</a:t>
            </a:r>
            <a:r>
              <a:rPr lang="de-DE" sz="1300" dirty="0"/>
              <a:t>, kurz GCSF oder G-CSF, ist ein sogenannter Wachstumsfaktor (Definition: ein </a:t>
            </a:r>
            <a:r>
              <a:rPr lang="de-DE" sz="1300" b="1" dirty="0"/>
              <a:t>lokal</a:t>
            </a:r>
            <a:r>
              <a:rPr lang="de-DE" sz="1300" dirty="0"/>
              <a:t> wirkender Botenstoff - im Gegensatz zu Hormonen, die im ganzen Körper wirken können). Sowohl der körpereigene Stoff als auch das baugleiche, gentechnisch hergestellte Medikament hat eine Reihe von Wirkungen auf das blutbildende System und die Immunantwort.</a:t>
            </a:r>
          </a:p>
          <a:p>
            <a:pPr defTabSz="564509">
              <a:defRPr/>
            </a:pPr>
            <a:r>
              <a:rPr lang="de-DE" baseline="0" dirty="0"/>
              <a:t>Die Methode der Peripheren Stammzellentnahme wird bereits seit 25 Jahren angewendet und es sind keine Langzeitnebenwirkungen für die Stimulation der Stammzellbildung durch G-CFS bekannt.</a:t>
            </a:r>
          </a:p>
          <a:p>
            <a:pPr defTabSz="990478">
              <a:defRPr/>
            </a:pPr>
            <a:endParaRPr lang="de-DE" baseline="0" dirty="0"/>
          </a:p>
          <a:p>
            <a:endParaRPr lang="de-DE" dirty="0"/>
          </a:p>
        </p:txBody>
      </p:sp>
      <p:sp>
        <p:nvSpPr>
          <p:cNvPr id="4" name="Foliennummernplatzhalter 3"/>
          <p:cNvSpPr>
            <a:spLocks noGrp="1"/>
          </p:cNvSpPr>
          <p:nvPr>
            <p:ph type="sldNum" sz="quarter" idx="5"/>
            <p:custDataLst>
              <p:tags r:id="rId3"/>
            </p:custDataLst>
          </p:nvPr>
        </p:nvSpPr>
        <p:spPr/>
        <p:txBody>
          <a:bodyPr/>
          <a:lstStyle/>
          <a:p>
            <a:pPr defTabSz="990478">
              <a:defRPr/>
            </a:pPr>
            <a:fld id="{F1FE4246-9748-471E-A5EF-FCA480645936}" type="slidenum">
              <a:rPr lang="de-DE">
                <a:solidFill>
                  <a:prstClr val="black"/>
                </a:solidFill>
                <a:latin typeface="Calibri" panose="020F0502020204030204"/>
              </a:rPr>
              <a:pPr defTabSz="990478">
                <a:defRPr/>
              </a:pPr>
              <a:t>11</a:t>
            </a:fld>
            <a:endParaRPr lang="de-DE" dirty="0">
              <a:solidFill>
                <a:prstClr val="black"/>
              </a:solidFill>
              <a:latin typeface="Calibri" panose="020F0502020204030204"/>
            </a:endParaRPr>
          </a:p>
        </p:txBody>
      </p:sp>
    </p:spTree>
    <p:extLst>
      <p:ext uri="{BB962C8B-B14F-4D97-AF65-F5344CB8AC3E}">
        <p14:creationId xmlns:p14="http://schemas.microsoft.com/office/powerpoint/2010/main" val="28355090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custDataLst>
              <p:tags r:id="rId1"/>
            </p:custDataLst>
          </p:nvPr>
        </p:nvSpPr>
        <p:spPr/>
      </p:sp>
      <p:sp>
        <p:nvSpPr>
          <p:cNvPr id="3" name="Notizenplatzhalter 2"/>
          <p:cNvSpPr>
            <a:spLocks noGrp="1"/>
          </p:cNvSpPr>
          <p:nvPr>
            <p:ph type="body" idx="1"/>
            <p:custDataLst>
              <p:tags r:id="rId2"/>
            </p:custDataLst>
          </p:nvPr>
        </p:nvSpPr>
        <p:spPr/>
        <p:txBody>
          <a:bodyPr/>
          <a:lstStyle/>
          <a:p>
            <a:r>
              <a:rPr lang="de-DE" dirty="0"/>
              <a:t>Die eine Entnahmemethode ist die Spende aus dem Knochenmark. Bitte nicht verwechseln mit dem Rückenmark!</a:t>
            </a:r>
            <a:br>
              <a:rPr lang="de-DE" dirty="0"/>
            </a:br>
            <a:endParaRPr lang="de-DE" dirty="0"/>
          </a:p>
          <a:p>
            <a:r>
              <a:rPr lang="de-DE" dirty="0"/>
              <a:t>In nur 10% der Fälle wird die Entnahme aus dem Knochenmark durchgeführt. Die</a:t>
            </a:r>
            <a:r>
              <a:rPr lang="de-DE" baseline="0" dirty="0"/>
              <a:t> Entnahme von Knochenmark-Blut-Gemisch erfolgt unter Vollnarkose aus dem Beckenknochenkamm. Hierfür muss die Spenderin oder der Spender für insgesamt 3 Tage in die Klinik. </a:t>
            </a:r>
            <a:endParaRPr lang="de-DE" dirty="0"/>
          </a:p>
          <a:p>
            <a:r>
              <a:rPr lang="de-DE" dirty="0"/>
              <a:t>Durch</a:t>
            </a:r>
            <a:r>
              <a:rPr lang="de-DE" baseline="0" dirty="0"/>
              <a:t> die Knochenmarkspende können Blutergüsse und lokale Prellungsschmerzen an den Entnahmestellen auftreten, die einige Tage anhalten können. Dazu kommt das „Risiko“, das mit jeder Vollnarkose einhergeht.</a:t>
            </a:r>
          </a:p>
          <a:p>
            <a:endParaRPr lang="de-DE" baseline="0" dirty="0"/>
          </a:p>
          <a:p>
            <a:r>
              <a:rPr lang="de-DE" baseline="0" dirty="0"/>
              <a:t>Die vollständige Regeneration des entnommenen Knochenmarks erfolgt innerhalb weniger Wochen.</a:t>
            </a:r>
          </a:p>
          <a:p>
            <a:endParaRPr lang="de-DE" baseline="0" dirty="0"/>
          </a:p>
          <a:p>
            <a:pPr defTabSz="990478">
              <a:defRPr/>
            </a:pPr>
            <a:r>
              <a:rPr lang="de-DE" sz="1300" dirty="0"/>
              <a:t>Grundsätzlich sollte jede registrierte Spenderin und jeder registrierte Spender für </a:t>
            </a:r>
            <a:r>
              <a:rPr lang="de-DE" sz="1300" u="sng" dirty="0"/>
              <a:t>beide Entnahmearten zur Verfügung </a:t>
            </a:r>
            <a:r>
              <a:rPr lang="de-DE" sz="1300" dirty="0"/>
              <a:t>stehen. Welches Verfahren dabei angewandt wird, entscheidet i.d.R. der Arzt der </a:t>
            </a:r>
            <a:r>
              <a:rPr lang="de-DE" sz="1300" dirty="0" err="1"/>
              <a:t>Patient:innen</a:t>
            </a:r>
            <a:r>
              <a:rPr lang="de-DE" sz="1300" dirty="0"/>
              <a:t> (hängt u.a. vom Gesundheitszustand, Art der Blutkrebserkrankung oder auch Alter der </a:t>
            </a:r>
            <a:r>
              <a:rPr lang="de-DE" sz="1300" dirty="0" err="1"/>
              <a:t>Patient:innen</a:t>
            </a:r>
            <a:r>
              <a:rPr lang="de-DE" sz="1300" dirty="0"/>
              <a:t> ab). </a:t>
            </a:r>
          </a:p>
          <a:p>
            <a:pPr defTabSz="990478">
              <a:defRPr/>
            </a:pPr>
            <a:endParaRPr lang="de-DE" sz="1300" dirty="0"/>
          </a:p>
          <a:p>
            <a:pPr defTabSz="990478">
              <a:defRPr/>
            </a:pPr>
            <a:r>
              <a:rPr lang="de-DE" baseline="0" dirty="0"/>
              <a:t>Bei beiden Verfahren regenerieren sich das Knochenmark bzw. die Stammzellen innerhalb weniger Wochen vollständig, da sich die Zellen schnell teilen und somit erneuern. Für euch als </a:t>
            </a:r>
            <a:r>
              <a:rPr lang="de-DE" baseline="0" dirty="0" err="1"/>
              <a:t>Spender:in</a:t>
            </a:r>
            <a:r>
              <a:rPr lang="de-DE" baseline="0" dirty="0"/>
              <a:t> würde das dann bedeuten, </a:t>
            </a:r>
            <a:r>
              <a:rPr lang="de-DE" baseline="0" dirty="0" err="1"/>
              <a:t>ggf</a:t>
            </a:r>
            <a:r>
              <a:rPr lang="de-DE" baseline="0" dirty="0"/>
              <a:t> auf ein paar Tage Sport zu verzichten.</a:t>
            </a:r>
            <a:endParaRPr lang="de-DE" dirty="0"/>
          </a:p>
          <a:p>
            <a:endParaRPr lang="de-DE" dirty="0"/>
          </a:p>
          <a:p>
            <a:pPr defTabSz="990478">
              <a:defRPr/>
            </a:pPr>
            <a:r>
              <a:rPr lang="de-DE" b="1" baseline="0" dirty="0"/>
              <a:t>Zusätzliche Infos für ausführliche Vorträge und Fragerunden</a:t>
            </a:r>
          </a:p>
          <a:p>
            <a:pPr defTabSz="990478">
              <a:defRPr/>
            </a:pPr>
            <a:r>
              <a:rPr lang="de-DE" sz="1300" dirty="0"/>
              <a:t>Wenn Kinder erkrankt sind, werden bspw. häufiger Stammzellen aus dem Knochenmark entnommen, die in diesem Fall besser anwachsen können.</a:t>
            </a:r>
            <a:endParaRPr lang="de-DE" baseline="0" dirty="0"/>
          </a:p>
          <a:p>
            <a:endParaRPr lang="de-DE" dirty="0"/>
          </a:p>
        </p:txBody>
      </p:sp>
      <p:sp>
        <p:nvSpPr>
          <p:cNvPr id="4" name="Foliennummernplatzhalter 3"/>
          <p:cNvSpPr>
            <a:spLocks noGrp="1"/>
          </p:cNvSpPr>
          <p:nvPr>
            <p:ph type="sldNum" sz="quarter" idx="5"/>
            <p:custDataLst>
              <p:tags r:id="rId3"/>
            </p:custDataLst>
          </p:nvPr>
        </p:nvSpPr>
        <p:spPr/>
        <p:txBody>
          <a:bodyPr/>
          <a:lstStyle/>
          <a:p>
            <a:pPr defTabSz="990478">
              <a:defRPr/>
            </a:pPr>
            <a:fld id="{F1FE4246-9748-471E-A5EF-FCA480645936}" type="slidenum">
              <a:rPr lang="de-DE">
                <a:solidFill>
                  <a:prstClr val="black"/>
                </a:solidFill>
                <a:latin typeface="Calibri" panose="020F0502020204030204"/>
              </a:rPr>
              <a:pPr defTabSz="990478">
                <a:defRPr/>
              </a:pPr>
              <a:t>12</a:t>
            </a:fld>
            <a:endParaRPr lang="de-DE" dirty="0">
              <a:solidFill>
                <a:prstClr val="black"/>
              </a:solidFill>
              <a:latin typeface="Calibri" panose="020F0502020204030204"/>
            </a:endParaRPr>
          </a:p>
        </p:txBody>
      </p:sp>
    </p:spTree>
    <p:extLst>
      <p:ext uri="{BB962C8B-B14F-4D97-AF65-F5344CB8AC3E}">
        <p14:creationId xmlns:p14="http://schemas.microsoft.com/office/powerpoint/2010/main" val="17159671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90478">
              <a:defRPr/>
            </a:pPr>
            <a:r>
              <a:rPr lang="de-DE" b="0" dirty="0"/>
              <a:t>In dem Video seht ihr Sydney, sie hat selber einer Person eine zweite Chance auf Leben geschenkt.</a:t>
            </a:r>
          </a:p>
          <a:p>
            <a:pPr defTabSz="990478">
              <a:defRPr/>
            </a:pPr>
            <a:endParaRPr lang="de-DE" b="0" dirty="0"/>
          </a:p>
          <a:p>
            <a:pPr defTabSz="990478">
              <a:defRPr/>
            </a:pPr>
            <a:r>
              <a:rPr lang="en-GB" sz="1800" u="sng" dirty="0">
                <a:solidFill>
                  <a:srgbClr val="0563C1"/>
                </a:solidFill>
                <a:effectLst/>
                <a:latin typeface="Arial" panose="020B0604020202020204" pitchFamily="34" charset="0"/>
                <a:ea typeface="Times New Roman" panose="02020603050405020304" pitchFamily="18" charset="0"/>
                <a:hlinkClick r:id="rId3"/>
              </a:rPr>
              <a:t>https://vimeo.com/1078344841/4b7a4cf976?share=copy</a:t>
            </a:r>
            <a:r>
              <a:rPr lang="pl-PL" sz="1800" dirty="0">
                <a:effectLst/>
                <a:latin typeface="Arial" panose="020B0604020202020204" pitchFamily="34" charset="0"/>
                <a:ea typeface="Times New Roman" panose="02020603050405020304" pitchFamily="18" charset="0"/>
              </a:rPr>
              <a:t> </a:t>
            </a:r>
            <a:r>
              <a:rPr lang="de-DE" sz="1800" b="0" dirty="0">
                <a:effectLst/>
                <a:latin typeface="Arial" panose="020B0604020202020204" pitchFamily="34" charset="0"/>
                <a:ea typeface="Times New Roman" panose="02020603050405020304" pitchFamily="18" charset="0"/>
              </a:rPr>
              <a:t> </a:t>
            </a:r>
            <a:endParaRPr lang="de-DE" dirty="0"/>
          </a:p>
        </p:txBody>
      </p:sp>
      <p:sp>
        <p:nvSpPr>
          <p:cNvPr id="4" name="Foliennummernplatzhalter 3"/>
          <p:cNvSpPr>
            <a:spLocks noGrp="1"/>
          </p:cNvSpPr>
          <p:nvPr>
            <p:ph type="sldNum" sz="quarter" idx="5"/>
          </p:nvPr>
        </p:nvSpPr>
        <p:spPr/>
        <p:txBody>
          <a:bodyPr/>
          <a:lstStyle/>
          <a:p>
            <a:fld id="{35CCDB23-B525-0D45-ADF6-BC289E5D524F}" type="slidenum">
              <a:rPr lang="de-DE" smtClean="0"/>
              <a:t>13</a:t>
            </a:fld>
            <a:endParaRPr lang="de-DE"/>
          </a:p>
        </p:txBody>
      </p:sp>
    </p:spTree>
    <p:extLst>
      <p:ext uri="{BB962C8B-B14F-4D97-AF65-F5344CB8AC3E}">
        <p14:creationId xmlns:p14="http://schemas.microsoft.com/office/powerpoint/2010/main" val="9887409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544763">
              <a:defRPr/>
            </a:pPr>
            <a:r>
              <a:rPr lang="de-DE" sz="1300" u="sng" dirty="0"/>
              <a:t>Die DKMS vermittelt 25 Stammzellspenden pro Tag.</a:t>
            </a:r>
          </a:p>
          <a:p>
            <a:pPr defTabSz="544763">
              <a:defRPr/>
            </a:pPr>
            <a:endParaRPr lang="de-DE" sz="1300" u="sng" dirty="0"/>
          </a:p>
          <a:p>
            <a:pPr defTabSz="544763">
              <a:defRPr/>
            </a:pPr>
            <a:r>
              <a:rPr lang="de-DE" sz="1300" dirty="0"/>
              <a:t>Dein genetischer Zwilling kann irgendwo auf der Welt auf deine Stammzellen angewiesen sein. Die Entnahme findet aber IMMER in Deutschland statt. Die Stammzellspende erfolgt vollkommen anonym. Man wird </a:t>
            </a:r>
            <a:r>
              <a:rPr lang="de-DE" sz="1300" u="sng" dirty="0"/>
              <a:t>nach der Spende</a:t>
            </a:r>
            <a:r>
              <a:rPr lang="de-DE" sz="1300" dirty="0"/>
              <a:t> zunächst nur über die Altersgruppe, Geschlecht und das Zielland informiert und erfährt dann später, ob es der Patientin oder dem Patienten gut geht. </a:t>
            </a:r>
          </a:p>
          <a:p>
            <a:pPr defTabSz="544683">
              <a:defRPr/>
            </a:pPr>
            <a:endParaRPr lang="de-DE" sz="1300" u="sng" dirty="0"/>
          </a:p>
          <a:p>
            <a:pPr defTabSz="544683">
              <a:defRPr/>
            </a:pPr>
            <a:r>
              <a:rPr lang="de-DE" sz="1300" i="1" dirty="0"/>
              <a:t>Die Zeitangaben beziehen sich immer auf die früheste Möglichkeit der Information.</a:t>
            </a:r>
          </a:p>
          <a:p>
            <a:pPr defTabSz="544683">
              <a:defRPr/>
            </a:pPr>
            <a:endParaRPr lang="de-DE" sz="1300" u="sng" dirty="0"/>
          </a:p>
          <a:p>
            <a:pPr defTabSz="544683">
              <a:defRPr/>
            </a:pPr>
            <a:r>
              <a:rPr lang="de-DE" sz="1300" u="sng" dirty="0"/>
              <a:t>In der Regel </a:t>
            </a:r>
            <a:r>
              <a:rPr lang="de-DE" sz="1300" dirty="0"/>
              <a:t>kann die DKMS drei Monate nach der Spende in der Transplantationsklinik anfragen, wie es der Patientin oder dem Patienten geht. </a:t>
            </a:r>
          </a:p>
          <a:p>
            <a:pPr defTabSz="544683">
              <a:defRPr/>
            </a:pPr>
            <a:r>
              <a:rPr lang="de-DE" sz="1300" dirty="0"/>
              <a:t>Die Antwort dauert je nach Land bis zu einem Jahr. Jeglicher Kontakt läuft immer über die Klinik an die DKMS zur Spenderin oder zum Spender. </a:t>
            </a:r>
          </a:p>
          <a:p>
            <a:pPr defTabSz="544683">
              <a:defRPr/>
            </a:pPr>
            <a:endParaRPr lang="de-DE" sz="1300" dirty="0"/>
          </a:p>
          <a:p>
            <a:pPr defTabSz="544683">
              <a:defRPr/>
            </a:pPr>
            <a:r>
              <a:rPr lang="de-DE" sz="1300" dirty="0"/>
              <a:t>In den ersten 2 Jahren ist es in vielen Ländern erlaubt, anonymen Briefkontakt aufzunehmen. Grundsätzlich gilt:</a:t>
            </a:r>
          </a:p>
          <a:p>
            <a:pPr marL="185715" indent="-185715" defTabSz="544683">
              <a:buFontTx/>
              <a:buChar char="-"/>
              <a:defRPr/>
            </a:pPr>
            <a:r>
              <a:rPr lang="de-DE" sz="1300" dirty="0"/>
              <a:t>Die </a:t>
            </a:r>
            <a:r>
              <a:rPr lang="de-DE" sz="1300" dirty="0" err="1"/>
              <a:t>Spender:innen</a:t>
            </a:r>
            <a:r>
              <a:rPr lang="de-DE" sz="1300" dirty="0"/>
              <a:t> entscheiden selbst ob, wann und in welchem Umfang sie bzw. er Infos über die </a:t>
            </a:r>
            <a:r>
              <a:rPr lang="de-DE" sz="1300" dirty="0" err="1"/>
              <a:t>Patient:in</a:t>
            </a:r>
            <a:r>
              <a:rPr lang="de-DE" sz="1300" dirty="0"/>
              <a:t> haben möchte</a:t>
            </a:r>
          </a:p>
          <a:p>
            <a:pPr marL="185715" indent="-185715" defTabSz="544683">
              <a:buFontTx/>
              <a:buChar char="-"/>
              <a:defRPr/>
            </a:pPr>
            <a:r>
              <a:rPr lang="de-DE" sz="1300" dirty="0"/>
              <a:t>Die DKMS informiert die </a:t>
            </a:r>
            <a:r>
              <a:rPr lang="de-DE" sz="1300" dirty="0" err="1"/>
              <a:t>Spender:innen</a:t>
            </a:r>
            <a:r>
              <a:rPr lang="de-DE" sz="1300" dirty="0"/>
              <a:t> immer, sobald die Updates aus den Klinken vorliegen - außer die Spenderin oder der Spender hat sich explizit gegen ein Update ausgesprochen</a:t>
            </a:r>
          </a:p>
          <a:p>
            <a:pPr marL="185715" indent="-185715" defTabSz="544683">
              <a:buFontTx/>
              <a:buChar char="-"/>
              <a:defRPr/>
            </a:pPr>
            <a:r>
              <a:rPr lang="de-DE" sz="1300" dirty="0"/>
              <a:t>Die DKMS informiert die </a:t>
            </a:r>
            <a:r>
              <a:rPr lang="de-DE" sz="1300" dirty="0" err="1"/>
              <a:t>Spender:innen</a:t>
            </a:r>
            <a:r>
              <a:rPr lang="de-DE" sz="1300" dirty="0"/>
              <a:t> - schriftlich- auch über den Tod der </a:t>
            </a:r>
            <a:r>
              <a:rPr lang="de-DE" sz="1300" dirty="0" err="1"/>
              <a:t>Patient:innen</a:t>
            </a:r>
            <a:r>
              <a:rPr lang="de-DE" sz="1300" dirty="0"/>
              <a:t>, außer die Spenderin oder der Spender hat sich explizit gegen ein (negatives) Update ausgesprochen</a:t>
            </a:r>
          </a:p>
          <a:p>
            <a:pPr defTabSz="544763">
              <a:defRPr/>
            </a:pPr>
            <a:endParaRPr lang="de-DE" sz="1300" dirty="0"/>
          </a:p>
          <a:p>
            <a:pPr defTabSz="544763">
              <a:defRPr/>
            </a:pPr>
            <a:r>
              <a:rPr lang="de-DE" sz="1300" dirty="0"/>
              <a:t>Nach 2 Jahren erlaubt es der Gesetzgeber – je nach Land - dass </a:t>
            </a:r>
            <a:r>
              <a:rPr lang="de-DE" sz="1300" dirty="0" err="1"/>
              <a:t>Spender:in</a:t>
            </a:r>
            <a:r>
              <a:rPr lang="de-DE" sz="1300" dirty="0"/>
              <a:t> und </a:t>
            </a:r>
            <a:r>
              <a:rPr lang="de-DE" sz="1300" dirty="0" err="1"/>
              <a:t>Patient:in</a:t>
            </a:r>
            <a:r>
              <a:rPr lang="de-DE" sz="1300" dirty="0"/>
              <a:t> sich kennenlernen dürfen, </a:t>
            </a:r>
            <a:r>
              <a:rPr lang="de-DE" sz="1300" u="sng" dirty="0"/>
              <a:t>wenn es beide möchten.</a:t>
            </a:r>
          </a:p>
          <a:p>
            <a:pPr defTabSz="544763">
              <a:defRPr/>
            </a:pPr>
            <a:r>
              <a:rPr lang="de-DE" sz="1300" dirty="0"/>
              <a:t>Es gibt allerdings manche Länder, die andere Regelungen haben und z.B. nur einen einmaligen anonymen schriftlichen Kontakt erlauben oder eine Kontaktaufnahme generell ausschließen. (Zur Erklärung: Es kann sein, dass der/die </a:t>
            </a:r>
            <a:r>
              <a:rPr lang="de-DE" sz="1300" dirty="0" err="1"/>
              <a:t>Patient:in</a:t>
            </a:r>
            <a:r>
              <a:rPr lang="de-DE" sz="1300" dirty="0"/>
              <a:t> ggf. eine zweite Spende benötigt, in seltenen Fällen, und dann soll der/die </a:t>
            </a:r>
            <a:r>
              <a:rPr lang="de-DE" sz="1300" dirty="0" err="1"/>
              <a:t>Spender:in</a:t>
            </a:r>
            <a:r>
              <a:rPr lang="de-DE" sz="1300" dirty="0"/>
              <a:t> unvoreingenommen entscheiden, ob sie nochmal spenden will.) </a:t>
            </a:r>
          </a:p>
          <a:p>
            <a:endParaRPr lang="de-DE" sz="1300" dirty="0"/>
          </a:p>
          <a:p>
            <a:pPr defTabSz="544683">
              <a:defRPr/>
            </a:pPr>
            <a:r>
              <a:rPr lang="de-DE" sz="1300" dirty="0"/>
              <a:t>Die Stammzellspende ist eine Chance, keine Garantie. Aber oft </a:t>
            </a:r>
            <a:r>
              <a:rPr lang="de-DE" sz="1300" u="sng" dirty="0"/>
              <a:t>die letzte Chance</a:t>
            </a:r>
            <a:r>
              <a:rPr lang="de-DE" sz="1300" dirty="0"/>
              <a:t>! ….so wie bei Nadine und Joshua.</a:t>
            </a:r>
            <a:endParaRPr lang="de-DE" sz="1300" i="1" dirty="0"/>
          </a:p>
          <a:p>
            <a:endParaRPr lang="de-DE" dirty="0"/>
          </a:p>
        </p:txBody>
      </p:sp>
      <p:sp>
        <p:nvSpPr>
          <p:cNvPr id="4" name="Foliennummernplatzhalter 3"/>
          <p:cNvSpPr>
            <a:spLocks noGrp="1"/>
          </p:cNvSpPr>
          <p:nvPr>
            <p:ph type="sldNum" sz="quarter" idx="5"/>
          </p:nvPr>
        </p:nvSpPr>
        <p:spPr/>
        <p:txBody>
          <a:bodyPr/>
          <a:lstStyle/>
          <a:p>
            <a:fld id="{35CCDB23-B525-0D45-ADF6-BC289E5D524F}" type="slidenum">
              <a:rPr lang="de-DE" smtClean="0"/>
              <a:t>14</a:t>
            </a:fld>
            <a:endParaRPr lang="de-DE"/>
          </a:p>
        </p:txBody>
      </p:sp>
    </p:spTree>
    <p:extLst>
      <p:ext uri="{BB962C8B-B14F-4D97-AF65-F5344CB8AC3E}">
        <p14:creationId xmlns:p14="http://schemas.microsoft.com/office/powerpoint/2010/main" val="8519145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300" dirty="0"/>
              <a:t>Aufgenommen werden kann jeder gesunde Mensch zwischen 17 Jahre und 55 Jahre, der in guter körperlicher Verfassung ist. </a:t>
            </a:r>
            <a:r>
              <a:rPr lang="de-DE" sz="1300" dirty="0">
                <a:latin typeface="Arial" panose="020B0604020202020204" pitchFamily="34" charset="0"/>
              </a:rPr>
              <a:t>17-Jährige können sich schon registrieren lassen – sie dürfen zwar noch keine Stammzellen spenden, werden aber ab dem 18. Geburtstag automatisch in unserer Datei freigeschaltet und bei der Suche nach </a:t>
            </a:r>
            <a:r>
              <a:rPr lang="de-DE" sz="1300" dirty="0" err="1">
                <a:latin typeface="Arial" panose="020B0604020202020204" pitchFamily="34" charset="0"/>
              </a:rPr>
              <a:t>Spender:innen</a:t>
            </a:r>
            <a:r>
              <a:rPr lang="de-DE" sz="1300" dirty="0">
                <a:latin typeface="Arial" panose="020B0604020202020204" pitchFamily="34" charset="0"/>
              </a:rPr>
              <a:t> berücksichtigt.</a:t>
            </a:r>
          </a:p>
          <a:p>
            <a:r>
              <a:rPr lang="de-DE" sz="1300" dirty="0">
                <a:latin typeface="Arial" panose="020B0604020202020204" pitchFamily="34" charset="0"/>
              </a:rPr>
              <a:t>Falls ihr bereits bei uns oder in einer anderen Datei registriert seid, ist eine erneute Aufnahme nicht erforderlich.</a:t>
            </a:r>
            <a:endParaRPr lang="de-DE" sz="1300" dirty="0"/>
          </a:p>
          <a:p>
            <a:endParaRPr lang="de-DE" sz="1300" dirty="0"/>
          </a:p>
          <a:p>
            <a:r>
              <a:rPr lang="de-DE" sz="1300" dirty="0"/>
              <a:t>Schwerwiegende oder chronische Erkrankungen können zum Ausschluss führen. Wenn ihr eine medizinische Frage habt, die ihr erst abklären möchtet, wendet euch gern nach dem Vortrag direkt an mich. Die Fragen werden selbstverständlich vertraulich beantwortet.</a:t>
            </a:r>
          </a:p>
          <a:p>
            <a:endParaRPr lang="de-DE" sz="1300" dirty="0"/>
          </a:p>
          <a:p>
            <a:pPr defTabSz="990478">
              <a:defRPr/>
            </a:pPr>
            <a:r>
              <a:rPr lang="de-DE" sz="1300" dirty="0"/>
              <a:t>Wer heute eine akute Erkrankung, bspw. Schnupfen, hat und dagegen Medikamente einnehmen muss, darf sich trotzdem gerne registrieren lassen. Auch Heuschnupfen, leichtes Asthma oder Lebensmittelallergien sind kein Problem. </a:t>
            </a:r>
          </a:p>
          <a:p>
            <a:endParaRPr lang="de-DE" sz="1300" dirty="0"/>
          </a:p>
          <a:p>
            <a:pPr defTabSz="544763">
              <a:defRPr/>
            </a:pPr>
            <a:r>
              <a:rPr lang="de-DE" sz="1300" u="sng" dirty="0"/>
              <a:t>Gerne folgendes betonen:</a:t>
            </a:r>
            <a:r>
              <a:rPr lang="de-DE" sz="1300" dirty="0"/>
              <a:t> Die Registrierung wie auch später die Spende sind selbstverständlich </a:t>
            </a:r>
            <a:r>
              <a:rPr lang="de-DE" sz="1300" b="1" dirty="0"/>
              <a:t>freiwillig</a:t>
            </a:r>
            <a:r>
              <a:rPr lang="de-DE" sz="1300" dirty="0"/>
              <a:t>. Sollte man sich als Spenderin oder als Spender zu einem Zeitpunkt dagegen entscheiden und möchte aus der Datei austreten, dann ist das jederzeit möglich.</a:t>
            </a:r>
          </a:p>
          <a:p>
            <a:pPr defTabSz="544763">
              <a:defRPr/>
            </a:pPr>
            <a:endParaRPr lang="de-DE" sz="1300" dirty="0"/>
          </a:p>
          <a:p>
            <a:pPr defTabSz="544763">
              <a:defRPr/>
            </a:pPr>
            <a:r>
              <a:rPr lang="de-DE" b="1" baseline="0" dirty="0"/>
              <a:t>Zusätzliche Infos für ausführliche Vorträge und Fragerunden</a:t>
            </a:r>
            <a:endParaRPr lang="de-DE" sz="1300" dirty="0"/>
          </a:p>
          <a:p>
            <a:pPr defTabSz="544763">
              <a:defRPr/>
            </a:pPr>
            <a:r>
              <a:rPr lang="de-DE" sz="1300" dirty="0"/>
              <a:t>BMI = Gewicht / Körpergröße</a:t>
            </a:r>
            <a:r>
              <a:rPr lang="de-DE" sz="1300" baseline="30000" dirty="0"/>
              <a:t>2</a:t>
            </a:r>
            <a:endParaRPr lang="de-DE" sz="1300" dirty="0"/>
          </a:p>
          <a:p>
            <a:pPr defTabSz="544763">
              <a:defRPr/>
            </a:pPr>
            <a:r>
              <a:rPr lang="de-DE" sz="1300" dirty="0"/>
              <a:t>Bei komplizierten medizinischen Fragen bitte an frage@dkms.de verweisen</a:t>
            </a:r>
          </a:p>
          <a:p>
            <a:r>
              <a:rPr lang="de-DE" i="1" dirty="0"/>
              <a:t>Gerne hier noch einmal erwähnen, dass vor allem Diversität in der Datei wichtig ist und deshalb auch Menschen mit verschiedenen Ethnien benötigt werden. </a:t>
            </a:r>
          </a:p>
        </p:txBody>
      </p:sp>
      <p:sp>
        <p:nvSpPr>
          <p:cNvPr id="4" name="Foliennummernplatzhalter 3"/>
          <p:cNvSpPr>
            <a:spLocks noGrp="1"/>
          </p:cNvSpPr>
          <p:nvPr>
            <p:ph type="sldNum" sz="quarter" idx="5"/>
          </p:nvPr>
        </p:nvSpPr>
        <p:spPr/>
        <p:txBody>
          <a:bodyPr/>
          <a:lstStyle/>
          <a:p>
            <a:fld id="{35CCDB23-B525-0D45-ADF6-BC289E5D524F}" type="slidenum">
              <a:rPr lang="de-DE" smtClean="0"/>
              <a:t>15</a:t>
            </a:fld>
            <a:endParaRPr lang="de-DE"/>
          </a:p>
        </p:txBody>
      </p:sp>
    </p:spTree>
    <p:extLst>
      <p:ext uri="{BB962C8B-B14F-4D97-AF65-F5344CB8AC3E}">
        <p14:creationId xmlns:p14="http://schemas.microsoft.com/office/powerpoint/2010/main" val="26603904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90478">
              <a:defRPr/>
            </a:pPr>
            <a:r>
              <a:rPr lang="de-DE" dirty="0"/>
              <a:t>Und nun habt ihr die Möglichkeit </a:t>
            </a:r>
            <a:r>
              <a:rPr lang="de-DE" dirty="0" err="1"/>
              <a:t>Lebensretter:innen</a:t>
            </a:r>
            <a:r>
              <a:rPr lang="de-DE" dirty="0"/>
              <a:t> zu werden. Auf dem Foto seht ihr, wie einfach es ist sich registrieren zu lassen. </a:t>
            </a:r>
          </a:p>
          <a:p>
            <a:pPr defTabSz="990478">
              <a:defRPr/>
            </a:pPr>
            <a:endParaRPr lang="de-DE" dirty="0"/>
          </a:p>
          <a:p>
            <a:pPr defTabSz="990478">
              <a:defRPr/>
            </a:pPr>
            <a:endParaRPr lang="de-DE" dirty="0"/>
          </a:p>
          <a:p>
            <a:pPr defTabSz="990478">
              <a:defRPr/>
            </a:pPr>
            <a:endParaRPr lang="de-DE" dirty="0"/>
          </a:p>
        </p:txBody>
      </p:sp>
      <p:sp>
        <p:nvSpPr>
          <p:cNvPr id="4" name="Foliennummernplatzhalter 3"/>
          <p:cNvSpPr>
            <a:spLocks noGrp="1"/>
          </p:cNvSpPr>
          <p:nvPr>
            <p:ph type="sldNum" sz="quarter" idx="5"/>
          </p:nvPr>
        </p:nvSpPr>
        <p:spPr/>
        <p:txBody>
          <a:bodyPr/>
          <a:lstStyle/>
          <a:p>
            <a:fld id="{35CCDB23-B525-0D45-ADF6-BC289E5D524F}" type="slidenum">
              <a:rPr lang="de-DE" smtClean="0"/>
              <a:t>16</a:t>
            </a:fld>
            <a:endParaRPr lang="de-DE"/>
          </a:p>
        </p:txBody>
      </p:sp>
    </p:spTree>
    <p:extLst>
      <p:ext uri="{BB962C8B-B14F-4D97-AF65-F5344CB8AC3E}">
        <p14:creationId xmlns:p14="http://schemas.microsoft.com/office/powerpoint/2010/main" val="1228948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90478">
              <a:defRPr/>
            </a:pPr>
            <a:r>
              <a:rPr lang="de-DE" dirty="0"/>
              <a:t>Alles, was ihr dazu benötigt, sind euer Handy/Tablet, mit dem ihr über einen QR-Code die Registrierung startet, und drei Wattestäbchen, die ihr gleich von uns bekommt.</a:t>
            </a:r>
          </a:p>
          <a:p>
            <a:pPr defTabSz="990478">
              <a:defRPr/>
            </a:pPr>
            <a:endParaRPr lang="de-DE" b="1" dirty="0"/>
          </a:p>
          <a:p>
            <a:pPr defTabSz="990478">
              <a:defRPr/>
            </a:pPr>
            <a:endParaRPr lang="de-DE" b="1" dirty="0"/>
          </a:p>
          <a:p>
            <a:pPr defTabSz="990478">
              <a:defRPr/>
            </a:pPr>
            <a:r>
              <a:rPr lang="de-DE" b="1" dirty="0"/>
              <a:t>Bei der papierlosen Registrierung (E-Registration):</a:t>
            </a:r>
          </a:p>
          <a:p>
            <a:pPr defTabSz="990478">
              <a:defRPr/>
            </a:pPr>
            <a:r>
              <a:rPr lang="de-DE" dirty="0"/>
              <a:t>Scannt den QR Code </a:t>
            </a:r>
            <a:r>
              <a:rPr lang="de-DE" u="sng" dirty="0"/>
              <a:t>vom DIN A4 Blatt</a:t>
            </a:r>
            <a:r>
              <a:rPr lang="de-DE" dirty="0"/>
              <a:t>. Im weiteren Verlauf scannt ihr dann den QR Code der Klappkarte zur Zuordnung und macht dann den Wangenschleimhautabstrich. Jedes Stäbchen eine Minute (ein Stäbchen rechte Wangenseite, ein Stäbchen linke Wangenseite und mit dem dritten rechts, links und in die Zwischenräume). Dabei ein wenig Druck, sodass man das genug Zellen sammelt. Dann kommen die Stäbchen ohne Plastikverpackung in die Klappkarte und ihr gebt die Karte beim Helferteam ab.</a:t>
            </a:r>
          </a:p>
          <a:p>
            <a:pPr defTabSz="990478">
              <a:defRPr/>
            </a:pPr>
            <a:r>
              <a:rPr lang="de-DE" dirty="0"/>
              <a:t>Bitte prüft nach Abschluss der Registrierung ob ihr eine Bestätigung von der DKMS per Mail erhalten habt. Dann ist eure Registrierung abgeschlossen und die Daten sind bei uns eingegangen.</a:t>
            </a:r>
          </a:p>
          <a:p>
            <a:endParaRPr lang="de-DE" dirty="0"/>
          </a:p>
          <a:p>
            <a:r>
              <a:rPr lang="de-DE" b="1" dirty="0"/>
              <a:t>Bei Registrierung mit Papier-Einwilligungserklärung (EWEs): Es gibt keine Extrafolie </a:t>
            </a:r>
            <a:r>
              <a:rPr lang="de-DE" b="1" dirty="0">
                <a:sym typeface="Wingdings" panose="05000000000000000000" pitchFamily="2" charset="2"/>
              </a:rPr>
              <a:t> Registrierung an Tischen</a:t>
            </a:r>
            <a:endParaRPr lang="de-DE" b="1" dirty="0"/>
          </a:p>
          <a:p>
            <a:endParaRPr lang="de-DE" dirty="0"/>
          </a:p>
          <a:p>
            <a:pPr defTabSz="990478">
              <a:defRPr/>
            </a:pPr>
            <a:r>
              <a:rPr lang="de-DE" dirty="0"/>
              <a:t>Nehmt euch bitte drei Wattestäbchen, einen Umschlag und die Einwilligungserklärung. Letzteres muss sorgfältig ausgefüllt werden, damit wir alle Kontaktdaten haben und euch im Fall eines Treffers so schnell wie möglich erreichen können. </a:t>
            </a:r>
          </a:p>
          <a:p>
            <a:r>
              <a:rPr lang="de-DE" dirty="0"/>
              <a:t>Anschließend führt ihr den Wangenschleimhautabstrich durch. Jeweils eine Minute lang pro Watteträger. Mit einem Barcode wird dann die Einverständniserklärung der Probe zugeordnet. Dann kommen die Stäbchen ohne Plastikverpackung in die Klappkarte und ihr gebt alles beim Helferteam ab.</a:t>
            </a:r>
          </a:p>
          <a:p>
            <a:r>
              <a:rPr lang="de-DE" dirty="0"/>
              <a:t>Den roten Durchschlag der Einwilligungserklärung dürft ihr behalten.</a:t>
            </a:r>
          </a:p>
          <a:p>
            <a:pPr defTabSz="990478">
              <a:defRPr/>
            </a:pPr>
            <a:endParaRPr lang="de-DE" dirty="0"/>
          </a:p>
          <a:p>
            <a:pPr defTabSz="990478">
              <a:defRPr/>
            </a:pPr>
            <a:endParaRPr lang="de-DE" dirty="0"/>
          </a:p>
          <a:p>
            <a:pPr defTabSz="990478">
              <a:defRPr/>
            </a:pPr>
            <a:endParaRPr lang="de-DE" dirty="0"/>
          </a:p>
        </p:txBody>
      </p:sp>
      <p:sp>
        <p:nvSpPr>
          <p:cNvPr id="4" name="Foliennummernplatzhalter 3"/>
          <p:cNvSpPr>
            <a:spLocks noGrp="1"/>
          </p:cNvSpPr>
          <p:nvPr>
            <p:ph type="sldNum" sz="quarter" idx="5"/>
          </p:nvPr>
        </p:nvSpPr>
        <p:spPr/>
        <p:txBody>
          <a:bodyPr/>
          <a:lstStyle/>
          <a:p>
            <a:fld id="{35CCDB23-B525-0D45-ADF6-BC289E5D524F}" type="slidenum">
              <a:rPr lang="de-DE" smtClean="0"/>
              <a:t>17</a:t>
            </a:fld>
            <a:endParaRPr lang="de-DE"/>
          </a:p>
        </p:txBody>
      </p:sp>
    </p:spTree>
    <p:extLst>
      <p:ext uri="{BB962C8B-B14F-4D97-AF65-F5344CB8AC3E}">
        <p14:creationId xmlns:p14="http://schemas.microsoft.com/office/powerpoint/2010/main" val="28454980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pl-PL" sz="1800" u="sng" dirty="0">
                <a:solidFill>
                  <a:srgbClr val="0563C1"/>
                </a:solidFill>
                <a:effectLst/>
                <a:latin typeface="Arial" panose="020B0604020202020204" pitchFamily="34" charset="0"/>
                <a:ea typeface="Times New Roman" panose="02020603050405020304" pitchFamily="18" charset="0"/>
                <a:hlinkClick r:id="rId3"/>
              </a:rPr>
              <a:t>https://vimeo.com/1078343090/43ab982100?share=copy</a:t>
            </a:r>
            <a:endParaRPr lang="de-DE" dirty="0"/>
          </a:p>
        </p:txBody>
      </p:sp>
      <p:sp>
        <p:nvSpPr>
          <p:cNvPr id="4" name="Foliennummernplatzhalter 3"/>
          <p:cNvSpPr>
            <a:spLocks noGrp="1"/>
          </p:cNvSpPr>
          <p:nvPr>
            <p:ph type="sldNum" sz="quarter" idx="5"/>
          </p:nvPr>
        </p:nvSpPr>
        <p:spPr/>
        <p:txBody>
          <a:bodyPr/>
          <a:lstStyle/>
          <a:p>
            <a:fld id="{35CCDB23-B525-0D45-ADF6-BC289E5D524F}" type="slidenum">
              <a:rPr lang="de-DE" smtClean="0"/>
              <a:t>18</a:t>
            </a:fld>
            <a:endParaRPr lang="de-DE"/>
          </a:p>
        </p:txBody>
      </p:sp>
    </p:spTree>
    <p:extLst>
      <p:ext uri="{BB962C8B-B14F-4D97-AF65-F5344CB8AC3E}">
        <p14:creationId xmlns:p14="http://schemas.microsoft.com/office/powerpoint/2010/main" val="11378901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Wenn noch Fragen offen sind, können diese gerne per Mail an frage@dkms.de geschickt werden.</a:t>
            </a:r>
            <a:br>
              <a:rPr lang="de-DE" dirty="0"/>
            </a:br>
            <a:br>
              <a:rPr lang="de-DE" dirty="0"/>
            </a:br>
            <a:r>
              <a:rPr lang="de-DE" dirty="0"/>
              <a:t>Falls keine Fragen kommen, gerne Fragen in den Raum stellen, die häufig gestellt werden. Wie </a:t>
            </a:r>
            <a:r>
              <a:rPr lang="de-DE" dirty="0" err="1"/>
              <a:t>zB</a:t>
            </a:r>
            <a:r>
              <a:rPr lang="de-DE" dirty="0"/>
              <a:t>: Darf man sich schon mit 17 registrieren ohne Einverständnis der Eltern? </a:t>
            </a:r>
            <a:r>
              <a:rPr lang="de-DE" dirty="0">
                <a:sym typeface="Wingdings" panose="05000000000000000000" pitchFamily="2" charset="2"/>
              </a:rPr>
              <a:t> Ja, weil am 18. Geburtstag freigeschaltet wird.</a:t>
            </a:r>
          </a:p>
          <a:p>
            <a:r>
              <a:rPr lang="de-DE" dirty="0">
                <a:sym typeface="Wingdings" panose="05000000000000000000" pitchFamily="2" charset="2"/>
              </a:rPr>
              <a:t>Darf man sich registrieren, wenn man gelegentlich Alkohol trinkt oder raucht?  Ja, kein Problem.</a:t>
            </a:r>
          </a:p>
          <a:p>
            <a:endParaRPr lang="de-DE" dirty="0">
              <a:sym typeface="Wingdings" panose="05000000000000000000" pitchFamily="2" charset="2"/>
            </a:endParaRPr>
          </a:p>
          <a:p>
            <a:endParaRPr lang="de-DE" dirty="0">
              <a:sym typeface="Wingdings" panose="05000000000000000000" pitchFamily="2" charset="2"/>
            </a:endParaRPr>
          </a:p>
          <a:p>
            <a:endParaRPr lang="de-DE" dirty="0"/>
          </a:p>
        </p:txBody>
      </p:sp>
      <p:sp>
        <p:nvSpPr>
          <p:cNvPr id="4" name="Foliennummernplatzhalter 3"/>
          <p:cNvSpPr>
            <a:spLocks noGrp="1"/>
          </p:cNvSpPr>
          <p:nvPr>
            <p:ph type="sldNum" sz="quarter" idx="5"/>
          </p:nvPr>
        </p:nvSpPr>
        <p:spPr/>
        <p:txBody>
          <a:bodyPr/>
          <a:lstStyle/>
          <a:p>
            <a:fld id="{35CCDB23-B525-0D45-ADF6-BC289E5D524F}" type="slidenum">
              <a:rPr lang="de-DE" smtClean="0"/>
              <a:t>19</a:t>
            </a:fld>
            <a:endParaRPr lang="de-DE"/>
          </a:p>
        </p:txBody>
      </p:sp>
    </p:spTree>
    <p:extLst>
      <p:ext uri="{BB962C8B-B14F-4D97-AF65-F5344CB8AC3E}">
        <p14:creationId xmlns:p14="http://schemas.microsoft.com/office/powerpoint/2010/main" val="24548440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Vielleicht kennt ihr die beiden hier: Joko und Klaas sind Unterstützer der DKMS.</a:t>
            </a:r>
          </a:p>
          <a:p>
            <a:endParaRPr lang="de-DE" dirty="0"/>
          </a:p>
          <a:p>
            <a:r>
              <a:rPr lang="de-DE" dirty="0"/>
              <a:t>Nach dem Video: Durch den Aufruf von Joko und Klaas haben sich in kürzester Zeit über 30.000 Menschen registriert - wenige Monate später konnte bereits </a:t>
            </a:r>
            <a:r>
              <a:rPr lang="de-DE" dirty="0" err="1"/>
              <a:t>eine:r</a:t>
            </a:r>
            <a:r>
              <a:rPr lang="de-DE" dirty="0"/>
              <a:t> von ihnen Stammzellen für eine betroffene Person spenden. Manchmal passiert die Registrierung genau zur richtigen Zeit. Einen von den Spendern habt ihr vorhin auf der ersten Slide gesehen. </a:t>
            </a:r>
          </a:p>
          <a:p>
            <a:endParaRPr lang="de-DE" dirty="0"/>
          </a:p>
          <a:p>
            <a:r>
              <a:rPr lang="pl-PL" sz="1800" u="sng" dirty="0">
                <a:solidFill>
                  <a:srgbClr val="0563C1"/>
                </a:solidFill>
                <a:effectLst/>
                <a:latin typeface="Arial" panose="020B0604020202020204" pitchFamily="34" charset="0"/>
                <a:ea typeface="Times New Roman" panose="02020603050405020304" pitchFamily="18" charset="0"/>
                <a:hlinkClick r:id="rId3"/>
              </a:rPr>
              <a:t>https://vimeo.com/1078322144/79ce72358a?share=copy</a:t>
            </a:r>
            <a:r>
              <a:rPr lang="pl-PL" sz="1800" dirty="0">
                <a:effectLst/>
                <a:latin typeface="Arial" panose="020B0604020202020204" pitchFamily="34" charset="0"/>
                <a:ea typeface="Times New Roman" panose="02020603050405020304" pitchFamily="18" charset="0"/>
              </a:rPr>
              <a:t> </a:t>
            </a:r>
            <a:endParaRPr lang="de-DE" dirty="0"/>
          </a:p>
          <a:p>
            <a:endParaRPr lang="de-DE" dirty="0"/>
          </a:p>
        </p:txBody>
      </p:sp>
      <p:sp>
        <p:nvSpPr>
          <p:cNvPr id="4" name="Foliennummernplatzhalter 3"/>
          <p:cNvSpPr>
            <a:spLocks noGrp="1"/>
          </p:cNvSpPr>
          <p:nvPr>
            <p:ph type="sldNum" sz="quarter" idx="5"/>
          </p:nvPr>
        </p:nvSpPr>
        <p:spPr/>
        <p:txBody>
          <a:bodyPr/>
          <a:lstStyle/>
          <a:p>
            <a:fld id="{35CCDB23-B525-0D45-ADF6-BC289E5D524F}" type="slidenum">
              <a:rPr lang="de-DE" smtClean="0"/>
              <a:t>2</a:t>
            </a:fld>
            <a:endParaRPr lang="de-DE"/>
          </a:p>
        </p:txBody>
      </p:sp>
    </p:spTree>
    <p:extLst>
      <p:ext uri="{BB962C8B-B14F-4D97-AF65-F5344CB8AC3E}">
        <p14:creationId xmlns:p14="http://schemas.microsoft.com/office/powerpoint/2010/main" val="21542208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Hier Zeit für Applaus, kurze Folie als Überleitung zur Nächsten.</a:t>
            </a:r>
          </a:p>
          <a:p>
            <a:endParaRPr lang="de-DE" dirty="0"/>
          </a:p>
          <a:p>
            <a:r>
              <a:rPr lang="de-DE" dirty="0"/>
              <a:t>Danke </a:t>
            </a:r>
            <a:r>
              <a:rPr lang="de-DE" dirty="0" err="1"/>
              <a:t>für´s</a:t>
            </a:r>
            <a:r>
              <a:rPr lang="de-DE" dirty="0"/>
              <a:t> Zuhören.</a:t>
            </a:r>
          </a:p>
        </p:txBody>
      </p:sp>
      <p:sp>
        <p:nvSpPr>
          <p:cNvPr id="4" name="Foliennummernplatzhalter 3"/>
          <p:cNvSpPr>
            <a:spLocks noGrp="1"/>
          </p:cNvSpPr>
          <p:nvPr>
            <p:ph type="sldNum" sz="quarter" idx="5"/>
          </p:nvPr>
        </p:nvSpPr>
        <p:spPr/>
        <p:txBody>
          <a:bodyPr/>
          <a:lstStyle/>
          <a:p>
            <a:fld id="{35CCDB23-B525-0D45-ADF6-BC289E5D524F}" type="slidenum">
              <a:rPr lang="de-DE" smtClean="0"/>
              <a:t>20</a:t>
            </a:fld>
            <a:endParaRPr lang="de-DE"/>
          </a:p>
        </p:txBody>
      </p:sp>
    </p:spTree>
    <p:extLst>
      <p:ext uri="{BB962C8B-B14F-4D97-AF65-F5344CB8AC3E}">
        <p14:creationId xmlns:p14="http://schemas.microsoft.com/office/powerpoint/2010/main" val="6562672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0"/>
              <a:t>Bei Handyregistrierung</a:t>
            </a:r>
            <a:r>
              <a:rPr lang="de-DE" b="0" dirty="0"/>
              <a:t>:</a:t>
            </a:r>
          </a:p>
          <a:p>
            <a:r>
              <a:rPr lang="de-DE" b="0" dirty="0"/>
              <a:t>So, und alle die möchten, können nun den QR Code abscannen und sich registrieren. </a:t>
            </a:r>
          </a:p>
          <a:p>
            <a:r>
              <a:rPr lang="de-DE" b="0" dirty="0"/>
              <a:t>Alle die sich nicht registrieren möchten, bitte geht zurück in den Unterricht / bleibt bitte noch sitzen etc.</a:t>
            </a:r>
          </a:p>
          <a:p>
            <a:endParaRPr lang="de-DE" b="1" dirty="0"/>
          </a:p>
          <a:p>
            <a:endParaRPr lang="de-DE" dirty="0"/>
          </a:p>
        </p:txBody>
      </p:sp>
      <p:sp>
        <p:nvSpPr>
          <p:cNvPr id="4" name="Foliennummernplatzhalter 3"/>
          <p:cNvSpPr>
            <a:spLocks noGrp="1"/>
          </p:cNvSpPr>
          <p:nvPr>
            <p:ph type="sldNum" sz="quarter" idx="5"/>
          </p:nvPr>
        </p:nvSpPr>
        <p:spPr/>
        <p:txBody>
          <a:bodyPr/>
          <a:lstStyle/>
          <a:p>
            <a:fld id="{35CCDB23-B525-0D45-ADF6-BC289E5D524F}" type="slidenum">
              <a:rPr lang="de-DE" smtClean="0"/>
              <a:t>21</a:t>
            </a:fld>
            <a:endParaRPr lang="de-DE"/>
          </a:p>
        </p:txBody>
      </p:sp>
    </p:spTree>
    <p:extLst>
      <p:ext uri="{BB962C8B-B14F-4D97-AF65-F5344CB8AC3E}">
        <p14:creationId xmlns:p14="http://schemas.microsoft.com/office/powerpoint/2010/main" val="28466729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90478">
              <a:defRPr/>
            </a:pPr>
            <a:r>
              <a:rPr lang="de-DE" baseline="0" dirty="0"/>
              <a:t>Alle 27 Sekunden erhält irgendwo auf der Welt ein Mensch die Diagnose Blutkrebs. Viele benötigen eine </a:t>
            </a:r>
            <a:r>
              <a:rPr lang="de-DE" strike="noStrike" baseline="0" dirty="0"/>
              <a:t>Stammzellspende, um den Blutkrebs zu besiegen. </a:t>
            </a:r>
          </a:p>
          <a:p>
            <a:pPr defTabSz="990478">
              <a:defRPr/>
            </a:pPr>
            <a:r>
              <a:rPr lang="de-DE" dirty="0"/>
              <a:t>Das Ziel der DKMS ist es, für alle </a:t>
            </a:r>
            <a:r>
              <a:rPr lang="de-DE" dirty="0" err="1"/>
              <a:t>Blutkrebspatient:innen</a:t>
            </a:r>
            <a:r>
              <a:rPr lang="de-DE" dirty="0"/>
              <a:t>, die eine solche lebensrettende Transplantation benötigen, ihr passendes „Match“ zu finden. </a:t>
            </a:r>
          </a:p>
          <a:p>
            <a:pPr defTabSz="990478">
              <a:defRPr/>
            </a:pPr>
            <a:r>
              <a:rPr lang="de-DE" dirty="0"/>
              <a:t>Je schneller dieses „Match“ gefunden wird, desto größer sind die Überlebenschancen der Betroffenen.</a:t>
            </a:r>
          </a:p>
          <a:p>
            <a:pPr defTabSz="990478">
              <a:defRPr/>
            </a:pPr>
            <a:endParaRPr lang="de-DE" dirty="0"/>
          </a:p>
          <a:p>
            <a:endParaRPr lang="de-DE" baseline="0" dirty="0"/>
          </a:p>
          <a:p>
            <a:pPr defTabSz="990478">
              <a:defRPr/>
            </a:pPr>
            <a:r>
              <a:rPr lang="de-DE" b="1" baseline="0" dirty="0"/>
              <a:t>Zusätzliche Infos für ausführliche Vorträge und Fragerunden</a:t>
            </a:r>
          </a:p>
          <a:p>
            <a:r>
              <a:rPr lang="de-DE" baseline="0" dirty="0"/>
              <a:t>In Deutschland erkrankt alle 12 Minuten ein Mensch an Blutkrebs. </a:t>
            </a:r>
            <a:r>
              <a:rPr lang="de-DE" dirty="0"/>
              <a:t>Die DKMS hat schon über 110.000 Stammzellspenden vermittelt!</a:t>
            </a:r>
          </a:p>
          <a:p>
            <a:pPr defTabSz="990478">
              <a:defRPr/>
            </a:pPr>
            <a:endParaRPr lang="de-DE" dirty="0"/>
          </a:p>
        </p:txBody>
      </p:sp>
      <p:sp>
        <p:nvSpPr>
          <p:cNvPr id="4" name="Foliennummernplatzhalter 3"/>
          <p:cNvSpPr>
            <a:spLocks noGrp="1"/>
          </p:cNvSpPr>
          <p:nvPr>
            <p:ph type="sldNum" sz="quarter" idx="5"/>
          </p:nvPr>
        </p:nvSpPr>
        <p:spPr/>
        <p:txBody>
          <a:bodyPr/>
          <a:lstStyle/>
          <a:p>
            <a:fld id="{35CCDB23-B525-0D45-ADF6-BC289E5D524F}" type="slidenum">
              <a:rPr lang="de-DE" smtClean="0"/>
              <a:t>3</a:t>
            </a:fld>
            <a:endParaRPr lang="de-DE"/>
          </a:p>
        </p:txBody>
      </p:sp>
    </p:spTree>
    <p:extLst>
      <p:ext uri="{BB962C8B-B14F-4D97-AF65-F5344CB8AC3E}">
        <p14:creationId xmlns:p14="http://schemas.microsoft.com/office/powerpoint/2010/main" val="4951697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90478">
              <a:defRPr/>
            </a:pPr>
            <a:r>
              <a:rPr lang="de-DE" dirty="0"/>
              <a:t>Blutkrebs ist ein Sammelbegriff für verschiedene bösartige Erkrankungen des blutbildenden Systems.</a:t>
            </a:r>
          </a:p>
          <a:p>
            <a:endParaRPr lang="de-DE" dirty="0"/>
          </a:p>
          <a:p>
            <a:r>
              <a:rPr lang="de-DE" dirty="0"/>
              <a:t>In unserem Blut befinden sich Blutkörperchen, die unterschiedliche Aufgaben haben. Ein Beispiel dazu seht ihr rechts auf der Folie. Dort ist eine gesunde Blutstammzelle abgebildet, die sich in verschiedene Blutkörperchen weiterbildet. </a:t>
            </a:r>
          </a:p>
          <a:p>
            <a:endParaRPr lang="de-DE" dirty="0"/>
          </a:p>
          <a:p>
            <a:r>
              <a:rPr lang="de-DE" dirty="0"/>
              <a:t>Unser Körper bildet jeden Tag neue Blutzellen. Diese Blutzellen sitzen in den Hohlräumen unserer Knochen, im sogenannten Knochenmark.</a:t>
            </a:r>
          </a:p>
          <a:p>
            <a:endParaRPr lang="de-DE" dirty="0"/>
          </a:p>
          <a:p>
            <a:r>
              <a:rPr lang="de-DE" dirty="0"/>
              <a:t>Dort finden wir auch unsere Stammzellen - das sind die Mutterzellen aller Blutzellen, die sich in ihrer Funktion noch nicht spezialisiert haben. Sie reifen zu einer Blutzelle mit einer bestimmten Aufgabe heran und treten dann in den Blutkreislauf über.</a:t>
            </a:r>
          </a:p>
          <a:p>
            <a:endParaRPr lang="de-DE" dirty="0"/>
          </a:p>
          <a:p>
            <a:r>
              <a:rPr lang="de-DE" dirty="0"/>
              <a:t>Bei vielen Erkrankungen des blutbildenden Systems ist dieser Reifeprozess durch Defekte unterbrochen. Der Körper produziert unkontrolliert funktions</a:t>
            </a:r>
            <a:r>
              <a:rPr lang="de-DE" b="1" u="sng" dirty="0"/>
              <a:t>un</a:t>
            </a:r>
            <a:r>
              <a:rPr lang="de-DE" dirty="0"/>
              <a:t>fähige Blutzellen. </a:t>
            </a:r>
          </a:p>
          <a:p>
            <a:r>
              <a:rPr lang="de-DE" dirty="0"/>
              <a:t>Oftmals gehen funktionsunfähige </a:t>
            </a:r>
            <a:r>
              <a:rPr lang="de-DE" u="none" dirty="0"/>
              <a:t>weiße</a:t>
            </a:r>
            <a:r>
              <a:rPr lang="de-DE" dirty="0"/>
              <a:t> Blutkörperchen ins Blut über, was sich bei einer Blutuntersuchung feststellen lässt. </a:t>
            </a:r>
          </a:p>
          <a:p>
            <a:pPr defTabSz="990478">
              <a:defRPr/>
            </a:pPr>
            <a:r>
              <a:rPr lang="de-DE" dirty="0"/>
              <a:t>Diese Krebszellen überschwemmen den Blutkreislauf und verdrängen die gesunden Zellen. Das ist unbehandelt lebensbedrohlich für die </a:t>
            </a:r>
            <a:r>
              <a:rPr lang="de-DE" dirty="0" err="1"/>
              <a:t>Patient:innen</a:t>
            </a:r>
            <a:r>
              <a:rPr lang="de-DE" dirty="0"/>
              <a:t>! </a:t>
            </a:r>
          </a:p>
          <a:p>
            <a:pPr defTabSz="990478">
              <a:defRPr/>
            </a:pPr>
            <a:endParaRPr lang="de-DE" baseline="0" dirty="0"/>
          </a:p>
          <a:p>
            <a:pPr defTabSz="990478">
              <a:defRPr/>
            </a:pPr>
            <a:r>
              <a:rPr lang="de-DE" baseline="0" dirty="0"/>
              <a:t>Blutkrebs ist kann jeden treffen und stellt das Leben der Person und deren Angehörigen auf den Kopf. Doch im Gegensatz zu anderen Krebsarten, ist es keine Diagnose ohne Ausweg! Vielen </a:t>
            </a:r>
            <a:r>
              <a:rPr lang="de-DE" baseline="0" dirty="0" err="1"/>
              <a:t>Patient:innen</a:t>
            </a:r>
            <a:r>
              <a:rPr lang="de-DE" baseline="0" dirty="0"/>
              <a:t> hilft eine </a:t>
            </a:r>
            <a:r>
              <a:rPr lang="de-DE" baseline="0" dirty="0" err="1"/>
              <a:t>Stammzelltransplatation</a:t>
            </a:r>
            <a:r>
              <a:rPr lang="de-DE" baseline="0" dirty="0"/>
              <a:t>. Es ist nicht die einzige Behandlungsmöglichkeit, aber für viele eben die letzte und beste Option, wenn zum Beispiel Chemotherapien nicht ausreichen zur Behandlung der Blutkrebserkrankung.</a:t>
            </a:r>
            <a:endParaRPr lang="de-DE" strike="noStrike" baseline="0" dirty="0"/>
          </a:p>
          <a:p>
            <a:endParaRPr lang="de-DE" sz="1300" dirty="0"/>
          </a:p>
          <a:p>
            <a:endParaRPr lang="de-DE" sz="1300" dirty="0"/>
          </a:p>
          <a:p>
            <a:pPr defTabSz="990478">
              <a:defRPr/>
            </a:pPr>
            <a:r>
              <a:rPr lang="de-DE" b="1" baseline="0" dirty="0"/>
              <a:t>Zusätzliche Infos für ausführliche Vorträge und Fragerunden</a:t>
            </a:r>
          </a:p>
          <a:p>
            <a:pPr defTabSz="611645">
              <a:defRPr/>
            </a:pPr>
            <a:r>
              <a:rPr lang="de-DE" sz="1300" b="1" dirty="0"/>
              <a:t>Medizinischer Hintergrund </a:t>
            </a:r>
            <a:r>
              <a:rPr lang="de-DE" sz="1300" dirty="0"/>
              <a:t>(nur bei Bedarf erläutern):</a:t>
            </a:r>
          </a:p>
          <a:p>
            <a:r>
              <a:rPr lang="de-DE" sz="1300" dirty="0"/>
              <a:t>Aufgaben der verschiedenen Blutzellen: Leukozyten (weiße Blutkörperchen) sind für die Abwehr von Krankheitserregern zuständig. Erythrozyten (rote Blutkörperchen) haben die Funktion des Sauerstofftransportes, versorgen die Organe und binden Eisen (Hämoglobin), während die Thrombozyten (Blutplättchen) bei der Blutgerinnung eine Rolle spielen. (Es gibt natürlich auch noch mehr Blutzellen, diese werden aber nicht benannt). </a:t>
            </a:r>
          </a:p>
          <a:p>
            <a:pPr defTabSz="1073183">
              <a:defRPr/>
            </a:pPr>
            <a:r>
              <a:rPr lang="de-DE" sz="1300" dirty="0"/>
              <a:t>Oftmals gehen funktionsunfähige weiße Blutkörperchen ins Blut über, was sich bei einer Blutuntersuchung messen lässt. Daher stammt der Name „Leukämie“ (= weißes Blut).</a:t>
            </a:r>
          </a:p>
          <a:p>
            <a:pPr defTabSz="1073183">
              <a:defRPr/>
            </a:pPr>
            <a:endParaRPr lang="de-DE" sz="1300" dirty="0"/>
          </a:p>
          <a:p>
            <a:pPr defTabSz="1073183">
              <a:defRPr/>
            </a:pPr>
            <a:r>
              <a:rPr lang="de-DE" sz="1300" dirty="0"/>
              <a:t>Warum ist das lebensbedrohlich? Gesunde Blutzellen werden verdrängt und können ihre Funktion im Körper nicht mehr erfüllen. </a:t>
            </a:r>
          </a:p>
          <a:p>
            <a:pPr defTabSz="1073183">
              <a:defRPr/>
            </a:pPr>
            <a:r>
              <a:rPr lang="de-DE" sz="1300" b="1" dirty="0"/>
              <a:t>Mögliche Symptome können sein: </a:t>
            </a:r>
            <a:r>
              <a:rPr lang="de-DE" sz="1300" dirty="0"/>
              <a:t>Anfälligkeit für Infektionen, schlechte Sauerstoffversorgung (bis hin zum Versagen der Organe), gestörte Blutgerinnung/erschwerte Wundheilung </a:t>
            </a:r>
          </a:p>
          <a:p>
            <a:endParaRPr lang="de-DE" dirty="0"/>
          </a:p>
        </p:txBody>
      </p:sp>
      <p:sp>
        <p:nvSpPr>
          <p:cNvPr id="4" name="Foliennummernplatzhalter 3"/>
          <p:cNvSpPr>
            <a:spLocks noGrp="1"/>
          </p:cNvSpPr>
          <p:nvPr>
            <p:ph type="sldNum" sz="quarter" idx="5"/>
          </p:nvPr>
        </p:nvSpPr>
        <p:spPr/>
        <p:txBody>
          <a:bodyPr/>
          <a:lstStyle/>
          <a:p>
            <a:fld id="{35CCDB23-B525-0D45-ADF6-BC289E5D524F}" type="slidenum">
              <a:rPr lang="de-DE" smtClean="0"/>
              <a:t>4</a:t>
            </a:fld>
            <a:endParaRPr lang="de-DE"/>
          </a:p>
        </p:txBody>
      </p:sp>
    </p:spTree>
    <p:extLst>
      <p:ext uri="{BB962C8B-B14F-4D97-AF65-F5344CB8AC3E}">
        <p14:creationId xmlns:p14="http://schemas.microsoft.com/office/powerpoint/2010/main" val="11291047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590175">
              <a:defRPr/>
            </a:pPr>
            <a:r>
              <a:rPr lang="de-DE" sz="1300" dirty="0"/>
              <a:t>Aber warum ist die Suche nach dem passenden Spender / der passenden Spenderin so schwierig? </a:t>
            </a:r>
          </a:p>
          <a:p>
            <a:pPr defTabSz="590175">
              <a:defRPr/>
            </a:pPr>
            <a:r>
              <a:rPr lang="de-DE" sz="1300" dirty="0"/>
              <a:t>Weil die Gewebemerkmale übereinstimmen müssen: </a:t>
            </a:r>
          </a:p>
          <a:p>
            <a:pPr defTabSz="590175">
              <a:defRPr/>
            </a:pPr>
            <a:r>
              <a:rPr lang="de-DE" sz="1300" dirty="0"/>
              <a:t>Für die Blutbildung sind eine bestimmte Anzahl von Gewebemerkmalen ausschlaggebend. Diese befinden sich auf einem Abschnitt der DNA und werden vererbt. </a:t>
            </a:r>
          </a:p>
          <a:p>
            <a:pPr defTabSz="590175">
              <a:defRPr/>
            </a:pPr>
            <a:r>
              <a:rPr lang="de-DE" sz="1300" dirty="0"/>
              <a:t>Man kann sich die Gewebemerkmale vorstellen wie ein Muster auf der Zelloberfläche. Anhand dieses Musters erkennt das Immunsystem, ob die Zelle zum Körper gehört oder vernichtet werden muss. Dieser „Fingerabdruck der Zelle“ muss bei </a:t>
            </a:r>
            <a:r>
              <a:rPr lang="de-DE" sz="1300" dirty="0" err="1"/>
              <a:t>Patient:in</a:t>
            </a:r>
            <a:r>
              <a:rPr lang="de-DE" sz="1300" dirty="0"/>
              <a:t> und </a:t>
            </a:r>
            <a:r>
              <a:rPr lang="de-DE" sz="1300" dirty="0" err="1"/>
              <a:t>Spender:in</a:t>
            </a:r>
            <a:r>
              <a:rPr lang="de-DE" sz="1300" dirty="0"/>
              <a:t> möglichst zu 100% identisch sein, um Abstoßungsreaktionen zu vermeiden.</a:t>
            </a:r>
          </a:p>
          <a:p>
            <a:pPr defTabSz="590175">
              <a:defRPr/>
            </a:pPr>
            <a:endParaRPr lang="de-DE" sz="1300" dirty="0"/>
          </a:p>
          <a:p>
            <a:pPr defTabSz="590175">
              <a:defRPr/>
            </a:pPr>
            <a:r>
              <a:rPr lang="de-DE" sz="1300" dirty="0"/>
              <a:t>Um eine passende Spenderin oder einen passenden Spender mit den gleichen Gewebemerkmalen zu finden, wird zuerst unter den Geschwistern und Eltern der </a:t>
            </a:r>
            <a:r>
              <a:rPr lang="de-DE" sz="1300" dirty="0" err="1"/>
              <a:t>Patient:innen</a:t>
            </a:r>
            <a:r>
              <a:rPr lang="de-DE" sz="1300" dirty="0"/>
              <a:t> gesucht: </a:t>
            </a:r>
          </a:p>
          <a:p>
            <a:pPr defTabSz="590175">
              <a:defRPr/>
            </a:pPr>
            <a:r>
              <a:rPr lang="de-DE" sz="1300" dirty="0"/>
              <a:t>Die Hälfte der relevanten HLA-Gewebemerkmalen bekommt man von der Mutter und die andere Hälfte vom Vater vererbt. Die Merkmale lassen sich auf unterschiedliche Art und Weise kombinieren. Das führt dazu, dass bei Geschwistern eine bis zu 100%ige Übereinstimmung möglich ist. Jedoch wird in 2/3 der Fälle </a:t>
            </a:r>
            <a:r>
              <a:rPr lang="de-DE" sz="1300" dirty="0" err="1"/>
              <a:t>kein:e</a:t>
            </a:r>
            <a:r>
              <a:rPr lang="de-DE" sz="1300" dirty="0"/>
              <a:t> </a:t>
            </a:r>
            <a:r>
              <a:rPr lang="de-DE" sz="1300" dirty="0" err="1"/>
              <a:t>passende:r</a:t>
            </a:r>
            <a:r>
              <a:rPr lang="de-DE" sz="1300" dirty="0"/>
              <a:t> </a:t>
            </a:r>
            <a:r>
              <a:rPr lang="de-DE" sz="1300" dirty="0" err="1"/>
              <a:t>Spender:in</a:t>
            </a:r>
            <a:r>
              <a:rPr lang="de-DE" sz="1300" dirty="0"/>
              <a:t> in der Familie gefunden, sodass die die Fremdspendersuche einleitet wird.</a:t>
            </a:r>
          </a:p>
          <a:p>
            <a:pPr defTabSz="590175">
              <a:defRPr/>
            </a:pPr>
            <a:endParaRPr lang="de-DE" sz="1300" dirty="0"/>
          </a:p>
          <a:p>
            <a:pPr defTabSz="639454">
              <a:defRPr/>
            </a:pPr>
            <a:r>
              <a:rPr lang="de-DE" altLang="de-DE" sz="1300" dirty="0"/>
              <a:t>Die Suche nach dem passenden Match ist so schwierig, weil diese Gewebemerkmale vererbbar und regional unterschiedlich sind. </a:t>
            </a:r>
            <a:r>
              <a:rPr lang="de-DE" sz="1500" dirty="0"/>
              <a:t>Es gibt viele Millionen Kombinationsmöglichkeiten der HLA-Merkmale – die Häufigkeit dieser sogenannten </a:t>
            </a:r>
            <a:r>
              <a:rPr lang="de-DE" sz="1500" i="1" dirty="0"/>
              <a:t>Genotypen</a:t>
            </a:r>
            <a:r>
              <a:rPr lang="de-DE" sz="1500" dirty="0"/>
              <a:t> ist sehr unterschiedlich und hängt mit der Ethnie zusammen. </a:t>
            </a:r>
          </a:p>
          <a:p>
            <a:r>
              <a:rPr lang="de-DE" sz="1300" dirty="0"/>
              <a:t> </a:t>
            </a:r>
          </a:p>
          <a:p>
            <a:pPr defTabSz="639536">
              <a:defRPr/>
            </a:pPr>
            <a:r>
              <a:rPr lang="de-DE" sz="1300" dirty="0"/>
              <a:t>Den passenden genetischen Zwilling zu finden, ist also wie die Suche nach der Stecknadel im Heuhaufen. Die Suche erstreckt sich auf die ganze Welt. Die Erkrankte bzw. der Erkrankte, der/dem du z.B. helfen könntest, könnte in den USA oder Australien wohnen, in Italien, Polen oder in der Türkei.</a:t>
            </a:r>
          </a:p>
        </p:txBody>
      </p:sp>
      <p:sp>
        <p:nvSpPr>
          <p:cNvPr id="4" name="Foliennummernplatzhalter 3"/>
          <p:cNvSpPr>
            <a:spLocks noGrp="1"/>
          </p:cNvSpPr>
          <p:nvPr>
            <p:ph type="sldNum" sz="quarter" idx="5"/>
          </p:nvPr>
        </p:nvSpPr>
        <p:spPr/>
        <p:txBody>
          <a:bodyPr/>
          <a:lstStyle/>
          <a:p>
            <a:fld id="{35CCDB23-B525-0D45-ADF6-BC289E5D524F}" type="slidenum">
              <a:rPr lang="de-DE" smtClean="0"/>
              <a:t>5</a:t>
            </a:fld>
            <a:endParaRPr lang="de-DE"/>
          </a:p>
        </p:txBody>
      </p:sp>
    </p:spTree>
    <p:extLst>
      <p:ext uri="{BB962C8B-B14F-4D97-AF65-F5344CB8AC3E}">
        <p14:creationId xmlns:p14="http://schemas.microsoft.com/office/powerpoint/2010/main" val="18577585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Es kann also sein, dass dein genetischer Zwilling irgendwo auf der Welt auf deine Registrierung wartet. </a:t>
            </a:r>
          </a:p>
          <a:p>
            <a:pPr defTabSz="990478">
              <a:defRPr/>
            </a:pPr>
            <a:endParaRPr lang="de-DE" dirty="0"/>
          </a:p>
          <a:p>
            <a:pPr defTabSz="990478">
              <a:defRPr/>
            </a:pPr>
            <a:r>
              <a:rPr lang="de-DE" dirty="0"/>
              <a:t>Bisher sind Stammzellspenden schon in 59 Länder vermittelt worden.</a:t>
            </a:r>
          </a:p>
          <a:p>
            <a:endParaRPr lang="de-DE" dirty="0"/>
          </a:p>
          <a:p>
            <a:r>
              <a:rPr lang="de-DE" dirty="0"/>
              <a:t>Diversität ist wichtig für die Suche nach dem passenden genetischen Zwilling.</a:t>
            </a:r>
          </a:p>
          <a:p>
            <a:endParaRPr lang="de-DE" dirty="0"/>
          </a:p>
          <a:p>
            <a:r>
              <a:rPr lang="de-DE" dirty="0"/>
              <a:t>Falls ein oder beide Elternteile von dir Wurzeln im Ausland haben, kann das sehr wertvoll sein für unsere Datei. Vielleicht kannst genau du einem Menschen mit denselben Wurzeln helfen.</a:t>
            </a:r>
          </a:p>
          <a:p>
            <a:endParaRPr lang="de-DE" dirty="0"/>
          </a:p>
          <a:p>
            <a:r>
              <a:rPr lang="de-DE" dirty="0"/>
              <a:t>Es sind schon 12,5 Millionen Menschen bei der DKMS und 40 Millionen weltweit registriert, trotzdem finden nicht alle </a:t>
            </a:r>
            <a:r>
              <a:rPr lang="de-DE" dirty="0" err="1"/>
              <a:t>Patient:innen</a:t>
            </a:r>
            <a:r>
              <a:rPr lang="de-DE" dirty="0"/>
              <a:t> das passende Match.</a:t>
            </a:r>
          </a:p>
          <a:p>
            <a:endParaRPr lang="de-DE" dirty="0"/>
          </a:p>
        </p:txBody>
      </p:sp>
      <p:sp>
        <p:nvSpPr>
          <p:cNvPr id="4" name="Foliennummernplatzhalter 3"/>
          <p:cNvSpPr>
            <a:spLocks noGrp="1"/>
          </p:cNvSpPr>
          <p:nvPr>
            <p:ph type="sldNum" sz="quarter" idx="5"/>
          </p:nvPr>
        </p:nvSpPr>
        <p:spPr/>
        <p:txBody>
          <a:bodyPr/>
          <a:lstStyle/>
          <a:p>
            <a:fld id="{35CCDB23-B525-0D45-ADF6-BC289E5D524F}" type="slidenum">
              <a:rPr lang="de-DE" smtClean="0"/>
              <a:t>6</a:t>
            </a:fld>
            <a:endParaRPr lang="de-DE"/>
          </a:p>
        </p:txBody>
      </p:sp>
    </p:spTree>
    <p:extLst>
      <p:ext uri="{BB962C8B-B14F-4D97-AF65-F5344CB8AC3E}">
        <p14:creationId xmlns:p14="http://schemas.microsoft.com/office/powerpoint/2010/main" val="12343917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300" dirty="0"/>
              <a:t>Nadine (23) aus München schenkte dem Kanadier Joshua (37) aus Ontario eine zweite Lebenschance. Joshua ist im Frühjahr 2018 an Leukämie erkrankt. Seine Ärzte gaben ihm nur noch drei Monate zu Leben.  Glücklicherweise wurde mit Nadine ein passendes Match in Deutschland gefunden. Dank ihrer Stammzellen ist er heute wieder gesund und steht mitten im Leben. </a:t>
            </a:r>
          </a:p>
          <a:p>
            <a:r>
              <a:rPr lang="de-DE" sz="1300" dirty="0"/>
              <a:t>2022 war es endlich soweit: Joshua besuchte Nadine in Bayern. Gemeinsam erlebten sie fünf unvergessliche Tage und haben sich bei Nadines Hochzeit einige Monate später wieder gesehen. </a:t>
            </a:r>
          </a:p>
          <a:p>
            <a:endParaRPr lang="de-DE" sz="1300" dirty="0"/>
          </a:p>
          <a:p>
            <a:r>
              <a:rPr lang="de-DE" sz="1300" i="1" dirty="0"/>
              <a:t>„Als Joshua endlich vor mir stand, habe ich ihn einfach in den Arm genommen. Ich brauchte die Umarmung, um zu verstehen, dass er jetzt endlich da ist,“ s</a:t>
            </a:r>
            <a:r>
              <a:rPr lang="de-DE" sz="1300" dirty="0"/>
              <a:t>agt Nadine. Ein paar Freudentränen flossen dabei auch.</a:t>
            </a:r>
          </a:p>
          <a:p>
            <a:r>
              <a:rPr lang="de-DE" sz="1300" dirty="0"/>
              <a:t>Joshua war vor dem ersten Treffen ebenfalls aufgeregt und konnte kaum Worte der Dankbarkeit finden, um auszudrücken, was Nadine für ihn und seine Familie getan hatte</a:t>
            </a:r>
            <a:r>
              <a:rPr lang="de-DE" sz="1300" i="1" dirty="0"/>
              <a:t>. „Es ist unbeschreiblich schön, sie an meiner Seite zu haben, und sie heute endlich in die Arme nehmen zu können“,</a:t>
            </a:r>
            <a:r>
              <a:rPr lang="de-DE" sz="1300" dirty="0"/>
              <a:t> sagt er. Und weiter: </a:t>
            </a:r>
            <a:r>
              <a:rPr lang="de-DE" sz="1300" i="1" dirty="0"/>
              <a:t>„Wir sind beide Familienmenschen, lieben Hunde, mögen Tattoos und haben viele gleiche Interessen.“</a:t>
            </a:r>
            <a:endParaRPr lang="de-DE" sz="1300" dirty="0"/>
          </a:p>
          <a:p>
            <a:endParaRPr lang="de-DE" sz="1300" dirty="0"/>
          </a:p>
          <a:p>
            <a:pPr defTabSz="990478">
              <a:defRPr/>
            </a:pPr>
            <a:r>
              <a:rPr lang="de-DE" sz="1300" dirty="0"/>
              <a:t>Apropos Tattoos: Da Nadine wusste, dass Joshua auch einige Tätowierungen hat, überraschte sie ihn beim Treffen mit der verrückten Idee, sich ein </a:t>
            </a:r>
            <a:r>
              <a:rPr lang="de-DE" sz="1300" dirty="0" err="1"/>
              <a:t>Freundschaftstattoo</a:t>
            </a:r>
            <a:r>
              <a:rPr lang="de-DE" sz="1300" dirty="0"/>
              <a:t> stechen zu lassen. Diese Idee haben sie direkt in die Tat umgesetzt -ME FOR YOU, YOU FOR ME. </a:t>
            </a:r>
          </a:p>
          <a:p>
            <a:pPr defTabSz="990478">
              <a:defRPr/>
            </a:pPr>
            <a:endParaRPr lang="de-DE" sz="1300" dirty="0"/>
          </a:p>
          <a:p>
            <a:pPr defTabSz="990478">
              <a:defRPr/>
            </a:pPr>
            <a:r>
              <a:rPr lang="de-DE" b="1" baseline="0" dirty="0"/>
              <a:t>Zusätzliche Infos für ausführliche Vorträge und Fragerunden</a:t>
            </a:r>
          </a:p>
          <a:p>
            <a:pPr defTabSz="990478">
              <a:defRPr/>
            </a:pPr>
            <a:r>
              <a:rPr lang="de-DE" sz="1300" dirty="0"/>
              <a:t>Joshua, der auf Nadines ersten, anonymen Brief zunächst nicht reagierte, stimmte nach Aufhebung der zweijährigen Anonymitätsfrist 2020 einem Adressaustausch zu. Da er sich zunächst eine Weile von den Strapazen seiner Krankheit und der Transplantation erholen musste, meldete er sich erst kurz vor Weihnachten 2021 bei Nadine. Diese zählte die Tage und Stunden, bis ihr Blutsbruder endlich da war. Ihre ganze Familie und </a:t>
            </a:r>
            <a:r>
              <a:rPr lang="de-DE" sz="1300" dirty="0" err="1"/>
              <a:t>Freund:innen</a:t>
            </a:r>
            <a:r>
              <a:rPr lang="de-DE" sz="1300" dirty="0"/>
              <a:t> fieberten mit.</a:t>
            </a:r>
          </a:p>
          <a:p>
            <a:endParaRPr lang="de-DE" sz="1300" dirty="0"/>
          </a:p>
          <a:p>
            <a:r>
              <a:rPr lang="de-DE" sz="1300" dirty="0"/>
              <a:t>Für Nadine war das Treffen noch viel schöner, als sie es sich vorgestellt hatte. Immer wieder betont sie, wie wichtig es ist zu spenden, wenn man gesund ist. </a:t>
            </a:r>
            <a:r>
              <a:rPr lang="de-DE" sz="1300" i="1" dirty="0"/>
              <a:t>„Ich hab‘ damit einer kompletten Familie geholfen, ein Familienmitglied nicht verlieren zu müssen. Sich zu registrieren tut nicht weh.“</a:t>
            </a:r>
            <a:endParaRPr lang="de-DE" sz="1300" dirty="0"/>
          </a:p>
          <a:p>
            <a:endParaRPr lang="de-DE" sz="1500" dirty="0"/>
          </a:p>
        </p:txBody>
      </p:sp>
      <p:sp>
        <p:nvSpPr>
          <p:cNvPr id="4" name="Foliennummernplatzhalter 3"/>
          <p:cNvSpPr>
            <a:spLocks noGrp="1"/>
          </p:cNvSpPr>
          <p:nvPr>
            <p:ph type="sldNum" sz="quarter" idx="5"/>
          </p:nvPr>
        </p:nvSpPr>
        <p:spPr/>
        <p:txBody>
          <a:bodyPr/>
          <a:lstStyle/>
          <a:p>
            <a:fld id="{35CCDB23-B525-0D45-ADF6-BC289E5D524F}" type="slidenum">
              <a:rPr lang="de-DE" smtClean="0"/>
              <a:t>7</a:t>
            </a:fld>
            <a:endParaRPr lang="de-DE"/>
          </a:p>
        </p:txBody>
      </p:sp>
    </p:spTree>
    <p:extLst>
      <p:ext uri="{BB962C8B-B14F-4D97-AF65-F5344CB8AC3E}">
        <p14:creationId xmlns:p14="http://schemas.microsoft.com/office/powerpoint/2010/main" val="36057819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90478">
              <a:defRPr/>
            </a:pPr>
            <a:r>
              <a:rPr lang="de-DE" dirty="0"/>
              <a:t>Und inwiefern ihr das Leben eines erkrankten Menschen ändern könnt, das seht ihr am Beispiel der Patientin Mathilda. </a:t>
            </a:r>
            <a:br>
              <a:rPr lang="de-DE" dirty="0"/>
            </a:br>
            <a:endParaRPr lang="de-DE" dirty="0"/>
          </a:p>
          <a:p>
            <a:pPr defTabSz="990478">
              <a:defRPr/>
            </a:pPr>
            <a:r>
              <a:rPr lang="de-DE" dirty="0"/>
              <a:t>Linkes Bild:</a:t>
            </a:r>
          </a:p>
          <a:p>
            <a:pPr defTabSz="990478">
              <a:defRPr/>
            </a:pPr>
            <a:r>
              <a:rPr lang="de-DE" dirty="0"/>
              <a:t>Hier seht ihr Matilda als kleines Baby. Kurz nach ihrer Geburt haben die Eltern erfahren, dass sie Blutkrebs hat und eine Stammzellspende braucht. </a:t>
            </a:r>
          </a:p>
          <a:p>
            <a:pPr defTabSz="990478">
              <a:defRPr/>
            </a:pPr>
            <a:endParaRPr lang="de-DE" dirty="0"/>
          </a:p>
          <a:p>
            <a:pPr defTabSz="990478">
              <a:defRPr/>
            </a:pPr>
            <a:r>
              <a:rPr lang="de-DE" dirty="0"/>
              <a:t>Rechtes Bild:</a:t>
            </a:r>
          </a:p>
          <a:p>
            <a:pPr defTabSz="990478">
              <a:defRPr/>
            </a:pPr>
            <a:r>
              <a:rPr lang="de-DE" dirty="0"/>
              <a:t>Das ist auch Mathilda- 8 Jahre später. Sie ist gesund, weil sie einen passenden Stammzellspender gefunden hat. </a:t>
            </a:r>
          </a:p>
          <a:p>
            <a:pPr defTabSz="990478">
              <a:defRPr/>
            </a:pPr>
            <a:endParaRPr lang="de-DE" dirty="0"/>
          </a:p>
          <a:p>
            <a:pPr defTabSz="990478">
              <a:defRPr/>
            </a:pPr>
            <a:r>
              <a:rPr lang="de-DE" dirty="0"/>
              <a:t>Im Gegensatz zu anderen Krebsarten wie z.B. Brustkrebs oder Lungenkrebs, hat der Patient/ die Patientin – wie hier Mathilda - bei Blutkrebs die Möglichkeit, mit Hilfe eine Stammzelltransplantation wieder ganz gesund zu werden.</a:t>
            </a:r>
          </a:p>
          <a:p>
            <a:pPr defTabSz="990478">
              <a:defRPr/>
            </a:pPr>
            <a:endParaRPr lang="de-DE" sz="1300" dirty="0"/>
          </a:p>
          <a:p>
            <a:pPr defTabSz="990478">
              <a:defRPr/>
            </a:pPr>
            <a:endParaRPr lang="de-DE" sz="1300" dirty="0"/>
          </a:p>
          <a:p>
            <a:pPr defTabSz="990478">
              <a:defRPr/>
            </a:pPr>
            <a:r>
              <a:rPr lang="de-DE" sz="1300" b="1" dirty="0"/>
              <a:t>Mögliche Zusatzinfo:</a:t>
            </a:r>
          </a:p>
          <a:p>
            <a:pPr defTabSz="990478">
              <a:defRPr/>
            </a:pPr>
            <a:r>
              <a:rPr lang="de-DE" sz="1300" dirty="0"/>
              <a:t>Blutkrebs ist zwar die häufigste Krebserkrankung bei Kindern, allerdings erkranken Kinder natürlich </a:t>
            </a:r>
            <a:r>
              <a:rPr lang="de-DE" sz="1300" u="sng" dirty="0"/>
              <a:t>nicht</a:t>
            </a:r>
            <a:r>
              <a:rPr lang="de-DE" sz="1300" dirty="0"/>
              <a:t> so oft an Krebs wie ältere Menschen. Wenn sie aber an Krebs erkranken, ist es häufig Blutkrebs.</a:t>
            </a:r>
          </a:p>
          <a:p>
            <a:pPr defTabSz="990478">
              <a:defRPr/>
            </a:pPr>
            <a:endParaRPr lang="de-DE" dirty="0"/>
          </a:p>
          <a:p>
            <a:pPr defTabSz="990478">
              <a:defRPr/>
            </a:pPr>
            <a:endParaRPr lang="de-DE" dirty="0"/>
          </a:p>
          <a:p>
            <a:endParaRPr lang="de-DE" dirty="0"/>
          </a:p>
        </p:txBody>
      </p:sp>
      <p:sp>
        <p:nvSpPr>
          <p:cNvPr id="4" name="Foliennummernplatzhalter 3"/>
          <p:cNvSpPr>
            <a:spLocks noGrp="1"/>
          </p:cNvSpPr>
          <p:nvPr>
            <p:ph type="sldNum" sz="quarter" idx="5"/>
          </p:nvPr>
        </p:nvSpPr>
        <p:spPr/>
        <p:txBody>
          <a:bodyPr/>
          <a:lstStyle/>
          <a:p>
            <a:fld id="{35CCDB23-B525-0D45-ADF6-BC289E5D524F}" type="slidenum">
              <a:rPr lang="de-DE" smtClean="0"/>
              <a:t>8</a:t>
            </a:fld>
            <a:endParaRPr lang="de-DE"/>
          </a:p>
        </p:txBody>
      </p:sp>
    </p:spTree>
    <p:extLst>
      <p:ext uri="{BB962C8B-B14F-4D97-AF65-F5344CB8AC3E}">
        <p14:creationId xmlns:p14="http://schemas.microsoft.com/office/powerpoint/2010/main" val="18799922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Mathilda wurde geheilt</a:t>
            </a:r>
          </a:p>
          <a:p>
            <a:endParaRPr lang="de-DE" dirty="0">
              <a:highlight>
                <a:srgbClr val="FFFF00"/>
              </a:highlight>
            </a:endParaRPr>
          </a:p>
          <a:p>
            <a:r>
              <a:rPr lang="de-DE" dirty="0">
                <a:highlight>
                  <a:srgbClr val="FFFF00"/>
                </a:highlight>
              </a:rPr>
              <a:t>Auf Vimeo oder der DKMS zu finden: https://vimeo.com/1064634198  oder  https://mediacenter.dkms.de/news/mathilda/ </a:t>
            </a:r>
          </a:p>
          <a:p>
            <a:endParaRPr lang="de-DE" dirty="0"/>
          </a:p>
          <a:p>
            <a:pPr defTabSz="990478">
              <a:defRPr/>
            </a:pPr>
            <a:r>
              <a:rPr lang="de-DE" dirty="0"/>
              <a:t>Damit ihr euch besser vorstellen könnt, wie es ist, die Diagnose Blutkrebs zu bekommen und auf eine Stammzellspende angewiesen zu sein, habe ich euch ein Video von Mathilda mitgebracht, die Stammzellen von ihrem passenden „Match“ Charly erhalten hat.</a:t>
            </a:r>
          </a:p>
        </p:txBody>
      </p:sp>
      <p:sp>
        <p:nvSpPr>
          <p:cNvPr id="4" name="Foliennummernplatzhalter 3"/>
          <p:cNvSpPr>
            <a:spLocks noGrp="1"/>
          </p:cNvSpPr>
          <p:nvPr>
            <p:ph type="sldNum" sz="quarter" idx="5"/>
          </p:nvPr>
        </p:nvSpPr>
        <p:spPr/>
        <p:txBody>
          <a:bodyPr/>
          <a:lstStyle/>
          <a:p>
            <a:fld id="{35CCDB23-B525-0D45-ADF6-BC289E5D524F}" type="slidenum">
              <a:rPr lang="de-DE" smtClean="0"/>
              <a:t>9</a:t>
            </a:fld>
            <a:endParaRPr lang="de-DE"/>
          </a:p>
        </p:txBody>
      </p:sp>
    </p:spTree>
    <p:extLst>
      <p:ext uri="{BB962C8B-B14F-4D97-AF65-F5344CB8AC3E}">
        <p14:creationId xmlns:p14="http://schemas.microsoft.com/office/powerpoint/2010/main" val="6605189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9" Type="http://schemas.openxmlformats.org/officeDocument/2006/relationships/image" Target="../media/image6.jpe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3.emf"/><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3.emf"/><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1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8" Type="http://schemas.openxmlformats.org/officeDocument/2006/relationships/slideMaster" Target="../slideMasters/slideMaster5.xml"/><Relationship Id="rId3" Type="http://schemas.openxmlformats.org/officeDocument/2006/relationships/tags" Target="../tags/tag19.xml"/><Relationship Id="rId7" Type="http://schemas.openxmlformats.org/officeDocument/2006/relationships/tags" Target="../tags/tag23.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9" Type="http://schemas.openxmlformats.org/officeDocument/2006/relationships/image" Target="../media/image6.jpeg"/></Relationships>
</file>

<file path=ppt/slideLayouts/_rels/slideLayout41.xml.rels><?xml version="1.0" encoding="UTF-8" standalone="yes"?>
<Relationships xmlns="http://schemas.openxmlformats.org/package/2006/relationships"><Relationship Id="rId8" Type="http://schemas.openxmlformats.org/officeDocument/2006/relationships/tags" Target="../tags/tag31.xml"/><Relationship Id="rId3" Type="http://schemas.openxmlformats.org/officeDocument/2006/relationships/tags" Target="../tags/tag26.xml"/><Relationship Id="rId7" Type="http://schemas.openxmlformats.org/officeDocument/2006/relationships/tags" Target="../tags/tag30.xml"/><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tags" Target="../tags/tag29.xml"/><Relationship Id="rId5" Type="http://schemas.openxmlformats.org/officeDocument/2006/relationships/tags" Target="../tags/tag28.xml"/><Relationship Id="rId10" Type="http://schemas.openxmlformats.org/officeDocument/2006/relationships/image" Target="../media/image6.jpeg"/><Relationship Id="rId4" Type="http://schemas.openxmlformats.org/officeDocument/2006/relationships/tags" Target="../tags/tag27.xml"/><Relationship Id="rId9"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32.xml"/></Relationships>
</file>

<file path=ppt/slideLayouts/_rels/slideLayout43.xml.rels><?xml version="1.0" encoding="UTF-8" standalone="yes"?>
<Relationships xmlns="http://schemas.openxmlformats.org/package/2006/relationships"><Relationship Id="rId8" Type="http://schemas.openxmlformats.org/officeDocument/2006/relationships/tags" Target="../tags/tag40.xml"/><Relationship Id="rId13" Type="http://schemas.openxmlformats.org/officeDocument/2006/relationships/tags" Target="../tags/tag45.xml"/><Relationship Id="rId3" Type="http://schemas.openxmlformats.org/officeDocument/2006/relationships/tags" Target="../tags/tag35.xml"/><Relationship Id="rId7" Type="http://schemas.openxmlformats.org/officeDocument/2006/relationships/tags" Target="../tags/tag39.xml"/><Relationship Id="rId12" Type="http://schemas.openxmlformats.org/officeDocument/2006/relationships/tags" Target="../tags/tag44.xml"/><Relationship Id="rId17" Type="http://schemas.openxmlformats.org/officeDocument/2006/relationships/slideMaster" Target="../slideMasters/slideMaster5.xml"/><Relationship Id="rId2" Type="http://schemas.openxmlformats.org/officeDocument/2006/relationships/tags" Target="../tags/tag34.xml"/><Relationship Id="rId16" Type="http://schemas.openxmlformats.org/officeDocument/2006/relationships/tags" Target="../tags/tag48.xml"/><Relationship Id="rId1" Type="http://schemas.openxmlformats.org/officeDocument/2006/relationships/tags" Target="../tags/tag33.xml"/><Relationship Id="rId6" Type="http://schemas.openxmlformats.org/officeDocument/2006/relationships/tags" Target="../tags/tag38.xml"/><Relationship Id="rId11" Type="http://schemas.openxmlformats.org/officeDocument/2006/relationships/tags" Target="../tags/tag43.xml"/><Relationship Id="rId5" Type="http://schemas.openxmlformats.org/officeDocument/2006/relationships/tags" Target="../tags/tag37.xml"/><Relationship Id="rId15" Type="http://schemas.openxmlformats.org/officeDocument/2006/relationships/tags" Target="../tags/tag47.xml"/><Relationship Id="rId10" Type="http://schemas.openxmlformats.org/officeDocument/2006/relationships/tags" Target="../tags/tag42.xml"/><Relationship Id="rId4" Type="http://schemas.openxmlformats.org/officeDocument/2006/relationships/tags" Target="../tags/tag36.xml"/><Relationship Id="rId9" Type="http://schemas.openxmlformats.org/officeDocument/2006/relationships/tags" Target="../tags/tag41.xml"/><Relationship Id="rId14" Type="http://schemas.openxmlformats.org/officeDocument/2006/relationships/tags" Target="../tags/tag46.xml"/></Relationships>
</file>

<file path=ppt/slideLayouts/_rels/slideLayout44.xml.rels><?xml version="1.0" encoding="UTF-8" standalone="yes"?>
<Relationships xmlns="http://schemas.openxmlformats.org/package/2006/relationships"><Relationship Id="rId8" Type="http://schemas.openxmlformats.org/officeDocument/2006/relationships/tags" Target="../tags/tag56.xml"/><Relationship Id="rId13" Type="http://schemas.openxmlformats.org/officeDocument/2006/relationships/slideMaster" Target="../slideMasters/slideMaster5.xml"/><Relationship Id="rId3" Type="http://schemas.openxmlformats.org/officeDocument/2006/relationships/tags" Target="../tags/tag51.xml"/><Relationship Id="rId7" Type="http://schemas.openxmlformats.org/officeDocument/2006/relationships/tags" Target="../tags/tag55.xml"/><Relationship Id="rId12" Type="http://schemas.openxmlformats.org/officeDocument/2006/relationships/tags" Target="../tags/tag60.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tags" Target="../tags/tag54.xml"/><Relationship Id="rId11" Type="http://schemas.openxmlformats.org/officeDocument/2006/relationships/tags" Target="../tags/tag59.xml"/><Relationship Id="rId5" Type="http://schemas.openxmlformats.org/officeDocument/2006/relationships/tags" Target="../tags/tag53.xml"/><Relationship Id="rId10" Type="http://schemas.openxmlformats.org/officeDocument/2006/relationships/tags" Target="../tags/tag58.xml"/><Relationship Id="rId4" Type="http://schemas.openxmlformats.org/officeDocument/2006/relationships/tags" Target="../tags/tag52.xml"/><Relationship Id="rId9" Type="http://schemas.openxmlformats.org/officeDocument/2006/relationships/tags" Target="../tags/tag57.xml"/></Relationships>
</file>

<file path=ppt/slideLayouts/_rels/slideLayout45.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61.xml"/></Relationships>
</file>

<file path=ppt/slideLayouts/_rels/slideLayout46.xml.rels><?xml version="1.0" encoding="UTF-8" standalone="yes"?>
<Relationships xmlns="http://schemas.openxmlformats.org/package/2006/relationships"><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tags" Target="../tags/tag62.xml"/><Relationship Id="rId6" Type="http://schemas.openxmlformats.org/officeDocument/2006/relationships/slideMaster" Target="../slideMasters/slideMaster5.xml"/><Relationship Id="rId5" Type="http://schemas.openxmlformats.org/officeDocument/2006/relationships/tags" Target="../tags/tag66.xml"/><Relationship Id="rId4" Type="http://schemas.openxmlformats.org/officeDocument/2006/relationships/tags" Target="../tags/tag65.xml"/></Relationships>
</file>

<file path=ppt/slideLayouts/_rels/slideLayout47.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67.xml"/></Relationships>
</file>

<file path=ppt/slideLayouts/_rels/slideLayout48.xml.rels><?xml version="1.0" encoding="UTF-8" standalone="yes"?>
<Relationships xmlns="http://schemas.openxmlformats.org/package/2006/relationships"><Relationship Id="rId3" Type="http://schemas.openxmlformats.org/officeDocument/2006/relationships/tags" Target="../tags/tag70.xml"/><Relationship Id="rId7" Type="http://schemas.openxmlformats.org/officeDocument/2006/relationships/slideMaster" Target="../slideMasters/slideMaster5.xml"/><Relationship Id="rId2" Type="http://schemas.openxmlformats.org/officeDocument/2006/relationships/tags" Target="../tags/tag69.xml"/><Relationship Id="rId1" Type="http://schemas.openxmlformats.org/officeDocument/2006/relationships/tags" Target="../tags/tag68.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s>
</file>

<file path=ppt/slideLayouts/_rels/slideLayout49.xml.rels><?xml version="1.0" encoding="UTF-8" standalone="yes"?>
<Relationships xmlns="http://schemas.openxmlformats.org/package/2006/relationships"><Relationship Id="rId8" Type="http://schemas.openxmlformats.org/officeDocument/2006/relationships/tags" Target="../tags/tag81.xml"/><Relationship Id="rId3" Type="http://schemas.openxmlformats.org/officeDocument/2006/relationships/tags" Target="../tags/tag76.xml"/><Relationship Id="rId7" Type="http://schemas.openxmlformats.org/officeDocument/2006/relationships/tags" Target="../tags/tag80.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tags" Target="../tags/tag79.xml"/><Relationship Id="rId11" Type="http://schemas.openxmlformats.org/officeDocument/2006/relationships/slideMaster" Target="../slideMasters/slideMaster5.xml"/><Relationship Id="rId5" Type="http://schemas.openxmlformats.org/officeDocument/2006/relationships/tags" Target="../tags/tag78.xml"/><Relationship Id="rId10" Type="http://schemas.openxmlformats.org/officeDocument/2006/relationships/tags" Target="../tags/tag83.xml"/><Relationship Id="rId4" Type="http://schemas.openxmlformats.org/officeDocument/2006/relationships/tags" Target="../tags/tag77.xml"/><Relationship Id="rId9" Type="http://schemas.openxmlformats.org/officeDocument/2006/relationships/tags" Target="../tags/tag8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tags" Target="../tags/tag86.xml"/><Relationship Id="rId7" Type="http://schemas.openxmlformats.org/officeDocument/2006/relationships/slideMaster" Target="../slideMasters/slideMaster5.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s>
</file>

<file path=ppt/slideLayouts/_rels/slideLayout51.xml.rels><?xml version="1.0" encoding="UTF-8" standalone="yes"?>
<Relationships xmlns="http://schemas.openxmlformats.org/package/2006/relationships"><Relationship Id="rId3" Type="http://schemas.openxmlformats.org/officeDocument/2006/relationships/tags" Target="../tags/tag92.xml"/><Relationship Id="rId7" Type="http://schemas.openxmlformats.org/officeDocument/2006/relationships/slideMaster" Target="../slideMasters/slideMaster5.xml"/><Relationship Id="rId2" Type="http://schemas.openxmlformats.org/officeDocument/2006/relationships/tags" Target="../tags/tag91.xml"/><Relationship Id="rId1" Type="http://schemas.openxmlformats.org/officeDocument/2006/relationships/tags" Target="../tags/tag90.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s>
</file>

<file path=ppt/slideLayouts/_rels/slideLayout52.xml.rels><?xml version="1.0" encoding="UTF-8" standalone="yes"?>
<Relationships xmlns="http://schemas.openxmlformats.org/package/2006/relationships"><Relationship Id="rId8" Type="http://schemas.openxmlformats.org/officeDocument/2006/relationships/slideMaster" Target="../slideMasters/slideMaster5.xml"/><Relationship Id="rId3" Type="http://schemas.openxmlformats.org/officeDocument/2006/relationships/tags" Target="../tags/tag98.xml"/><Relationship Id="rId7" Type="http://schemas.openxmlformats.org/officeDocument/2006/relationships/tags" Target="../tags/tag102.xml"/><Relationship Id="rId2" Type="http://schemas.openxmlformats.org/officeDocument/2006/relationships/tags" Target="../tags/tag97.xml"/><Relationship Id="rId1" Type="http://schemas.openxmlformats.org/officeDocument/2006/relationships/tags" Target="../tags/tag96.xml"/><Relationship Id="rId6" Type="http://schemas.openxmlformats.org/officeDocument/2006/relationships/tags" Target="../tags/tag101.xml"/><Relationship Id="rId5" Type="http://schemas.openxmlformats.org/officeDocument/2006/relationships/tags" Target="../tags/tag100.xml"/><Relationship Id="rId4" Type="http://schemas.openxmlformats.org/officeDocument/2006/relationships/tags" Target="../tags/tag99.xml"/></Relationships>
</file>

<file path=ppt/slideLayouts/_rels/slideLayout53.xml.rels><?xml version="1.0" encoding="UTF-8" standalone="yes"?>
<Relationships xmlns="http://schemas.openxmlformats.org/package/2006/relationships"><Relationship Id="rId3" Type="http://schemas.openxmlformats.org/officeDocument/2006/relationships/tags" Target="../tags/tag105.xml"/><Relationship Id="rId7" Type="http://schemas.openxmlformats.org/officeDocument/2006/relationships/slideMaster" Target="../slideMasters/slideMaster5.xml"/><Relationship Id="rId2" Type="http://schemas.openxmlformats.org/officeDocument/2006/relationships/tags" Target="../tags/tag104.xml"/><Relationship Id="rId1" Type="http://schemas.openxmlformats.org/officeDocument/2006/relationships/tags" Target="../tags/tag103.xml"/><Relationship Id="rId6" Type="http://schemas.openxmlformats.org/officeDocument/2006/relationships/tags" Target="../tags/tag108.xml"/><Relationship Id="rId5" Type="http://schemas.openxmlformats.org/officeDocument/2006/relationships/tags" Target="../tags/tag107.xml"/><Relationship Id="rId4" Type="http://schemas.openxmlformats.org/officeDocument/2006/relationships/tags" Target="../tags/tag106.xml"/></Relationships>
</file>

<file path=ppt/slideLayouts/_rels/slideLayout54.xml.rels><?xml version="1.0" encoding="UTF-8" standalone="yes"?>
<Relationships xmlns="http://schemas.openxmlformats.org/package/2006/relationships"><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tags" Target="../tags/tag109.xml"/><Relationship Id="rId6" Type="http://schemas.openxmlformats.org/officeDocument/2006/relationships/slideMaster" Target="../slideMasters/slideMaster5.xml"/><Relationship Id="rId5" Type="http://schemas.openxmlformats.org/officeDocument/2006/relationships/tags" Target="../tags/tag113.xml"/><Relationship Id="rId4" Type="http://schemas.openxmlformats.org/officeDocument/2006/relationships/tags" Target="../tags/tag112.xml"/></Relationships>
</file>

<file path=ppt/slideLayouts/_rels/slideLayout55.xml.rels><?xml version="1.0" encoding="UTF-8" standalone="yes"?>
<Relationships xmlns="http://schemas.openxmlformats.org/package/2006/relationships"><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tags" Target="../tags/tag114.xml"/><Relationship Id="rId5" Type="http://schemas.openxmlformats.org/officeDocument/2006/relationships/slideMaster" Target="../slideMasters/slideMaster5.xml"/><Relationship Id="rId4" Type="http://schemas.openxmlformats.org/officeDocument/2006/relationships/tags" Target="../tags/tag117.xml"/></Relationships>
</file>

<file path=ppt/slideLayouts/_rels/slideLayout56.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118.xml"/></Relationships>
</file>

<file path=ppt/slideLayouts/_rels/slideLayout57.xml.rels><?xml version="1.0" encoding="UTF-8" standalone="yes"?>
<Relationships xmlns="http://schemas.openxmlformats.org/package/2006/relationships"><Relationship Id="rId3" Type="http://schemas.openxmlformats.org/officeDocument/2006/relationships/tags" Target="../tags/tag121.xml"/><Relationship Id="rId2" Type="http://schemas.openxmlformats.org/officeDocument/2006/relationships/tags" Target="../tags/tag120.xml"/><Relationship Id="rId1" Type="http://schemas.openxmlformats.org/officeDocument/2006/relationships/tags" Target="../tags/tag119.xml"/><Relationship Id="rId6" Type="http://schemas.openxmlformats.org/officeDocument/2006/relationships/slideMaster" Target="../slideMasters/slideMaster5.xml"/><Relationship Id="rId5" Type="http://schemas.openxmlformats.org/officeDocument/2006/relationships/tags" Target="../tags/tag123.xml"/><Relationship Id="rId4" Type="http://schemas.openxmlformats.org/officeDocument/2006/relationships/tags" Target="../tags/tag122.xml"/></Relationships>
</file>

<file path=ppt/slideLayouts/_rels/slideLayout58.xml.rels><?xml version="1.0" encoding="UTF-8" standalone="yes"?>
<Relationships xmlns="http://schemas.openxmlformats.org/package/2006/relationships"><Relationship Id="rId8" Type="http://schemas.openxmlformats.org/officeDocument/2006/relationships/slideMaster" Target="../slideMasters/slideMaster5.xml"/><Relationship Id="rId3" Type="http://schemas.openxmlformats.org/officeDocument/2006/relationships/tags" Target="../tags/tag126.xml"/><Relationship Id="rId7" Type="http://schemas.openxmlformats.org/officeDocument/2006/relationships/tags" Target="../tags/tag130.xml"/><Relationship Id="rId2" Type="http://schemas.openxmlformats.org/officeDocument/2006/relationships/tags" Target="../tags/tag125.xml"/><Relationship Id="rId1" Type="http://schemas.openxmlformats.org/officeDocument/2006/relationships/tags" Target="../tags/tag124.xml"/><Relationship Id="rId6" Type="http://schemas.openxmlformats.org/officeDocument/2006/relationships/tags" Target="../tags/tag129.xml"/><Relationship Id="rId5" Type="http://schemas.openxmlformats.org/officeDocument/2006/relationships/tags" Target="../tags/tag128.xml"/><Relationship Id="rId4" Type="http://schemas.openxmlformats.org/officeDocument/2006/relationships/tags" Target="../tags/tag127.xml"/></Relationships>
</file>

<file path=ppt/slideLayouts/_rels/slideLayout59.xml.rels><?xml version="1.0" encoding="UTF-8" standalone="yes"?>
<Relationships xmlns="http://schemas.openxmlformats.org/package/2006/relationships"><Relationship Id="rId8" Type="http://schemas.openxmlformats.org/officeDocument/2006/relationships/slideMaster" Target="../slideMasters/slideMaster5.xml"/><Relationship Id="rId3" Type="http://schemas.openxmlformats.org/officeDocument/2006/relationships/tags" Target="../tags/tag133.xml"/><Relationship Id="rId7" Type="http://schemas.openxmlformats.org/officeDocument/2006/relationships/tags" Target="../tags/tag137.xml"/><Relationship Id="rId2" Type="http://schemas.openxmlformats.org/officeDocument/2006/relationships/tags" Target="../tags/tag132.xml"/><Relationship Id="rId1" Type="http://schemas.openxmlformats.org/officeDocument/2006/relationships/tags" Target="../tags/tag131.xml"/><Relationship Id="rId6" Type="http://schemas.openxmlformats.org/officeDocument/2006/relationships/tags" Target="../tags/tag136.xml"/><Relationship Id="rId5" Type="http://schemas.openxmlformats.org/officeDocument/2006/relationships/tags" Target="../tags/tag135.xml"/><Relationship Id="rId4" Type="http://schemas.openxmlformats.org/officeDocument/2006/relationships/tags" Target="../tags/tag13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8" Type="http://schemas.openxmlformats.org/officeDocument/2006/relationships/tags" Target="../tags/tag145.xml"/><Relationship Id="rId3" Type="http://schemas.openxmlformats.org/officeDocument/2006/relationships/tags" Target="../tags/tag140.xml"/><Relationship Id="rId7" Type="http://schemas.openxmlformats.org/officeDocument/2006/relationships/tags" Target="../tags/tag144.xml"/><Relationship Id="rId2" Type="http://schemas.openxmlformats.org/officeDocument/2006/relationships/tags" Target="../tags/tag139.xml"/><Relationship Id="rId1" Type="http://schemas.openxmlformats.org/officeDocument/2006/relationships/tags" Target="../tags/tag138.xml"/><Relationship Id="rId6" Type="http://schemas.openxmlformats.org/officeDocument/2006/relationships/tags" Target="../tags/tag143.xml"/><Relationship Id="rId5" Type="http://schemas.openxmlformats.org/officeDocument/2006/relationships/tags" Target="../tags/tag142.xml"/><Relationship Id="rId4" Type="http://schemas.openxmlformats.org/officeDocument/2006/relationships/tags" Target="../tags/tag141.xml"/><Relationship Id="rId9"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8" Type="http://schemas.openxmlformats.org/officeDocument/2006/relationships/tags" Target="../tags/tag153.xml"/><Relationship Id="rId3" Type="http://schemas.openxmlformats.org/officeDocument/2006/relationships/tags" Target="../tags/tag148.xml"/><Relationship Id="rId7" Type="http://schemas.openxmlformats.org/officeDocument/2006/relationships/tags" Target="../tags/tag152.xml"/><Relationship Id="rId2" Type="http://schemas.openxmlformats.org/officeDocument/2006/relationships/tags" Target="../tags/tag147.xml"/><Relationship Id="rId1" Type="http://schemas.openxmlformats.org/officeDocument/2006/relationships/tags" Target="../tags/tag146.xml"/><Relationship Id="rId6" Type="http://schemas.openxmlformats.org/officeDocument/2006/relationships/tags" Target="../tags/tag151.xml"/><Relationship Id="rId11" Type="http://schemas.openxmlformats.org/officeDocument/2006/relationships/slideMaster" Target="../slideMasters/slideMaster5.xml"/><Relationship Id="rId5" Type="http://schemas.openxmlformats.org/officeDocument/2006/relationships/tags" Target="../tags/tag150.xml"/><Relationship Id="rId10" Type="http://schemas.openxmlformats.org/officeDocument/2006/relationships/tags" Target="../tags/tag155.xml"/><Relationship Id="rId4" Type="http://schemas.openxmlformats.org/officeDocument/2006/relationships/tags" Target="../tags/tag149.xml"/><Relationship Id="rId9" Type="http://schemas.openxmlformats.org/officeDocument/2006/relationships/tags" Target="../tags/tag154.xml"/></Relationships>
</file>

<file path=ppt/slideLayouts/_rels/slideLayout62.xml.rels><?xml version="1.0" encoding="UTF-8" standalone="yes"?>
<Relationships xmlns="http://schemas.openxmlformats.org/package/2006/relationships"><Relationship Id="rId8" Type="http://schemas.openxmlformats.org/officeDocument/2006/relationships/tags" Target="../tags/tag163.xml"/><Relationship Id="rId3" Type="http://schemas.openxmlformats.org/officeDocument/2006/relationships/tags" Target="../tags/tag158.xml"/><Relationship Id="rId7" Type="http://schemas.openxmlformats.org/officeDocument/2006/relationships/tags" Target="../tags/tag162.xml"/><Relationship Id="rId2" Type="http://schemas.openxmlformats.org/officeDocument/2006/relationships/tags" Target="../tags/tag157.xml"/><Relationship Id="rId1" Type="http://schemas.openxmlformats.org/officeDocument/2006/relationships/tags" Target="../tags/tag156.xml"/><Relationship Id="rId6" Type="http://schemas.openxmlformats.org/officeDocument/2006/relationships/tags" Target="../tags/tag161.xml"/><Relationship Id="rId11" Type="http://schemas.openxmlformats.org/officeDocument/2006/relationships/slideMaster" Target="../slideMasters/slideMaster5.xml"/><Relationship Id="rId5" Type="http://schemas.openxmlformats.org/officeDocument/2006/relationships/tags" Target="../tags/tag160.xml"/><Relationship Id="rId10" Type="http://schemas.openxmlformats.org/officeDocument/2006/relationships/tags" Target="../tags/tag165.xml"/><Relationship Id="rId4" Type="http://schemas.openxmlformats.org/officeDocument/2006/relationships/tags" Target="../tags/tag159.xml"/><Relationship Id="rId9" Type="http://schemas.openxmlformats.org/officeDocument/2006/relationships/tags" Target="../tags/tag164.xml"/></Relationships>
</file>

<file path=ppt/slideLayouts/_rels/slideLayout63.xml.rels><?xml version="1.0" encoding="UTF-8" standalone="yes"?>
<Relationships xmlns="http://schemas.openxmlformats.org/package/2006/relationships"><Relationship Id="rId8" Type="http://schemas.openxmlformats.org/officeDocument/2006/relationships/tags" Target="../tags/tag173.xml"/><Relationship Id="rId3" Type="http://schemas.openxmlformats.org/officeDocument/2006/relationships/tags" Target="../tags/tag168.xml"/><Relationship Id="rId7" Type="http://schemas.openxmlformats.org/officeDocument/2006/relationships/tags" Target="../tags/tag172.xml"/><Relationship Id="rId2" Type="http://schemas.openxmlformats.org/officeDocument/2006/relationships/tags" Target="../tags/tag167.xml"/><Relationship Id="rId1" Type="http://schemas.openxmlformats.org/officeDocument/2006/relationships/tags" Target="../tags/tag166.xml"/><Relationship Id="rId6" Type="http://schemas.openxmlformats.org/officeDocument/2006/relationships/tags" Target="../tags/tag171.xml"/><Relationship Id="rId11" Type="http://schemas.openxmlformats.org/officeDocument/2006/relationships/slideMaster" Target="../slideMasters/slideMaster5.xml"/><Relationship Id="rId5" Type="http://schemas.openxmlformats.org/officeDocument/2006/relationships/tags" Target="../tags/tag170.xml"/><Relationship Id="rId10" Type="http://schemas.openxmlformats.org/officeDocument/2006/relationships/tags" Target="../tags/tag175.xml"/><Relationship Id="rId4" Type="http://schemas.openxmlformats.org/officeDocument/2006/relationships/tags" Target="../tags/tag169.xml"/><Relationship Id="rId9" Type="http://schemas.openxmlformats.org/officeDocument/2006/relationships/tags" Target="../tags/tag174.xml"/></Relationships>
</file>

<file path=ppt/slideLayouts/_rels/slideLayout64.xml.rels><?xml version="1.0" encoding="UTF-8" standalone="yes"?>
<Relationships xmlns="http://schemas.openxmlformats.org/package/2006/relationships"><Relationship Id="rId8" Type="http://schemas.openxmlformats.org/officeDocument/2006/relationships/tags" Target="../tags/tag183.xml"/><Relationship Id="rId13" Type="http://schemas.openxmlformats.org/officeDocument/2006/relationships/tags" Target="../tags/tag188.xml"/><Relationship Id="rId3" Type="http://schemas.openxmlformats.org/officeDocument/2006/relationships/tags" Target="../tags/tag178.xml"/><Relationship Id="rId7" Type="http://schemas.openxmlformats.org/officeDocument/2006/relationships/tags" Target="../tags/tag182.xml"/><Relationship Id="rId12" Type="http://schemas.openxmlformats.org/officeDocument/2006/relationships/tags" Target="../tags/tag187.xml"/><Relationship Id="rId2" Type="http://schemas.openxmlformats.org/officeDocument/2006/relationships/tags" Target="../tags/tag177.xml"/><Relationship Id="rId1" Type="http://schemas.openxmlformats.org/officeDocument/2006/relationships/tags" Target="../tags/tag176.xml"/><Relationship Id="rId6" Type="http://schemas.openxmlformats.org/officeDocument/2006/relationships/tags" Target="../tags/tag181.xml"/><Relationship Id="rId11" Type="http://schemas.openxmlformats.org/officeDocument/2006/relationships/tags" Target="../tags/tag186.xml"/><Relationship Id="rId5" Type="http://schemas.openxmlformats.org/officeDocument/2006/relationships/tags" Target="../tags/tag180.xml"/><Relationship Id="rId10" Type="http://schemas.openxmlformats.org/officeDocument/2006/relationships/tags" Target="../tags/tag185.xml"/><Relationship Id="rId4" Type="http://schemas.openxmlformats.org/officeDocument/2006/relationships/tags" Target="../tags/tag179.xml"/><Relationship Id="rId9" Type="http://schemas.openxmlformats.org/officeDocument/2006/relationships/tags" Target="../tags/tag184.xml"/><Relationship Id="rId14"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3" Type="http://schemas.openxmlformats.org/officeDocument/2006/relationships/slideMaster" Target="../slideMasters/slideMaster5.xml"/><Relationship Id="rId2" Type="http://schemas.openxmlformats.org/officeDocument/2006/relationships/tags" Target="../tags/tag190.xml"/><Relationship Id="rId1" Type="http://schemas.openxmlformats.org/officeDocument/2006/relationships/tags" Target="../tags/tag189.xml"/></Relationships>
</file>

<file path=ppt/slideLayouts/_rels/slideLayout66.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191.xml"/></Relationships>
</file>

<file path=ppt/slideLayouts/_rels/slideLayout67.xml.rels><?xml version="1.0" encoding="UTF-8" standalone="yes"?>
<Relationships xmlns="http://schemas.openxmlformats.org/package/2006/relationships"><Relationship Id="rId8" Type="http://schemas.openxmlformats.org/officeDocument/2006/relationships/slideMaster" Target="../slideMasters/slideMaster5.xml"/><Relationship Id="rId3" Type="http://schemas.openxmlformats.org/officeDocument/2006/relationships/tags" Target="../tags/tag194.xml"/><Relationship Id="rId7" Type="http://schemas.openxmlformats.org/officeDocument/2006/relationships/tags" Target="../tags/tag198.xml"/><Relationship Id="rId2" Type="http://schemas.openxmlformats.org/officeDocument/2006/relationships/tags" Target="../tags/tag193.xml"/><Relationship Id="rId1" Type="http://schemas.openxmlformats.org/officeDocument/2006/relationships/tags" Target="../tags/tag192.xml"/><Relationship Id="rId6" Type="http://schemas.openxmlformats.org/officeDocument/2006/relationships/tags" Target="../tags/tag197.xml"/><Relationship Id="rId5" Type="http://schemas.openxmlformats.org/officeDocument/2006/relationships/tags" Target="../tags/tag196.xml"/><Relationship Id="rId4" Type="http://schemas.openxmlformats.org/officeDocument/2006/relationships/tags" Target="../tags/tag195.xml"/></Relationships>
</file>

<file path=ppt/slideLayouts/_rels/slideLayout68.xml.rels><?xml version="1.0" encoding="UTF-8" standalone="yes"?>
<Relationships xmlns="http://schemas.openxmlformats.org/package/2006/relationships"><Relationship Id="rId8" Type="http://schemas.openxmlformats.org/officeDocument/2006/relationships/slideMaster" Target="../slideMasters/slideMaster5.xml"/><Relationship Id="rId3" Type="http://schemas.openxmlformats.org/officeDocument/2006/relationships/tags" Target="../tags/tag201.xml"/><Relationship Id="rId7" Type="http://schemas.openxmlformats.org/officeDocument/2006/relationships/tags" Target="../tags/tag205.xml"/><Relationship Id="rId2" Type="http://schemas.openxmlformats.org/officeDocument/2006/relationships/tags" Target="../tags/tag200.xml"/><Relationship Id="rId1" Type="http://schemas.openxmlformats.org/officeDocument/2006/relationships/tags" Target="../tags/tag199.xml"/><Relationship Id="rId6" Type="http://schemas.openxmlformats.org/officeDocument/2006/relationships/tags" Target="../tags/tag204.xml"/><Relationship Id="rId5" Type="http://schemas.openxmlformats.org/officeDocument/2006/relationships/tags" Target="../tags/tag203.xml"/><Relationship Id="rId4" Type="http://schemas.openxmlformats.org/officeDocument/2006/relationships/tags" Target="../tags/tag202.xml"/></Relationships>
</file>

<file path=ppt/slideLayouts/_rels/slideLayout69.xml.rels><?xml version="1.0" encoding="UTF-8" standalone="yes"?>
<Relationships xmlns="http://schemas.openxmlformats.org/package/2006/relationships"><Relationship Id="rId3" Type="http://schemas.openxmlformats.org/officeDocument/2006/relationships/tags" Target="../tags/tag208.xml"/><Relationship Id="rId7" Type="http://schemas.openxmlformats.org/officeDocument/2006/relationships/slideMaster" Target="../slideMasters/slideMaster5.xml"/><Relationship Id="rId2" Type="http://schemas.openxmlformats.org/officeDocument/2006/relationships/tags" Target="../tags/tag207.xml"/><Relationship Id="rId1" Type="http://schemas.openxmlformats.org/officeDocument/2006/relationships/tags" Target="../tags/tag206.xml"/><Relationship Id="rId6" Type="http://schemas.openxmlformats.org/officeDocument/2006/relationships/tags" Target="../tags/tag211.xml"/><Relationship Id="rId5" Type="http://schemas.openxmlformats.org/officeDocument/2006/relationships/tags" Target="../tags/tag210.xml"/><Relationship Id="rId4" Type="http://schemas.openxmlformats.org/officeDocument/2006/relationships/tags" Target="../tags/tag209.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212.xml"/></Relationships>
</file>

<file path=ppt/slideLayouts/_rels/slideLayout71.xml.rels><?xml version="1.0" encoding="UTF-8" standalone="yes"?>
<Relationships xmlns="http://schemas.openxmlformats.org/package/2006/relationships"><Relationship Id="rId8" Type="http://schemas.openxmlformats.org/officeDocument/2006/relationships/tags" Target="../tags/tag220.xml"/><Relationship Id="rId13" Type="http://schemas.openxmlformats.org/officeDocument/2006/relationships/tags" Target="../tags/tag225.xml"/><Relationship Id="rId3" Type="http://schemas.openxmlformats.org/officeDocument/2006/relationships/tags" Target="../tags/tag215.xml"/><Relationship Id="rId7" Type="http://schemas.openxmlformats.org/officeDocument/2006/relationships/tags" Target="../tags/tag219.xml"/><Relationship Id="rId12" Type="http://schemas.openxmlformats.org/officeDocument/2006/relationships/tags" Target="../tags/tag224.xml"/><Relationship Id="rId2" Type="http://schemas.openxmlformats.org/officeDocument/2006/relationships/tags" Target="../tags/tag214.xml"/><Relationship Id="rId1" Type="http://schemas.openxmlformats.org/officeDocument/2006/relationships/tags" Target="../tags/tag213.xml"/><Relationship Id="rId6" Type="http://schemas.openxmlformats.org/officeDocument/2006/relationships/tags" Target="../tags/tag218.xml"/><Relationship Id="rId11" Type="http://schemas.openxmlformats.org/officeDocument/2006/relationships/tags" Target="../tags/tag223.xml"/><Relationship Id="rId5" Type="http://schemas.openxmlformats.org/officeDocument/2006/relationships/tags" Target="../tags/tag217.xml"/><Relationship Id="rId15" Type="http://schemas.openxmlformats.org/officeDocument/2006/relationships/slideMaster" Target="../slideMasters/slideMaster5.xml"/><Relationship Id="rId10" Type="http://schemas.openxmlformats.org/officeDocument/2006/relationships/tags" Target="../tags/tag222.xml"/><Relationship Id="rId4" Type="http://schemas.openxmlformats.org/officeDocument/2006/relationships/tags" Target="../tags/tag216.xml"/><Relationship Id="rId9" Type="http://schemas.openxmlformats.org/officeDocument/2006/relationships/tags" Target="../tags/tag221.xml"/><Relationship Id="rId14" Type="http://schemas.openxmlformats.org/officeDocument/2006/relationships/tags" Target="../tags/tag226.xml"/></Relationships>
</file>

<file path=ppt/slideLayouts/_rels/slideLayout72.xml.rels><?xml version="1.0" encoding="UTF-8" standalone="yes"?>
<Relationships xmlns="http://schemas.openxmlformats.org/package/2006/relationships"><Relationship Id="rId8" Type="http://schemas.openxmlformats.org/officeDocument/2006/relationships/tags" Target="../tags/tag234.xml"/><Relationship Id="rId13" Type="http://schemas.openxmlformats.org/officeDocument/2006/relationships/tags" Target="../tags/tag239.xml"/><Relationship Id="rId3" Type="http://schemas.openxmlformats.org/officeDocument/2006/relationships/tags" Target="../tags/tag229.xml"/><Relationship Id="rId7" Type="http://schemas.openxmlformats.org/officeDocument/2006/relationships/tags" Target="../tags/tag233.xml"/><Relationship Id="rId12" Type="http://schemas.openxmlformats.org/officeDocument/2006/relationships/tags" Target="../tags/tag238.xml"/><Relationship Id="rId2" Type="http://schemas.openxmlformats.org/officeDocument/2006/relationships/tags" Target="../tags/tag228.xml"/><Relationship Id="rId1" Type="http://schemas.openxmlformats.org/officeDocument/2006/relationships/tags" Target="../tags/tag227.xml"/><Relationship Id="rId6" Type="http://schemas.openxmlformats.org/officeDocument/2006/relationships/tags" Target="../tags/tag232.xml"/><Relationship Id="rId11" Type="http://schemas.openxmlformats.org/officeDocument/2006/relationships/tags" Target="../tags/tag237.xml"/><Relationship Id="rId5" Type="http://schemas.openxmlformats.org/officeDocument/2006/relationships/tags" Target="../tags/tag231.xml"/><Relationship Id="rId15" Type="http://schemas.openxmlformats.org/officeDocument/2006/relationships/slideMaster" Target="../slideMasters/slideMaster5.xml"/><Relationship Id="rId10" Type="http://schemas.openxmlformats.org/officeDocument/2006/relationships/tags" Target="../tags/tag236.xml"/><Relationship Id="rId4" Type="http://schemas.openxmlformats.org/officeDocument/2006/relationships/tags" Target="../tags/tag230.xml"/><Relationship Id="rId9" Type="http://schemas.openxmlformats.org/officeDocument/2006/relationships/tags" Target="../tags/tag235.xml"/><Relationship Id="rId14" Type="http://schemas.openxmlformats.org/officeDocument/2006/relationships/tags" Target="../tags/tag240.xml"/></Relationships>
</file>

<file path=ppt/slideLayouts/_rels/slideLayout73.xml.rels><?xml version="1.0" encoding="UTF-8" standalone="yes"?>
<Relationships xmlns="http://schemas.openxmlformats.org/package/2006/relationships"><Relationship Id="rId8" Type="http://schemas.openxmlformats.org/officeDocument/2006/relationships/tags" Target="../tags/tag248.xml"/><Relationship Id="rId3" Type="http://schemas.openxmlformats.org/officeDocument/2006/relationships/tags" Target="../tags/tag243.xml"/><Relationship Id="rId7" Type="http://schemas.openxmlformats.org/officeDocument/2006/relationships/tags" Target="../tags/tag247.xml"/><Relationship Id="rId12" Type="http://schemas.openxmlformats.org/officeDocument/2006/relationships/slideMaster" Target="../slideMasters/slideMaster5.xml"/><Relationship Id="rId2" Type="http://schemas.openxmlformats.org/officeDocument/2006/relationships/tags" Target="../tags/tag242.xml"/><Relationship Id="rId1" Type="http://schemas.openxmlformats.org/officeDocument/2006/relationships/tags" Target="../tags/tag241.xml"/><Relationship Id="rId6" Type="http://schemas.openxmlformats.org/officeDocument/2006/relationships/tags" Target="../tags/tag246.xml"/><Relationship Id="rId11" Type="http://schemas.openxmlformats.org/officeDocument/2006/relationships/tags" Target="../tags/tag251.xml"/><Relationship Id="rId5" Type="http://schemas.openxmlformats.org/officeDocument/2006/relationships/tags" Target="../tags/tag245.xml"/><Relationship Id="rId10" Type="http://schemas.openxmlformats.org/officeDocument/2006/relationships/tags" Target="../tags/tag250.xml"/><Relationship Id="rId4" Type="http://schemas.openxmlformats.org/officeDocument/2006/relationships/tags" Target="../tags/tag244.xml"/><Relationship Id="rId9" Type="http://schemas.openxmlformats.org/officeDocument/2006/relationships/tags" Target="../tags/tag249.xml"/></Relationships>
</file>

<file path=ppt/slideLayouts/_rels/slideLayout74.xml.rels><?xml version="1.0" encoding="UTF-8" standalone="yes"?>
<Relationships xmlns="http://schemas.openxmlformats.org/package/2006/relationships"><Relationship Id="rId8" Type="http://schemas.openxmlformats.org/officeDocument/2006/relationships/tags" Target="../tags/tag259.xml"/><Relationship Id="rId3" Type="http://schemas.openxmlformats.org/officeDocument/2006/relationships/tags" Target="../tags/tag254.xml"/><Relationship Id="rId7" Type="http://schemas.openxmlformats.org/officeDocument/2006/relationships/tags" Target="../tags/tag258.xml"/><Relationship Id="rId2" Type="http://schemas.openxmlformats.org/officeDocument/2006/relationships/tags" Target="../tags/tag253.xml"/><Relationship Id="rId1" Type="http://schemas.openxmlformats.org/officeDocument/2006/relationships/tags" Target="../tags/tag252.xml"/><Relationship Id="rId6" Type="http://schemas.openxmlformats.org/officeDocument/2006/relationships/tags" Target="../tags/tag257.xml"/><Relationship Id="rId5" Type="http://schemas.openxmlformats.org/officeDocument/2006/relationships/tags" Target="../tags/tag256.xml"/><Relationship Id="rId10" Type="http://schemas.openxmlformats.org/officeDocument/2006/relationships/slideMaster" Target="../slideMasters/slideMaster5.xml"/><Relationship Id="rId4" Type="http://schemas.openxmlformats.org/officeDocument/2006/relationships/tags" Target="../tags/tag255.xml"/><Relationship Id="rId9" Type="http://schemas.openxmlformats.org/officeDocument/2006/relationships/tags" Target="../tags/tag260.xml"/></Relationships>
</file>

<file path=ppt/slideLayouts/_rels/slideLayout75.xml.rels><?xml version="1.0" encoding="UTF-8" standalone="yes"?>
<Relationships xmlns="http://schemas.openxmlformats.org/package/2006/relationships"><Relationship Id="rId8" Type="http://schemas.openxmlformats.org/officeDocument/2006/relationships/tags" Target="../tags/tag268.xml"/><Relationship Id="rId3" Type="http://schemas.openxmlformats.org/officeDocument/2006/relationships/tags" Target="../tags/tag263.xml"/><Relationship Id="rId7" Type="http://schemas.openxmlformats.org/officeDocument/2006/relationships/tags" Target="../tags/tag267.xml"/><Relationship Id="rId12" Type="http://schemas.openxmlformats.org/officeDocument/2006/relationships/slideMaster" Target="../slideMasters/slideMaster5.xml"/><Relationship Id="rId2" Type="http://schemas.openxmlformats.org/officeDocument/2006/relationships/tags" Target="../tags/tag262.xml"/><Relationship Id="rId1" Type="http://schemas.openxmlformats.org/officeDocument/2006/relationships/tags" Target="../tags/tag261.xml"/><Relationship Id="rId6" Type="http://schemas.openxmlformats.org/officeDocument/2006/relationships/tags" Target="../tags/tag266.xml"/><Relationship Id="rId11" Type="http://schemas.openxmlformats.org/officeDocument/2006/relationships/tags" Target="../tags/tag271.xml"/><Relationship Id="rId5" Type="http://schemas.openxmlformats.org/officeDocument/2006/relationships/tags" Target="../tags/tag265.xml"/><Relationship Id="rId10" Type="http://schemas.openxmlformats.org/officeDocument/2006/relationships/tags" Target="../tags/tag270.xml"/><Relationship Id="rId4" Type="http://schemas.openxmlformats.org/officeDocument/2006/relationships/tags" Target="../tags/tag264.xml"/><Relationship Id="rId9" Type="http://schemas.openxmlformats.org/officeDocument/2006/relationships/tags" Target="../tags/tag269.xml"/></Relationships>
</file>

<file path=ppt/slideLayouts/_rels/slideLayout76.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272.xml"/></Relationships>
</file>

<file path=ppt/slideLayouts/_rels/slideLayout77.xml.rels><?xml version="1.0" encoding="UTF-8" standalone="yes"?>
<Relationships xmlns="http://schemas.openxmlformats.org/package/2006/relationships"><Relationship Id="rId8" Type="http://schemas.openxmlformats.org/officeDocument/2006/relationships/tags" Target="../tags/tag280.xml"/><Relationship Id="rId3" Type="http://schemas.openxmlformats.org/officeDocument/2006/relationships/tags" Target="../tags/tag275.xml"/><Relationship Id="rId7" Type="http://schemas.openxmlformats.org/officeDocument/2006/relationships/tags" Target="../tags/tag279.xml"/><Relationship Id="rId12" Type="http://schemas.openxmlformats.org/officeDocument/2006/relationships/slideMaster" Target="../slideMasters/slideMaster5.xml"/><Relationship Id="rId2" Type="http://schemas.openxmlformats.org/officeDocument/2006/relationships/tags" Target="../tags/tag274.xml"/><Relationship Id="rId1" Type="http://schemas.openxmlformats.org/officeDocument/2006/relationships/tags" Target="../tags/tag273.xml"/><Relationship Id="rId6" Type="http://schemas.openxmlformats.org/officeDocument/2006/relationships/tags" Target="../tags/tag278.xml"/><Relationship Id="rId11" Type="http://schemas.openxmlformats.org/officeDocument/2006/relationships/tags" Target="../tags/tag283.xml"/><Relationship Id="rId5" Type="http://schemas.openxmlformats.org/officeDocument/2006/relationships/tags" Target="../tags/tag277.xml"/><Relationship Id="rId10" Type="http://schemas.openxmlformats.org/officeDocument/2006/relationships/tags" Target="../tags/tag282.xml"/><Relationship Id="rId4" Type="http://schemas.openxmlformats.org/officeDocument/2006/relationships/tags" Target="../tags/tag276.xml"/><Relationship Id="rId9" Type="http://schemas.openxmlformats.org/officeDocument/2006/relationships/tags" Target="../tags/tag281.xml"/></Relationships>
</file>

<file path=ppt/slideLayouts/_rels/slideLayout78.xml.rels><?xml version="1.0" encoding="UTF-8" standalone="yes"?>
<Relationships xmlns="http://schemas.openxmlformats.org/package/2006/relationships"><Relationship Id="rId8" Type="http://schemas.openxmlformats.org/officeDocument/2006/relationships/tags" Target="../tags/tag291.xml"/><Relationship Id="rId13" Type="http://schemas.openxmlformats.org/officeDocument/2006/relationships/tags" Target="../tags/tag296.xml"/><Relationship Id="rId3" Type="http://schemas.openxmlformats.org/officeDocument/2006/relationships/tags" Target="../tags/tag286.xml"/><Relationship Id="rId7" Type="http://schemas.openxmlformats.org/officeDocument/2006/relationships/tags" Target="../tags/tag290.xml"/><Relationship Id="rId12" Type="http://schemas.openxmlformats.org/officeDocument/2006/relationships/tags" Target="../tags/tag295.xml"/><Relationship Id="rId2" Type="http://schemas.openxmlformats.org/officeDocument/2006/relationships/tags" Target="../tags/tag285.xml"/><Relationship Id="rId1" Type="http://schemas.openxmlformats.org/officeDocument/2006/relationships/tags" Target="../tags/tag284.xml"/><Relationship Id="rId6" Type="http://schemas.openxmlformats.org/officeDocument/2006/relationships/tags" Target="../tags/tag289.xml"/><Relationship Id="rId11" Type="http://schemas.openxmlformats.org/officeDocument/2006/relationships/tags" Target="../tags/tag294.xml"/><Relationship Id="rId5" Type="http://schemas.openxmlformats.org/officeDocument/2006/relationships/tags" Target="../tags/tag288.xml"/><Relationship Id="rId15" Type="http://schemas.openxmlformats.org/officeDocument/2006/relationships/slideMaster" Target="../slideMasters/slideMaster5.xml"/><Relationship Id="rId10" Type="http://schemas.openxmlformats.org/officeDocument/2006/relationships/tags" Target="../tags/tag293.xml"/><Relationship Id="rId4" Type="http://schemas.openxmlformats.org/officeDocument/2006/relationships/tags" Target="../tags/tag287.xml"/><Relationship Id="rId9" Type="http://schemas.openxmlformats.org/officeDocument/2006/relationships/tags" Target="../tags/tag292.xml"/><Relationship Id="rId14" Type="http://schemas.openxmlformats.org/officeDocument/2006/relationships/tags" Target="../tags/tag297.xml"/></Relationships>
</file>

<file path=ppt/slideLayouts/_rels/slideLayout79.xml.rels><?xml version="1.0" encoding="UTF-8" standalone="yes"?>
<Relationships xmlns="http://schemas.openxmlformats.org/package/2006/relationships"><Relationship Id="rId8" Type="http://schemas.openxmlformats.org/officeDocument/2006/relationships/tags" Target="../tags/tag305.xml"/><Relationship Id="rId13" Type="http://schemas.openxmlformats.org/officeDocument/2006/relationships/tags" Target="../tags/tag310.xml"/><Relationship Id="rId3" Type="http://schemas.openxmlformats.org/officeDocument/2006/relationships/tags" Target="../tags/tag300.xml"/><Relationship Id="rId7" Type="http://schemas.openxmlformats.org/officeDocument/2006/relationships/tags" Target="../tags/tag304.xml"/><Relationship Id="rId12" Type="http://schemas.openxmlformats.org/officeDocument/2006/relationships/tags" Target="../tags/tag309.xml"/><Relationship Id="rId17" Type="http://schemas.openxmlformats.org/officeDocument/2006/relationships/slideMaster" Target="../slideMasters/slideMaster5.xml"/><Relationship Id="rId2" Type="http://schemas.openxmlformats.org/officeDocument/2006/relationships/tags" Target="../tags/tag299.xml"/><Relationship Id="rId16" Type="http://schemas.openxmlformats.org/officeDocument/2006/relationships/tags" Target="../tags/tag313.xml"/><Relationship Id="rId1" Type="http://schemas.openxmlformats.org/officeDocument/2006/relationships/tags" Target="../tags/tag298.xml"/><Relationship Id="rId6" Type="http://schemas.openxmlformats.org/officeDocument/2006/relationships/tags" Target="../tags/tag303.xml"/><Relationship Id="rId11" Type="http://schemas.openxmlformats.org/officeDocument/2006/relationships/tags" Target="../tags/tag308.xml"/><Relationship Id="rId5" Type="http://schemas.openxmlformats.org/officeDocument/2006/relationships/tags" Target="../tags/tag302.xml"/><Relationship Id="rId15" Type="http://schemas.openxmlformats.org/officeDocument/2006/relationships/tags" Target="../tags/tag312.xml"/><Relationship Id="rId10" Type="http://schemas.openxmlformats.org/officeDocument/2006/relationships/tags" Target="../tags/tag307.xml"/><Relationship Id="rId4" Type="http://schemas.openxmlformats.org/officeDocument/2006/relationships/tags" Target="../tags/tag301.xml"/><Relationship Id="rId9" Type="http://schemas.openxmlformats.org/officeDocument/2006/relationships/tags" Target="../tags/tag306.xml"/><Relationship Id="rId14" Type="http://schemas.openxmlformats.org/officeDocument/2006/relationships/tags" Target="../tags/tag31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314.xml"/></Relationships>
</file>

<file path=ppt/slideLayouts/_rels/slideLayout81.xml.rels><?xml version="1.0" encoding="UTF-8" standalone="yes"?>
<Relationships xmlns="http://schemas.openxmlformats.org/package/2006/relationships"><Relationship Id="rId8" Type="http://schemas.openxmlformats.org/officeDocument/2006/relationships/tags" Target="../tags/tag322.xml"/><Relationship Id="rId13" Type="http://schemas.openxmlformats.org/officeDocument/2006/relationships/tags" Target="../tags/tag327.xml"/><Relationship Id="rId3" Type="http://schemas.openxmlformats.org/officeDocument/2006/relationships/tags" Target="../tags/tag317.xml"/><Relationship Id="rId7" Type="http://schemas.openxmlformats.org/officeDocument/2006/relationships/tags" Target="../tags/tag321.xml"/><Relationship Id="rId12" Type="http://schemas.openxmlformats.org/officeDocument/2006/relationships/tags" Target="../tags/tag326.xml"/><Relationship Id="rId2" Type="http://schemas.openxmlformats.org/officeDocument/2006/relationships/tags" Target="../tags/tag316.xml"/><Relationship Id="rId1" Type="http://schemas.openxmlformats.org/officeDocument/2006/relationships/tags" Target="../tags/tag315.xml"/><Relationship Id="rId6" Type="http://schemas.openxmlformats.org/officeDocument/2006/relationships/tags" Target="../tags/tag320.xml"/><Relationship Id="rId11" Type="http://schemas.openxmlformats.org/officeDocument/2006/relationships/tags" Target="../tags/tag325.xml"/><Relationship Id="rId5" Type="http://schemas.openxmlformats.org/officeDocument/2006/relationships/tags" Target="../tags/tag319.xml"/><Relationship Id="rId15" Type="http://schemas.openxmlformats.org/officeDocument/2006/relationships/slideMaster" Target="../slideMasters/slideMaster5.xml"/><Relationship Id="rId10" Type="http://schemas.openxmlformats.org/officeDocument/2006/relationships/tags" Target="../tags/tag324.xml"/><Relationship Id="rId4" Type="http://schemas.openxmlformats.org/officeDocument/2006/relationships/tags" Target="../tags/tag318.xml"/><Relationship Id="rId9" Type="http://schemas.openxmlformats.org/officeDocument/2006/relationships/tags" Target="../tags/tag323.xml"/><Relationship Id="rId14" Type="http://schemas.openxmlformats.org/officeDocument/2006/relationships/tags" Target="../tags/tag328.xml"/></Relationships>
</file>

<file path=ppt/slideLayouts/_rels/slideLayout82.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329.xml"/></Relationships>
</file>

<file path=ppt/slideLayouts/_rels/slideLayout83.xml.rels><?xml version="1.0" encoding="UTF-8" standalone="yes"?>
<Relationships xmlns="http://schemas.openxmlformats.org/package/2006/relationships"><Relationship Id="rId3" Type="http://schemas.openxmlformats.org/officeDocument/2006/relationships/tags" Target="../tags/tag332.xml"/><Relationship Id="rId7" Type="http://schemas.openxmlformats.org/officeDocument/2006/relationships/slideMaster" Target="../slideMasters/slideMaster5.xml"/><Relationship Id="rId2" Type="http://schemas.openxmlformats.org/officeDocument/2006/relationships/tags" Target="../tags/tag331.xml"/><Relationship Id="rId1" Type="http://schemas.openxmlformats.org/officeDocument/2006/relationships/tags" Target="../tags/tag330.xml"/><Relationship Id="rId6" Type="http://schemas.openxmlformats.org/officeDocument/2006/relationships/tags" Target="../tags/tag335.xml"/><Relationship Id="rId5" Type="http://schemas.openxmlformats.org/officeDocument/2006/relationships/tags" Target="../tags/tag334.xml"/><Relationship Id="rId4" Type="http://schemas.openxmlformats.org/officeDocument/2006/relationships/tags" Target="../tags/tag333.xml"/></Relationships>
</file>

<file path=ppt/slideLayouts/_rels/slideLayout84.xml.rels><?xml version="1.0" encoding="UTF-8" standalone="yes"?>
<Relationships xmlns="http://schemas.openxmlformats.org/package/2006/relationships"><Relationship Id="rId3" Type="http://schemas.openxmlformats.org/officeDocument/2006/relationships/tags" Target="../tags/tag338.xml"/><Relationship Id="rId2" Type="http://schemas.openxmlformats.org/officeDocument/2006/relationships/tags" Target="../tags/tag337.xml"/><Relationship Id="rId1" Type="http://schemas.openxmlformats.org/officeDocument/2006/relationships/tags" Target="../tags/tag336.xml"/><Relationship Id="rId5" Type="http://schemas.openxmlformats.org/officeDocument/2006/relationships/slideMaster" Target="../slideMasters/slideMaster5.xml"/><Relationship Id="rId4" Type="http://schemas.openxmlformats.org/officeDocument/2006/relationships/tags" Target="../tags/tag339.xml"/></Relationships>
</file>

<file path=ppt/slideLayouts/_rels/slideLayout85.xml.rels><?xml version="1.0" encoding="UTF-8" standalone="yes"?>
<Relationships xmlns="http://schemas.openxmlformats.org/package/2006/relationships"><Relationship Id="rId3" Type="http://schemas.openxmlformats.org/officeDocument/2006/relationships/tags" Target="../tags/tag342.xml"/><Relationship Id="rId2" Type="http://schemas.openxmlformats.org/officeDocument/2006/relationships/tags" Target="../tags/tag341.xml"/><Relationship Id="rId1" Type="http://schemas.openxmlformats.org/officeDocument/2006/relationships/tags" Target="../tags/tag340.xml"/><Relationship Id="rId6" Type="http://schemas.openxmlformats.org/officeDocument/2006/relationships/slideMaster" Target="../slideMasters/slideMaster5.xml"/><Relationship Id="rId5" Type="http://schemas.openxmlformats.org/officeDocument/2006/relationships/tags" Target="../tags/tag344.xml"/><Relationship Id="rId4" Type="http://schemas.openxmlformats.org/officeDocument/2006/relationships/tags" Target="../tags/tag343.xml"/></Relationships>
</file>

<file path=ppt/slideLayouts/_rels/slideLayout86.xml.rels><?xml version="1.0" encoding="UTF-8" standalone="yes"?>
<Relationships xmlns="http://schemas.openxmlformats.org/package/2006/relationships"><Relationship Id="rId3" Type="http://schemas.openxmlformats.org/officeDocument/2006/relationships/tags" Target="../tags/tag347.xml"/><Relationship Id="rId2" Type="http://schemas.openxmlformats.org/officeDocument/2006/relationships/tags" Target="../tags/tag346.xml"/><Relationship Id="rId1" Type="http://schemas.openxmlformats.org/officeDocument/2006/relationships/tags" Target="../tags/tag345.xml"/><Relationship Id="rId6" Type="http://schemas.openxmlformats.org/officeDocument/2006/relationships/slideMaster" Target="../slideMasters/slideMaster5.xml"/><Relationship Id="rId5" Type="http://schemas.openxmlformats.org/officeDocument/2006/relationships/tags" Target="../tags/tag349.xml"/><Relationship Id="rId4" Type="http://schemas.openxmlformats.org/officeDocument/2006/relationships/tags" Target="../tags/tag348.xml"/></Relationships>
</file>

<file path=ppt/slideLayouts/_rels/slideLayout87.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350.xml"/></Relationships>
</file>

<file path=ppt/slideLayouts/_rels/slideLayout88.xml.rels><?xml version="1.0" encoding="UTF-8" standalone="yes"?>
<Relationships xmlns="http://schemas.openxmlformats.org/package/2006/relationships"><Relationship Id="rId8" Type="http://schemas.openxmlformats.org/officeDocument/2006/relationships/image" Target="../media/image16.jpeg"/><Relationship Id="rId13" Type="http://schemas.openxmlformats.org/officeDocument/2006/relationships/image" Target="../media/image21.png"/><Relationship Id="rId3" Type="http://schemas.openxmlformats.org/officeDocument/2006/relationships/tags" Target="../tags/tag353.xml"/><Relationship Id="rId7" Type="http://schemas.openxmlformats.org/officeDocument/2006/relationships/image" Target="../media/image15.png"/><Relationship Id="rId12" Type="http://schemas.openxmlformats.org/officeDocument/2006/relationships/image" Target="../media/image20.png"/><Relationship Id="rId2" Type="http://schemas.openxmlformats.org/officeDocument/2006/relationships/tags" Target="../tags/tag352.xml"/><Relationship Id="rId1" Type="http://schemas.openxmlformats.org/officeDocument/2006/relationships/tags" Target="../tags/tag351.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png"/><Relationship Id="rId10" Type="http://schemas.openxmlformats.org/officeDocument/2006/relationships/image" Target="../media/image18.jpeg"/><Relationship Id="rId4" Type="http://schemas.openxmlformats.org/officeDocument/2006/relationships/slideMaster" Target="../slideMasters/slideMaster5.xml"/><Relationship Id="rId9" Type="http://schemas.openxmlformats.org/officeDocument/2006/relationships/image" Target="../media/image17.png"/><Relationship Id="rId14" Type="http://schemas.openxmlformats.org/officeDocument/2006/relationships/image" Target="../media/image22.png"/></Relationships>
</file>

<file path=ppt/slideLayouts/_rels/slideLayout89.xml.rels><?xml version="1.0" encoding="UTF-8" standalone="yes"?>
<Relationships xmlns="http://schemas.openxmlformats.org/package/2006/relationships"><Relationship Id="rId3" Type="http://schemas.openxmlformats.org/officeDocument/2006/relationships/tags" Target="../tags/tag356.xml"/><Relationship Id="rId2" Type="http://schemas.openxmlformats.org/officeDocument/2006/relationships/tags" Target="../tags/tag355.xml"/><Relationship Id="rId1" Type="http://schemas.openxmlformats.org/officeDocument/2006/relationships/tags" Target="../tags/tag354.xml"/><Relationship Id="rId4"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357.xml"/></Relationships>
</file>

<file path=ppt/slideLayouts/_rels/slideLayout91.xml.rels><?xml version="1.0" encoding="UTF-8" standalone="yes"?>
<Relationships xmlns="http://schemas.openxmlformats.org/package/2006/relationships"><Relationship Id="rId3" Type="http://schemas.openxmlformats.org/officeDocument/2006/relationships/tags" Target="../tags/tag360.xml"/><Relationship Id="rId2" Type="http://schemas.openxmlformats.org/officeDocument/2006/relationships/tags" Target="../tags/tag359.xml"/><Relationship Id="rId1" Type="http://schemas.openxmlformats.org/officeDocument/2006/relationships/tags" Target="../tags/tag358.xml"/><Relationship Id="rId6" Type="http://schemas.openxmlformats.org/officeDocument/2006/relationships/image" Target="../media/image6.jpeg"/><Relationship Id="rId5" Type="http://schemas.openxmlformats.org/officeDocument/2006/relationships/slideMaster" Target="../slideMasters/slideMaster5.xml"/><Relationship Id="rId4" Type="http://schemas.openxmlformats.org/officeDocument/2006/relationships/tags" Target="../tags/tag361.xml"/></Relationships>
</file>

<file path=ppt/slideLayouts/_rels/slideLayout92.xml.rels><?xml version="1.0" encoding="UTF-8" standalone="yes"?>
<Relationships xmlns="http://schemas.openxmlformats.org/package/2006/relationships"><Relationship Id="rId3" Type="http://schemas.openxmlformats.org/officeDocument/2006/relationships/tags" Target="../tags/tag364.xml"/><Relationship Id="rId2" Type="http://schemas.openxmlformats.org/officeDocument/2006/relationships/tags" Target="../tags/tag363.xml"/><Relationship Id="rId1" Type="http://schemas.openxmlformats.org/officeDocument/2006/relationships/tags" Target="../tags/tag362.xml"/><Relationship Id="rId5" Type="http://schemas.openxmlformats.org/officeDocument/2006/relationships/image" Target="../media/image6.jpeg"/><Relationship Id="rId4" Type="http://schemas.openxmlformats.org/officeDocument/2006/relationships/slideMaster" Target="../slideMasters/slideMaster5.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4.xml.rels><?xml version="1.0" encoding="UTF-8" standalone="yes"?>
<Relationships xmlns="http://schemas.openxmlformats.org/package/2006/relationships"><Relationship Id="rId8" Type="http://schemas.openxmlformats.org/officeDocument/2006/relationships/tags" Target="../tags/tag372.xml"/><Relationship Id="rId13" Type="http://schemas.openxmlformats.org/officeDocument/2006/relationships/tags" Target="../tags/tag377.xml"/><Relationship Id="rId3" Type="http://schemas.openxmlformats.org/officeDocument/2006/relationships/tags" Target="../tags/tag367.xml"/><Relationship Id="rId7" Type="http://schemas.openxmlformats.org/officeDocument/2006/relationships/tags" Target="../tags/tag371.xml"/><Relationship Id="rId12" Type="http://schemas.openxmlformats.org/officeDocument/2006/relationships/tags" Target="../tags/tag376.xml"/><Relationship Id="rId17" Type="http://schemas.openxmlformats.org/officeDocument/2006/relationships/slideMaster" Target="../slideMasters/slideMaster5.xml"/><Relationship Id="rId2" Type="http://schemas.openxmlformats.org/officeDocument/2006/relationships/tags" Target="../tags/tag366.xml"/><Relationship Id="rId16" Type="http://schemas.openxmlformats.org/officeDocument/2006/relationships/tags" Target="../tags/tag380.xml"/><Relationship Id="rId1" Type="http://schemas.openxmlformats.org/officeDocument/2006/relationships/tags" Target="../tags/tag365.xml"/><Relationship Id="rId6" Type="http://schemas.openxmlformats.org/officeDocument/2006/relationships/tags" Target="../tags/tag370.xml"/><Relationship Id="rId11" Type="http://schemas.openxmlformats.org/officeDocument/2006/relationships/tags" Target="../tags/tag375.xml"/><Relationship Id="rId5" Type="http://schemas.openxmlformats.org/officeDocument/2006/relationships/tags" Target="../tags/tag369.xml"/><Relationship Id="rId15" Type="http://schemas.openxmlformats.org/officeDocument/2006/relationships/tags" Target="../tags/tag379.xml"/><Relationship Id="rId10" Type="http://schemas.openxmlformats.org/officeDocument/2006/relationships/tags" Target="../tags/tag374.xml"/><Relationship Id="rId4" Type="http://schemas.openxmlformats.org/officeDocument/2006/relationships/tags" Target="../tags/tag368.xml"/><Relationship Id="rId9" Type="http://schemas.openxmlformats.org/officeDocument/2006/relationships/tags" Target="../tags/tag373.xml"/><Relationship Id="rId14" Type="http://schemas.openxmlformats.org/officeDocument/2006/relationships/tags" Target="../tags/tag37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C9D921B0-A3F6-AAB4-7508-D9B19E7871C2}"/>
              </a:ext>
            </a:extLst>
          </p:cNvPr>
          <p:cNvSpPr/>
          <p:nvPr userDrawn="1"/>
        </p:nvSpPr>
        <p:spPr>
          <a:xfrm>
            <a:off x="0" y="0"/>
            <a:ext cx="3410700" cy="6858000"/>
          </a:xfrm>
          <a:prstGeom prst="rect">
            <a:avLst/>
          </a:prstGeom>
          <a:solidFill>
            <a:srgbClr val="A8C8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4" name="Grafik 3" descr="Ein Bild, das Grafiken, Farbigkeit, rot, Karminrot enthält.&#10;&#10;Automatisch generierte Beschreibung">
            <a:extLst>
              <a:ext uri="{FF2B5EF4-FFF2-40B4-BE49-F238E27FC236}">
                <a16:creationId xmlns:a16="http://schemas.microsoft.com/office/drawing/2014/main" id="{E3CAC743-A66C-E5E3-A81D-D6E4235FC44D}"/>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611427" y="4127779"/>
            <a:ext cx="494689" cy="386348"/>
          </a:xfrm>
          <a:prstGeom prst="rect">
            <a:avLst/>
          </a:prstGeom>
        </p:spPr>
      </p:pic>
      <p:pic>
        <p:nvPicPr>
          <p:cNvPr id="8" name="Grafik 7">
            <a:extLst>
              <a:ext uri="{FF2B5EF4-FFF2-40B4-BE49-F238E27FC236}">
                <a16:creationId xmlns:a16="http://schemas.microsoft.com/office/drawing/2014/main" id="{F90F762E-A426-9934-3BDF-F709C1A8CD44}"/>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611427" y="585541"/>
            <a:ext cx="2118396" cy="646151"/>
          </a:xfrm>
          <a:prstGeom prst="rect">
            <a:avLst/>
          </a:prstGeom>
        </p:spPr>
      </p:pic>
      <p:sp>
        <p:nvSpPr>
          <p:cNvPr id="2" name="Titel 1">
            <a:extLst>
              <a:ext uri="{FF2B5EF4-FFF2-40B4-BE49-F238E27FC236}">
                <a16:creationId xmlns:a16="http://schemas.microsoft.com/office/drawing/2014/main" id="{F4D27D5B-7CB1-0763-DE2B-8690D10D9598}"/>
              </a:ext>
            </a:extLst>
          </p:cNvPr>
          <p:cNvSpPr>
            <a:spLocks noGrp="1"/>
          </p:cNvSpPr>
          <p:nvPr>
            <p:ph type="ctrTitle" hasCustomPrompt="1"/>
          </p:nvPr>
        </p:nvSpPr>
        <p:spPr>
          <a:xfrm>
            <a:off x="466464" y="2294269"/>
            <a:ext cx="10056573" cy="1655761"/>
          </a:xfrm>
        </p:spPr>
        <p:txBody>
          <a:bodyPr anchor="b"/>
          <a:lstStyle>
            <a:lvl1pPr marL="0" marR="0" indent="0" algn="l" defTabSz="914400" rtl="0" eaLnBrk="1" fontAlgn="auto" latinLnBrk="0" hangingPunct="1">
              <a:lnSpc>
                <a:spcPct val="90000"/>
              </a:lnSpc>
              <a:spcBef>
                <a:spcPct val="0"/>
              </a:spcBef>
              <a:spcAft>
                <a:spcPts val="0"/>
              </a:spcAft>
              <a:buClrTx/>
              <a:buSzTx/>
              <a:buFontTx/>
              <a:buNone/>
              <a:tabLst/>
              <a:defRPr sz="6000" b="1"/>
            </a:lvl1pPr>
          </a:lstStyle>
          <a:p>
            <a:r>
              <a:rPr lang="de-DE"/>
              <a:t>Headline</a:t>
            </a:r>
          </a:p>
        </p:txBody>
      </p:sp>
      <p:sp>
        <p:nvSpPr>
          <p:cNvPr id="3" name="Untertitel 2">
            <a:extLst>
              <a:ext uri="{FF2B5EF4-FFF2-40B4-BE49-F238E27FC236}">
                <a16:creationId xmlns:a16="http://schemas.microsoft.com/office/drawing/2014/main" id="{78CAE7C5-0182-25B5-A654-5461E20BD2C9}"/>
              </a:ext>
            </a:extLst>
          </p:cNvPr>
          <p:cNvSpPr>
            <a:spLocks noGrp="1"/>
          </p:cNvSpPr>
          <p:nvPr>
            <p:ph type="subTitle" idx="1" hasCustomPrompt="1"/>
          </p:nvPr>
        </p:nvSpPr>
        <p:spPr>
          <a:xfrm>
            <a:off x="1138306" y="3820487"/>
            <a:ext cx="9233213" cy="1003503"/>
          </a:xfrm>
        </p:spPr>
        <p:txBody>
          <a:bodyPr anchor="ctr">
            <a:normAutofit/>
          </a:bodyPr>
          <a:lstStyle>
            <a:lvl1pPr marL="0" marR="0" indent="0" algn="l" defTabSz="914400" rtl="0" eaLnBrk="1" fontAlgn="auto" latinLnBrk="0" hangingPunct="1">
              <a:lnSpc>
                <a:spcPct val="100000"/>
              </a:lnSpc>
              <a:spcBef>
                <a:spcPts val="1200"/>
              </a:spcBef>
              <a:spcAft>
                <a:spcPts val="1200"/>
              </a:spcAft>
              <a:buClrTx/>
              <a:buSzTx/>
              <a:buFontTx/>
              <a:buNone/>
              <a:tabLst/>
              <a:defRPr sz="4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err="1"/>
              <a:t>Subline</a:t>
            </a:r>
            <a:endParaRPr lang="de-DE"/>
          </a:p>
        </p:txBody>
      </p:sp>
      <p:sp>
        <p:nvSpPr>
          <p:cNvPr id="9" name="Datumsplatzhalter 8">
            <a:extLst>
              <a:ext uri="{FF2B5EF4-FFF2-40B4-BE49-F238E27FC236}">
                <a16:creationId xmlns:a16="http://schemas.microsoft.com/office/drawing/2014/main" id="{28935CEA-3C60-5476-ADE7-2B5EDB9EB90B}"/>
              </a:ext>
            </a:extLst>
          </p:cNvPr>
          <p:cNvSpPr>
            <a:spLocks noGrp="1"/>
          </p:cNvSpPr>
          <p:nvPr>
            <p:ph type="dt" sz="half" idx="10"/>
          </p:nvPr>
        </p:nvSpPr>
        <p:spPr>
          <a:xfrm>
            <a:off x="1272908" y="6356350"/>
            <a:ext cx="1797205" cy="365125"/>
          </a:xfrm>
          <a:prstGeom prst="rect">
            <a:avLst/>
          </a:prstGeom>
        </p:spPr>
        <p:txBody>
          <a:bodyPr/>
          <a:lstStyle/>
          <a:p>
            <a:endParaRPr lang="de-DE"/>
          </a:p>
        </p:txBody>
      </p:sp>
      <p:sp>
        <p:nvSpPr>
          <p:cNvPr id="10" name="Fußzeilenplatzhalter 9">
            <a:extLst>
              <a:ext uri="{FF2B5EF4-FFF2-40B4-BE49-F238E27FC236}">
                <a16:creationId xmlns:a16="http://schemas.microsoft.com/office/drawing/2014/main" id="{42ED0277-6BBF-241E-57FA-2D8D3DBBABF5}"/>
              </a:ext>
            </a:extLst>
          </p:cNvPr>
          <p:cNvSpPr>
            <a:spLocks noGrp="1"/>
          </p:cNvSpPr>
          <p:nvPr>
            <p:ph type="ftr" sz="quarter" idx="11"/>
          </p:nvPr>
        </p:nvSpPr>
        <p:spPr>
          <a:xfrm>
            <a:off x="3780263" y="6356350"/>
            <a:ext cx="5063488" cy="365125"/>
          </a:xfrm>
          <a:prstGeom prst="rect">
            <a:avLst/>
          </a:prstGeom>
        </p:spPr>
        <p:txBody>
          <a:bodyPr/>
          <a:lstStyle/>
          <a:p>
            <a:r>
              <a:rPr lang="de-DE"/>
              <a:t>Dein Typ ist gefragt!</a:t>
            </a:r>
          </a:p>
        </p:txBody>
      </p:sp>
      <p:sp>
        <p:nvSpPr>
          <p:cNvPr id="12" name="Foliennummernplatzhalter 6">
            <a:extLst>
              <a:ext uri="{FF2B5EF4-FFF2-40B4-BE49-F238E27FC236}">
                <a16:creationId xmlns:a16="http://schemas.microsoft.com/office/drawing/2014/main" id="{27B4C400-F642-3FFE-AEB4-17001741E9E1}"/>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10960441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Agenda">
    <p:spTree>
      <p:nvGrpSpPr>
        <p:cNvPr id="1" name=""/>
        <p:cNvGrpSpPr/>
        <p:nvPr/>
      </p:nvGrpSpPr>
      <p:grpSpPr>
        <a:xfrm>
          <a:off x="0" y="0"/>
          <a:ext cx="0" cy="0"/>
          <a:chOff x="0" y="0"/>
          <a:chExt cx="0" cy="0"/>
        </a:xfrm>
      </p:grpSpPr>
      <p:sp>
        <p:nvSpPr>
          <p:cNvPr id="4" name="Datumsplatzhalter 3"/>
          <p:cNvSpPr>
            <a:spLocks noGrp="1"/>
          </p:cNvSpPr>
          <p:nvPr>
            <p:ph type="dt" sz="half" idx="10"/>
          </p:nvPr>
        </p:nvSpPr>
        <p:spPr bwMode="gray">
          <a:xfrm>
            <a:off x="1272908" y="6356350"/>
            <a:ext cx="1797205" cy="365125"/>
          </a:xfrm>
          <a:prstGeom prst="rect">
            <a:avLst/>
          </a:prstGeom>
        </p:spPr>
        <p:txBody>
          <a:bodyPr/>
          <a:lstStyle/>
          <a:p>
            <a:endParaRPr lang="de-DE" noProof="0"/>
          </a:p>
        </p:txBody>
      </p:sp>
      <p:sp>
        <p:nvSpPr>
          <p:cNvPr id="5" name="Fußzeilenplatzhalter 4"/>
          <p:cNvSpPr>
            <a:spLocks noGrp="1"/>
          </p:cNvSpPr>
          <p:nvPr>
            <p:ph type="ftr" sz="quarter" idx="11"/>
          </p:nvPr>
        </p:nvSpPr>
        <p:spPr bwMode="gray">
          <a:xfrm>
            <a:off x="3780263" y="6356350"/>
            <a:ext cx="5063488" cy="365125"/>
          </a:xfrm>
          <a:prstGeom prst="rect">
            <a:avLst/>
          </a:prstGeom>
        </p:spPr>
        <p:txBody>
          <a:bodyPr/>
          <a:lstStyle/>
          <a:p>
            <a:r>
              <a:rPr lang="de-DE" noProof="0"/>
              <a:t>Dein Typ ist gefragt!</a:t>
            </a:r>
          </a:p>
        </p:txBody>
      </p:sp>
      <p:sp>
        <p:nvSpPr>
          <p:cNvPr id="7" name="Titel 1"/>
          <p:cNvSpPr>
            <a:spLocks noGrp="1"/>
          </p:cNvSpPr>
          <p:nvPr>
            <p:ph type="title" hasCustomPrompt="1"/>
          </p:nvPr>
        </p:nvSpPr>
        <p:spPr bwMode="gray">
          <a:xfrm>
            <a:off x="478367" y="720001"/>
            <a:ext cx="11235267" cy="304699"/>
          </a:xfrm>
        </p:spPr>
        <p:txBody>
          <a:bodyPr tIns="0" bIns="0">
            <a:spAutoFit/>
          </a:bodyPr>
          <a:lstStyle>
            <a:lvl1pPr>
              <a:defRPr b="1"/>
            </a:lvl1pPr>
          </a:lstStyle>
          <a:p>
            <a:r>
              <a:rPr lang="de-DE" noProof="0"/>
              <a:t>Agenda</a:t>
            </a:r>
          </a:p>
        </p:txBody>
      </p:sp>
      <p:sp>
        <p:nvSpPr>
          <p:cNvPr id="8" name="Textplatzhalter 9"/>
          <p:cNvSpPr>
            <a:spLocks noGrp="1"/>
          </p:cNvSpPr>
          <p:nvPr>
            <p:ph type="body" sz="quarter" idx="13" hasCustomPrompt="1"/>
          </p:nvPr>
        </p:nvSpPr>
        <p:spPr bwMode="gray">
          <a:xfrm>
            <a:off x="478367" y="360089"/>
            <a:ext cx="11235267" cy="169277"/>
          </a:xfrm>
          <a:prstGeom prst="rect">
            <a:avLst/>
          </a:prstGeom>
        </p:spPr>
        <p:txBody>
          <a:bodyPr wrap="square" tIns="0" bIns="0">
            <a:spAutoFit/>
          </a:bodyPr>
          <a:lstStyle>
            <a:lvl1pPr>
              <a:spcBef>
                <a:spcPts val="0"/>
              </a:spcBef>
              <a:spcAft>
                <a:spcPts val="0"/>
              </a:spcAft>
              <a:defRPr sz="1100" b="0" cap="all" baseline="0">
                <a:solidFill>
                  <a:schemeClr val="tx1"/>
                </a:solidFill>
              </a:defRPr>
            </a:lvl1pPr>
          </a:lstStyle>
          <a:p>
            <a:pPr lvl="0"/>
            <a:r>
              <a:rPr lang="de-DE" noProof="0" err="1"/>
              <a:t>Subject</a:t>
            </a:r>
            <a:r>
              <a:rPr lang="de-DE" noProof="0"/>
              <a:t> </a:t>
            </a:r>
            <a:r>
              <a:rPr lang="de-DE" noProof="0" err="1"/>
              <a:t>of</a:t>
            </a:r>
            <a:r>
              <a:rPr lang="de-DE" noProof="0"/>
              <a:t> </a:t>
            </a:r>
            <a:r>
              <a:rPr lang="de-DE" noProof="0" err="1"/>
              <a:t>chapter</a:t>
            </a:r>
            <a:endParaRPr lang="de-DE" noProof="0"/>
          </a:p>
        </p:txBody>
      </p:sp>
      <p:sp>
        <p:nvSpPr>
          <p:cNvPr id="10" name="Foliennummernplatzhalter 6">
            <a:extLst>
              <a:ext uri="{FF2B5EF4-FFF2-40B4-BE49-F238E27FC236}">
                <a16:creationId xmlns:a16="http://schemas.microsoft.com/office/drawing/2014/main" id="{5244DA6E-F07C-2EEA-572B-3F0BF1717100}"/>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21775082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userDrawn="1">
  <p:cSld name="Title 1">
    <p:bg>
      <p:bgPr>
        <a:solidFill>
          <a:schemeClr val="tx2"/>
        </a:solidFill>
        <a:effectLst/>
      </p:bgPr>
    </p:bg>
    <p:spTree>
      <p:nvGrpSpPr>
        <p:cNvPr id="1" name=""/>
        <p:cNvGrpSpPr/>
        <p:nvPr/>
      </p:nvGrpSpPr>
      <p:grpSpPr>
        <a:xfrm>
          <a:off x="0" y="0"/>
          <a:ext cx="0" cy="0"/>
          <a:chOff x="0" y="0"/>
          <a:chExt cx="0" cy="0"/>
        </a:xfrm>
      </p:grpSpPr>
      <p:sp>
        <p:nvSpPr>
          <p:cNvPr id="13" name="Rechteck 12">
            <a:extLst>
              <a:ext uri="{FF2B5EF4-FFF2-40B4-BE49-F238E27FC236}">
                <a16:creationId xmlns:a16="http://schemas.microsoft.com/office/drawing/2014/main" id="{8031A212-EFA4-1FC0-A634-A5484954E738}"/>
              </a:ext>
            </a:extLst>
          </p:cNvPr>
          <p:cNvSpPr/>
          <p:nvPr userDrawn="1">
            <p:custDataLst>
              <p:tags r:id="rId1"/>
            </p:custData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dirty="0"/>
          </a:p>
        </p:txBody>
      </p:sp>
      <p:sp>
        <p:nvSpPr>
          <p:cNvPr id="11" name="Bildplatzhalter">
            <a:extLst>
              <a:ext uri="{FF2B5EF4-FFF2-40B4-BE49-F238E27FC236}">
                <a16:creationId xmlns:a16="http://schemas.microsoft.com/office/drawing/2014/main" id="{EF5AEA91-2AC7-F0F0-9782-C62498B58821}"/>
              </a:ext>
            </a:extLst>
          </p:cNvPr>
          <p:cNvSpPr>
            <a:spLocks noGrp="1"/>
          </p:cNvSpPr>
          <p:nvPr>
            <p:ph type="pic" sz="quarter" idx="11" hasCustomPrompt="1"/>
            <p:custDataLst>
              <p:tags r:id="rId2"/>
            </p:custDataLst>
          </p:nvPr>
        </p:nvSpPr>
        <p:spPr>
          <a:xfrm>
            <a:off x="4902228" y="-1"/>
            <a:ext cx="7289772" cy="6858000"/>
          </a:xfrm>
          <a:custGeom>
            <a:avLst/>
            <a:gdLst>
              <a:gd name="connsiteX0" fmla="*/ 4054 w 7289772"/>
              <a:gd name="connsiteY0" fmla="*/ 0 h 6858000"/>
              <a:gd name="connsiteX1" fmla="*/ 4361495 w 7289772"/>
              <a:gd name="connsiteY1" fmla="*/ 0 h 6858000"/>
              <a:gd name="connsiteX2" fmla="*/ 4576788 w 7289772"/>
              <a:gd name="connsiteY2" fmla="*/ 280262 h 6858000"/>
              <a:gd name="connsiteX3" fmla="*/ 4812255 w 7289772"/>
              <a:gd name="connsiteY3" fmla="*/ 586788 h 6858000"/>
              <a:gd name="connsiteX4" fmla="*/ 5047823 w 7289772"/>
              <a:gd name="connsiteY4" fmla="*/ 280262 h 6858000"/>
              <a:gd name="connsiteX5" fmla="*/ 5263199 w 7289772"/>
              <a:gd name="connsiteY5" fmla="*/ 0 h 6858000"/>
              <a:gd name="connsiteX6" fmla="*/ 7289772 w 7289772"/>
              <a:gd name="connsiteY6" fmla="*/ 0 h 6858000"/>
              <a:gd name="connsiteX7" fmla="*/ 7289772 w 7289772"/>
              <a:gd name="connsiteY7" fmla="*/ 3038958 h 6858000"/>
              <a:gd name="connsiteX8" fmla="*/ 6992481 w 7289772"/>
              <a:gd name="connsiteY8" fmla="*/ 3426461 h 6858000"/>
              <a:gd name="connsiteX9" fmla="*/ 7289772 w 7289772"/>
              <a:gd name="connsiteY9" fmla="*/ 3813786 h 6858000"/>
              <a:gd name="connsiteX10" fmla="*/ 7289772 w 7289772"/>
              <a:gd name="connsiteY10" fmla="*/ 6858000 h 6858000"/>
              <a:gd name="connsiteX11" fmla="*/ 5266888 w 7289772"/>
              <a:gd name="connsiteY11" fmla="*/ 6858000 h 6858000"/>
              <a:gd name="connsiteX12" fmla="*/ 5047823 w 7289772"/>
              <a:gd name="connsiteY12" fmla="*/ 6572773 h 6858000"/>
              <a:gd name="connsiteX13" fmla="*/ 4812255 w 7289772"/>
              <a:gd name="connsiteY13" fmla="*/ 6266019 h 6858000"/>
              <a:gd name="connsiteX14" fmla="*/ 4576788 w 7289772"/>
              <a:gd name="connsiteY14" fmla="*/ 6572773 h 6858000"/>
              <a:gd name="connsiteX15" fmla="*/ 4357808 w 7289772"/>
              <a:gd name="connsiteY15" fmla="*/ 6858000 h 6858000"/>
              <a:gd name="connsiteX16" fmla="*/ 0 w 7289772"/>
              <a:gd name="connsiteY16" fmla="*/ 6858000 h 6858000"/>
              <a:gd name="connsiteX17" fmla="*/ 33676 w 7289772"/>
              <a:gd name="connsiteY17" fmla="*/ 6814076 h 6858000"/>
              <a:gd name="connsiteX18" fmla="*/ 2632603 w 7289772"/>
              <a:gd name="connsiteY18" fmla="*/ 3426461 h 6858000"/>
              <a:gd name="connsiteX19" fmla="*/ 33676 w 7289772"/>
              <a:gd name="connsiteY19" fmla="*/ 3863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289772" h="6858000">
                <a:moveTo>
                  <a:pt x="4054" y="0"/>
                </a:moveTo>
                <a:lnTo>
                  <a:pt x="4361495" y="0"/>
                </a:lnTo>
                <a:lnTo>
                  <a:pt x="4576788" y="280262"/>
                </a:lnTo>
                <a:cubicBezTo>
                  <a:pt x="4654052" y="380843"/>
                  <a:pt x="4732593" y="483087"/>
                  <a:pt x="4812255" y="586788"/>
                </a:cubicBezTo>
                <a:cubicBezTo>
                  <a:pt x="4891953" y="483087"/>
                  <a:pt x="4970527" y="380843"/>
                  <a:pt x="5047823" y="280262"/>
                </a:cubicBezTo>
                <a:lnTo>
                  <a:pt x="5263199" y="0"/>
                </a:lnTo>
                <a:lnTo>
                  <a:pt x="7289772" y="0"/>
                </a:lnTo>
                <a:lnTo>
                  <a:pt x="7289772" y="3038958"/>
                </a:lnTo>
                <a:lnTo>
                  <a:pt x="6992481" y="3426461"/>
                </a:lnTo>
                <a:lnTo>
                  <a:pt x="7289772" y="3813786"/>
                </a:lnTo>
                <a:lnTo>
                  <a:pt x="7289772" y="6858000"/>
                </a:lnTo>
                <a:lnTo>
                  <a:pt x="5266888" y="6858000"/>
                </a:lnTo>
                <a:lnTo>
                  <a:pt x="5047823" y="6572773"/>
                </a:lnTo>
                <a:cubicBezTo>
                  <a:pt x="4970527" y="6472126"/>
                  <a:pt x="4891953" y="6369807"/>
                  <a:pt x="4812255" y="6266019"/>
                </a:cubicBezTo>
                <a:cubicBezTo>
                  <a:pt x="4732593" y="6369807"/>
                  <a:pt x="4654052" y="6472126"/>
                  <a:pt x="4576788" y="6572773"/>
                </a:cubicBezTo>
                <a:lnTo>
                  <a:pt x="4357808" y="6858000"/>
                </a:lnTo>
                <a:lnTo>
                  <a:pt x="0" y="6858000"/>
                </a:lnTo>
                <a:lnTo>
                  <a:pt x="33676" y="6814076"/>
                </a:lnTo>
                <a:cubicBezTo>
                  <a:pt x="737739" y="5895774"/>
                  <a:pt x="1672856" y="4676764"/>
                  <a:pt x="2632603" y="3426461"/>
                </a:cubicBezTo>
                <a:cubicBezTo>
                  <a:pt x="1672856" y="2175466"/>
                  <a:pt x="737739" y="956774"/>
                  <a:pt x="33676" y="38631"/>
                </a:cubicBezTo>
                <a:close/>
              </a:path>
            </a:pathLst>
          </a:custGeom>
          <a:solidFill>
            <a:schemeClr val="accent6"/>
          </a:solidFill>
        </p:spPr>
        <p:txBody>
          <a:bodyPr wrap="square" lIns="720000" tIns="720000" rIns="3600000" bIns="0">
            <a:noAutofit/>
          </a:bodyPr>
          <a:lstStyle>
            <a:lvl1pPr>
              <a:defRPr sz="800"/>
            </a:lvl1pPr>
            <a:lvl2pPr marL="0" indent="0" algn="l">
              <a:buNone/>
              <a:defRPr sz="800"/>
            </a:lvl2pPr>
          </a:lstStyle>
          <a:p>
            <a:pPr lvl="1"/>
            <a:r>
              <a:rPr lang="de-DE" noProof="0"/>
              <a:t>Do not use copy-and-paste to load the picture, </a:t>
            </a:r>
            <a:br>
              <a:rPr lang="de-DE" noProof="0"/>
            </a:br>
            <a:r>
              <a:rPr lang="de-DE" noProof="0"/>
              <a:t>copy-and-paste does not work with the X special picture placeholders.</a:t>
            </a:r>
            <a:br>
              <a:rPr lang="de-DE" noProof="0"/>
            </a:br>
            <a:br>
              <a:rPr lang="de-DE" noProof="0"/>
            </a:br>
            <a:r>
              <a:rPr lang="de-DE" noProof="0"/>
              <a:t>To load a picture into the X picture placeholder, activate the picture placeholder by clicking on it. </a:t>
            </a:r>
            <a:br>
              <a:rPr lang="de-DE" noProof="0"/>
            </a:br>
            <a:r>
              <a:rPr lang="de-DE" noProof="0"/>
              <a:t>Then load the picture via Menu → Insert → Pictures → Insert Picture From …</a:t>
            </a:r>
            <a:br>
              <a:rPr lang="de-DE" noProof="0"/>
            </a:br>
            <a:br>
              <a:rPr lang="de-DE" noProof="0"/>
            </a:br>
            <a:r>
              <a:rPr lang="de-DE" noProof="0"/>
              <a:t>If the red X element is in the way, place it in the background. </a:t>
            </a:r>
            <a:br>
              <a:rPr lang="de-DE" noProof="0"/>
            </a:br>
            <a:r>
              <a:rPr lang="de-DE" noProof="0"/>
              <a:t>After the picture is loaded into the picture placeholder, </a:t>
            </a:r>
            <a:br>
              <a:rPr lang="de-DE" noProof="0"/>
            </a:br>
            <a:r>
              <a:rPr lang="de-DE" noProof="0"/>
              <a:t>place the picture in the background</a:t>
            </a:r>
            <a:endParaRPr lang="de-DE" noProof="0" dirty="0"/>
          </a:p>
        </p:txBody>
      </p:sp>
      <p:sp>
        <p:nvSpPr>
          <p:cNvPr id="2" name="Titel 1">
            <a:extLst>
              <a:ext uri="{FF2B5EF4-FFF2-40B4-BE49-F238E27FC236}">
                <a16:creationId xmlns:a16="http://schemas.microsoft.com/office/drawing/2014/main" id="{DB7F294D-7B35-1C7D-E5E7-739B01725BD9}"/>
              </a:ext>
            </a:extLst>
          </p:cNvPr>
          <p:cNvSpPr>
            <a:spLocks noGrp="1"/>
          </p:cNvSpPr>
          <p:nvPr>
            <p:ph type="ctrTitle" hasCustomPrompt="1"/>
            <p:custDataLst>
              <p:tags r:id="rId3"/>
            </p:custDataLst>
          </p:nvPr>
        </p:nvSpPr>
        <p:spPr>
          <a:xfrm>
            <a:off x="540000" y="1925926"/>
            <a:ext cx="4876800" cy="2474623"/>
          </a:xfrm>
        </p:spPr>
        <p:txBody>
          <a:bodyPr anchor="b"/>
          <a:lstStyle>
            <a:lvl1pPr algn="l">
              <a:lnSpc>
                <a:spcPct val="90000"/>
              </a:lnSpc>
              <a:defRPr sz="4000"/>
            </a:lvl1pPr>
          </a:lstStyle>
          <a:p>
            <a:r>
              <a:rPr lang="de-DE" noProof="0"/>
              <a:t>Headline</a:t>
            </a:r>
            <a:endParaRPr lang="de-DE" noProof="0" dirty="0"/>
          </a:p>
        </p:txBody>
      </p:sp>
      <p:sp>
        <p:nvSpPr>
          <p:cNvPr id="3" name="Untertitel 2">
            <a:extLst>
              <a:ext uri="{FF2B5EF4-FFF2-40B4-BE49-F238E27FC236}">
                <a16:creationId xmlns:a16="http://schemas.microsoft.com/office/drawing/2014/main" id="{F2D7F861-AF88-AD7D-FBAB-47B0BC489DFF}"/>
              </a:ext>
            </a:extLst>
          </p:cNvPr>
          <p:cNvSpPr>
            <a:spLocks noGrp="1"/>
          </p:cNvSpPr>
          <p:nvPr>
            <p:ph type="subTitle" idx="1" hasCustomPrompt="1"/>
            <p:custDataLst>
              <p:tags r:id="rId4"/>
            </p:custDataLst>
          </p:nvPr>
        </p:nvSpPr>
        <p:spPr>
          <a:xfrm>
            <a:off x="540000" y="4572000"/>
            <a:ext cx="4129200" cy="1489364"/>
          </a:xfrm>
        </p:spPr>
        <p:txBody>
          <a:bodyPr/>
          <a:lstStyle>
            <a:lvl1pPr marL="0" indent="0" algn="l">
              <a:lnSpc>
                <a:spcPct val="114000"/>
              </a:lnSpc>
              <a:buNone/>
              <a:defRPr sz="2000">
                <a:solidFill>
                  <a:schemeClr val="tx1"/>
                </a:solidFill>
              </a:defRPr>
            </a:lvl1pPr>
            <a:lvl2pPr marL="0" indent="0" algn="l">
              <a:lnSpc>
                <a:spcPct val="114000"/>
              </a:lnSpc>
              <a:buNone/>
              <a:defRPr sz="2000"/>
            </a:lvl2pPr>
            <a:lvl3pPr marL="0" indent="0" algn="l">
              <a:lnSpc>
                <a:spcPct val="114000"/>
              </a:lnSpc>
              <a:buNone/>
              <a:defRPr sz="2000"/>
            </a:lvl3pPr>
            <a:lvl4pPr marL="0" indent="0" algn="l">
              <a:lnSpc>
                <a:spcPct val="114000"/>
              </a:lnSpc>
              <a:buNone/>
              <a:defRPr sz="2000" b="0">
                <a:solidFill>
                  <a:schemeClr val="tx1"/>
                </a:solidFill>
              </a:defRPr>
            </a:lvl4pPr>
            <a:lvl5pPr marL="0" indent="0" algn="l">
              <a:lnSpc>
                <a:spcPct val="114000"/>
              </a:lnSpc>
              <a:buNone/>
              <a:defRPr sz="2000"/>
            </a:lvl5pPr>
            <a:lvl6pPr marL="0" indent="0" algn="l">
              <a:lnSpc>
                <a:spcPct val="114000"/>
              </a:lnSpc>
              <a:buNone/>
              <a:defRPr sz="2000"/>
            </a:lvl6pPr>
            <a:lvl7pPr marL="0" indent="0" algn="l">
              <a:lnSpc>
                <a:spcPct val="114000"/>
              </a:lnSpc>
              <a:buNone/>
              <a:defRPr sz="2000"/>
            </a:lvl7pPr>
            <a:lvl8pPr marL="0" indent="0" algn="l">
              <a:lnSpc>
                <a:spcPct val="114000"/>
              </a:lnSpc>
              <a:buNone/>
              <a:defRPr sz="2000" b="0">
                <a:solidFill>
                  <a:schemeClr val="tx1"/>
                </a:solidFill>
              </a:defRPr>
            </a:lvl8pPr>
            <a:lvl9pPr marL="0" indent="0" algn="l">
              <a:lnSpc>
                <a:spcPct val="114000"/>
              </a:lnSpc>
              <a:buNone/>
              <a:defRPr sz="2000">
                <a:solidFill>
                  <a:schemeClr val="tx1"/>
                </a:solidFill>
              </a:defRPr>
            </a:lvl9pPr>
          </a:lstStyle>
          <a:p>
            <a:r>
              <a:rPr lang="de-DE" noProof="0"/>
              <a:t>Subline</a:t>
            </a:r>
            <a:endParaRPr lang="de-DE" noProof="0" dirty="0"/>
          </a:p>
        </p:txBody>
      </p:sp>
      <p:sp>
        <p:nvSpPr>
          <p:cNvPr id="4" name="Rechteck 3">
            <a:extLst>
              <a:ext uri="{FF2B5EF4-FFF2-40B4-BE49-F238E27FC236}">
                <a16:creationId xmlns:a16="http://schemas.microsoft.com/office/drawing/2014/main" id="{A8E8F15F-711D-D86D-20ED-6F292DA5876B}"/>
              </a:ext>
            </a:extLst>
          </p:cNvPr>
          <p:cNvSpPr/>
          <p:nvPr userDrawn="1">
            <p:custDataLst>
              <p:tags r:id="rId5"/>
            </p:custDataLst>
          </p:nvPr>
        </p:nvSpPr>
        <p:spPr>
          <a:xfrm>
            <a:off x="720436" y="387927"/>
            <a:ext cx="1099128" cy="2932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noProof="0" dirty="0"/>
          </a:p>
        </p:txBody>
      </p:sp>
      <p:sp>
        <p:nvSpPr>
          <p:cNvPr id="12" name="roter Balken 21 % Transparenz">
            <a:extLst>
              <a:ext uri="{FF2B5EF4-FFF2-40B4-BE49-F238E27FC236}">
                <a16:creationId xmlns:a16="http://schemas.microsoft.com/office/drawing/2014/main" id="{76EC34EF-2CF1-FC63-29DC-C6AC09592D57}"/>
              </a:ext>
            </a:extLst>
          </p:cNvPr>
          <p:cNvSpPr>
            <a:spLocks noGrp="1"/>
          </p:cNvSpPr>
          <p:nvPr>
            <p:ph type="body" sz="quarter" idx="13"/>
            <p:custDataLst>
              <p:tags r:id="rId6"/>
            </p:custDataLst>
          </p:nvPr>
        </p:nvSpPr>
        <p:spPr>
          <a:xfrm>
            <a:off x="4903968" y="0"/>
            <a:ext cx="7288033" cy="6858000"/>
          </a:xfrm>
          <a:custGeom>
            <a:avLst/>
            <a:gdLst>
              <a:gd name="connsiteX0" fmla="*/ 5264141 w 7288033"/>
              <a:gd name="connsiteY0" fmla="*/ 0 h 6858000"/>
              <a:gd name="connsiteX1" fmla="*/ 7288033 w 7288033"/>
              <a:gd name="connsiteY1" fmla="*/ 0 h 6858000"/>
              <a:gd name="connsiteX2" fmla="*/ 7288033 w 7288033"/>
              <a:gd name="connsiteY2" fmla="*/ 3035642 h 6858000"/>
              <a:gd name="connsiteX3" fmla="*/ 7026984 w 7288033"/>
              <a:gd name="connsiteY3" fmla="*/ 3375779 h 6858000"/>
              <a:gd name="connsiteX4" fmla="*/ 4428304 w 7288033"/>
              <a:gd name="connsiteY4" fmla="*/ 6761143 h 6858000"/>
              <a:gd name="connsiteX5" fmla="*/ 4353940 w 7288033"/>
              <a:gd name="connsiteY5" fmla="*/ 6858000 h 6858000"/>
              <a:gd name="connsiteX6" fmla="*/ 0 w 7288033"/>
              <a:gd name="connsiteY6" fmla="*/ 6858000 h 6858000"/>
              <a:gd name="connsiteX7" fmla="*/ 139962 w 7288033"/>
              <a:gd name="connsiteY7" fmla="*/ 6675604 h 6858000"/>
              <a:gd name="connsiteX8" fmla="*/ 5193258 w 7288033"/>
              <a:gd name="connsiteY8" fmla="*/ 9231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88033" h="6858000">
                <a:moveTo>
                  <a:pt x="5264141" y="0"/>
                </a:moveTo>
                <a:lnTo>
                  <a:pt x="7288033" y="0"/>
                </a:lnTo>
                <a:lnTo>
                  <a:pt x="7288033" y="3035642"/>
                </a:lnTo>
                <a:lnTo>
                  <a:pt x="7026984" y="3375779"/>
                </a:lnTo>
                <a:cubicBezTo>
                  <a:pt x="6128175" y="4546865"/>
                  <a:pt x="5205306" y="5749093"/>
                  <a:pt x="4428304" y="6761143"/>
                </a:cubicBezTo>
                <a:lnTo>
                  <a:pt x="4353940" y="6858000"/>
                </a:lnTo>
                <a:lnTo>
                  <a:pt x="0" y="6858000"/>
                </a:lnTo>
                <a:lnTo>
                  <a:pt x="139962" y="6675604"/>
                </a:lnTo>
                <a:cubicBezTo>
                  <a:pt x="1501647" y="4901104"/>
                  <a:pt x="3639207" y="2116299"/>
                  <a:pt x="5193258" y="92314"/>
                </a:cubicBezTo>
                <a:close/>
              </a:path>
            </a:pathLst>
          </a:custGeom>
          <a:solidFill>
            <a:srgbClr val="E2001A">
              <a:alpha val="29804"/>
            </a:srgbClr>
          </a:solidFill>
        </p:spPr>
        <p:txBody>
          <a:bodyPr wrap="square">
            <a:noAutofit/>
          </a:bodyPr>
          <a:lstStyle>
            <a:lvl1pPr>
              <a:defRPr sz="800">
                <a:no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de-DE" sz="1600" noProof="0"/>
              <a:t>Mastertextformat bearbeiten</a:t>
            </a:r>
          </a:p>
        </p:txBody>
      </p:sp>
      <p:sp>
        <p:nvSpPr>
          <p:cNvPr id="7" name="Datumsplatzhalter 6">
            <a:extLst>
              <a:ext uri="{FF2B5EF4-FFF2-40B4-BE49-F238E27FC236}">
                <a16:creationId xmlns:a16="http://schemas.microsoft.com/office/drawing/2014/main" id="{318BB9F8-D41F-4BC0-3637-28F4778722B1}"/>
              </a:ext>
            </a:extLst>
          </p:cNvPr>
          <p:cNvSpPr>
            <a:spLocks noGrp="1"/>
          </p:cNvSpPr>
          <p:nvPr>
            <p:ph type="dt" sz="half" idx="14"/>
            <p:custDataLst>
              <p:tags r:id="rId7"/>
            </p:custDataLst>
          </p:nvPr>
        </p:nvSpPr>
        <p:spPr>
          <a:xfrm>
            <a:off x="540000" y="6470705"/>
            <a:ext cx="3044827" cy="281691"/>
          </a:xfrm>
        </p:spPr>
        <p:txBody>
          <a:bodyPr/>
          <a:lstStyle>
            <a:lvl1pPr algn="l">
              <a:defRPr/>
            </a:lvl1pPr>
          </a:lstStyle>
          <a:p>
            <a:r>
              <a:rPr lang="de-DE" noProof="0"/>
              <a:t>00.00.2023</a:t>
            </a:r>
            <a:endParaRPr lang="de-DE" noProof="0" dirty="0"/>
          </a:p>
        </p:txBody>
      </p:sp>
      <p:pic>
        <p:nvPicPr>
          <p:cNvPr id="10" name="Grafik 9">
            <a:extLst>
              <a:ext uri="{FF2B5EF4-FFF2-40B4-BE49-F238E27FC236}">
                <a16:creationId xmlns:a16="http://schemas.microsoft.com/office/drawing/2014/main" id="{842E2DE9-6CD3-4962-A9CB-BB899A36CFC8}"/>
              </a:ext>
            </a:extLst>
          </p:cNvPr>
          <p:cNvPicPr>
            <a:picLocks noChangeAspect="1"/>
          </p:cNvPicPr>
          <p:nvPr userDrawn="1"/>
        </p:nvPicPr>
        <p:blipFill>
          <a:blip r:embed="rId9" cstate="email">
            <a:extLst>
              <a:ext uri="{28A0092B-C50C-407E-A947-70E740481C1C}">
                <a14:useLocalDpi xmlns:a14="http://schemas.microsoft.com/office/drawing/2010/main" val="0"/>
              </a:ext>
            </a:extLst>
          </a:blip>
          <a:stretch>
            <a:fillRect/>
          </a:stretch>
        </p:blipFill>
        <p:spPr>
          <a:xfrm>
            <a:off x="549327" y="450747"/>
            <a:ext cx="2446800" cy="746988"/>
          </a:xfrm>
          <a:prstGeom prst="rect">
            <a:avLst/>
          </a:prstGeom>
        </p:spPr>
      </p:pic>
    </p:spTree>
    <p:extLst>
      <p:ext uri="{BB962C8B-B14F-4D97-AF65-F5344CB8AC3E}">
        <p14:creationId xmlns:p14="http://schemas.microsoft.com/office/powerpoint/2010/main" val="35478108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C9D921B0-A3F6-AAB4-7508-D9B19E7871C2}"/>
              </a:ext>
            </a:extLst>
          </p:cNvPr>
          <p:cNvSpPr/>
          <p:nvPr userDrawn="1"/>
        </p:nvSpPr>
        <p:spPr>
          <a:xfrm>
            <a:off x="0" y="0"/>
            <a:ext cx="3410700" cy="685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8" name="Grafik 7">
            <a:extLst>
              <a:ext uri="{FF2B5EF4-FFF2-40B4-BE49-F238E27FC236}">
                <a16:creationId xmlns:a16="http://schemas.microsoft.com/office/drawing/2014/main" id="{F90F762E-A426-9934-3BDF-F709C1A8CD44}"/>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611427" y="585541"/>
            <a:ext cx="2118396" cy="646151"/>
          </a:xfrm>
          <a:prstGeom prst="rect">
            <a:avLst/>
          </a:prstGeom>
        </p:spPr>
      </p:pic>
      <p:sp>
        <p:nvSpPr>
          <p:cNvPr id="2" name="Titel 1">
            <a:extLst>
              <a:ext uri="{FF2B5EF4-FFF2-40B4-BE49-F238E27FC236}">
                <a16:creationId xmlns:a16="http://schemas.microsoft.com/office/drawing/2014/main" id="{F4D27D5B-7CB1-0763-DE2B-8690D10D9598}"/>
              </a:ext>
            </a:extLst>
          </p:cNvPr>
          <p:cNvSpPr>
            <a:spLocks noGrp="1"/>
          </p:cNvSpPr>
          <p:nvPr>
            <p:ph type="ctrTitle" hasCustomPrompt="1"/>
          </p:nvPr>
        </p:nvSpPr>
        <p:spPr>
          <a:xfrm>
            <a:off x="466464" y="2294269"/>
            <a:ext cx="10056573" cy="1655761"/>
          </a:xfrm>
        </p:spPr>
        <p:txBody>
          <a:bodyPr anchor="b"/>
          <a:lstStyle>
            <a:lvl1pPr marL="0" marR="0" indent="0" algn="l" defTabSz="914400" rtl="0" eaLnBrk="1" fontAlgn="auto" latinLnBrk="0" hangingPunct="1">
              <a:lnSpc>
                <a:spcPct val="90000"/>
              </a:lnSpc>
              <a:spcBef>
                <a:spcPct val="0"/>
              </a:spcBef>
              <a:spcAft>
                <a:spcPts val="0"/>
              </a:spcAft>
              <a:buClrTx/>
              <a:buSzTx/>
              <a:buFontTx/>
              <a:buNone/>
              <a:tabLst/>
              <a:defRPr sz="6000" b="1"/>
            </a:lvl1pPr>
          </a:lstStyle>
          <a:p>
            <a:r>
              <a:rPr lang="de-DE"/>
              <a:t>Headline</a:t>
            </a:r>
          </a:p>
        </p:txBody>
      </p:sp>
      <p:sp>
        <p:nvSpPr>
          <p:cNvPr id="3" name="Untertitel 2">
            <a:extLst>
              <a:ext uri="{FF2B5EF4-FFF2-40B4-BE49-F238E27FC236}">
                <a16:creationId xmlns:a16="http://schemas.microsoft.com/office/drawing/2014/main" id="{78CAE7C5-0182-25B5-A654-5461E20BD2C9}"/>
              </a:ext>
            </a:extLst>
          </p:cNvPr>
          <p:cNvSpPr>
            <a:spLocks noGrp="1"/>
          </p:cNvSpPr>
          <p:nvPr>
            <p:ph type="subTitle" idx="1" hasCustomPrompt="1"/>
          </p:nvPr>
        </p:nvSpPr>
        <p:spPr>
          <a:xfrm>
            <a:off x="1138306" y="3972223"/>
            <a:ext cx="9233213" cy="677729"/>
          </a:xfrm>
        </p:spPr>
        <p:txBody>
          <a:bodyPr anchor="ctr">
            <a:normAutofit/>
          </a:bodyPr>
          <a:lstStyle>
            <a:lvl1pPr marL="0" marR="0" indent="0" algn="l" defTabSz="914400" rtl="0" eaLnBrk="1" fontAlgn="auto" latinLnBrk="0" hangingPunct="1">
              <a:lnSpc>
                <a:spcPct val="100000"/>
              </a:lnSpc>
              <a:spcBef>
                <a:spcPts val="1200"/>
              </a:spcBef>
              <a:spcAft>
                <a:spcPts val="1200"/>
              </a:spcAft>
              <a:buClrTx/>
              <a:buSzTx/>
              <a:buFontTx/>
              <a:buNone/>
              <a:tabLst/>
              <a:defRPr sz="4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err="1"/>
              <a:t>Subline</a:t>
            </a:r>
            <a:endParaRPr lang="de-DE"/>
          </a:p>
        </p:txBody>
      </p:sp>
      <p:pic>
        <p:nvPicPr>
          <p:cNvPr id="9" name="Grafik 8">
            <a:extLst>
              <a:ext uri="{FF2B5EF4-FFF2-40B4-BE49-F238E27FC236}">
                <a16:creationId xmlns:a16="http://schemas.microsoft.com/office/drawing/2014/main" id="{B208A60F-5DD7-B9AE-C4A3-CF762BE94968}"/>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611427" y="4130351"/>
            <a:ext cx="493426" cy="383776"/>
          </a:xfrm>
          <a:prstGeom prst="rect">
            <a:avLst/>
          </a:prstGeom>
        </p:spPr>
      </p:pic>
      <p:sp>
        <p:nvSpPr>
          <p:cNvPr id="6" name="Foliennummernplatzhalter 6">
            <a:extLst>
              <a:ext uri="{FF2B5EF4-FFF2-40B4-BE49-F238E27FC236}">
                <a16:creationId xmlns:a16="http://schemas.microsoft.com/office/drawing/2014/main" id="{0F759898-43DA-AE43-F56F-9BD11981EA08}"/>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18995899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Slide">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99B15FA1-4510-E889-F7CB-79DDCA234286}"/>
              </a:ext>
            </a:extLst>
          </p:cNvPr>
          <p:cNvSpPr/>
          <p:nvPr userDrawn="1"/>
        </p:nvSpPr>
        <p:spPr>
          <a:xfrm>
            <a:off x="0" y="0"/>
            <a:ext cx="12192000" cy="685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Titel 1">
            <a:extLst>
              <a:ext uri="{FF2B5EF4-FFF2-40B4-BE49-F238E27FC236}">
                <a16:creationId xmlns:a16="http://schemas.microsoft.com/office/drawing/2014/main" id="{2061C12E-2696-0F57-A989-679FB98A9782}"/>
              </a:ext>
            </a:extLst>
          </p:cNvPr>
          <p:cNvSpPr>
            <a:spLocks noGrp="1"/>
          </p:cNvSpPr>
          <p:nvPr>
            <p:ph type="title" hasCustomPrompt="1"/>
          </p:nvPr>
        </p:nvSpPr>
        <p:spPr>
          <a:xfrm>
            <a:off x="1272908" y="2107939"/>
            <a:ext cx="10080892" cy="2642122"/>
          </a:xfrm>
        </p:spPr>
        <p:txBody>
          <a:bodyPr anchor="ctr"/>
          <a:lstStyle>
            <a:lvl1pPr algn="ctr">
              <a:defRPr b="0"/>
            </a:lvl1pPr>
          </a:lstStyle>
          <a:p>
            <a:r>
              <a:rPr lang="de-DE" err="1"/>
              <a:t>Divider</a:t>
            </a:r>
            <a:r>
              <a:rPr lang="de-DE"/>
              <a:t> Slide</a:t>
            </a:r>
          </a:p>
        </p:txBody>
      </p:sp>
      <p:sp>
        <p:nvSpPr>
          <p:cNvPr id="3" name="Foliennummernplatzhalter 6">
            <a:extLst>
              <a:ext uri="{FF2B5EF4-FFF2-40B4-BE49-F238E27FC236}">
                <a16:creationId xmlns:a16="http://schemas.microsoft.com/office/drawing/2014/main" id="{5462B5DB-2B7F-4BB7-594A-A2918C9A3DD2}"/>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36737098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A82BF305-ED2D-2620-4783-0F1190A97085}"/>
              </a:ext>
            </a:extLst>
          </p:cNvPr>
          <p:cNvSpPr>
            <a:spLocks noGrp="1"/>
          </p:cNvSpPr>
          <p:nvPr>
            <p:ph idx="1" hasCustomPrompt="1"/>
          </p:nvPr>
        </p:nvSpPr>
        <p:spPr/>
        <p:txBody>
          <a:bodyPr>
            <a:normAutofit/>
          </a:bodyPr>
          <a:lstStyle>
            <a:lvl1pPr>
              <a:defRPr sz="2200"/>
            </a:lvl1pPr>
          </a:lstStyle>
          <a:p>
            <a:pPr lvl="0"/>
            <a:r>
              <a:rPr lang="de-DE"/>
              <a:t>Zweite Ebene</a:t>
            </a:r>
          </a:p>
        </p:txBody>
      </p:sp>
      <p:sp>
        <p:nvSpPr>
          <p:cNvPr id="4" name="Datumsplatzhalter 3">
            <a:extLst>
              <a:ext uri="{FF2B5EF4-FFF2-40B4-BE49-F238E27FC236}">
                <a16:creationId xmlns:a16="http://schemas.microsoft.com/office/drawing/2014/main" id="{2D8252FB-4B2E-59E9-5829-A8C33E75E808}"/>
              </a:ext>
            </a:extLst>
          </p:cNvPr>
          <p:cNvSpPr>
            <a:spLocks noGrp="1"/>
          </p:cNvSpPr>
          <p:nvPr>
            <p:ph type="dt" sz="half" idx="10"/>
          </p:nvPr>
        </p:nvSpPr>
        <p:spPr/>
        <p:txBody>
          <a:bodyPr/>
          <a:lstStyle/>
          <a:p>
            <a:endParaRPr lang="de-DE"/>
          </a:p>
        </p:txBody>
      </p:sp>
      <p:sp>
        <p:nvSpPr>
          <p:cNvPr id="5" name="Fußzeilenplatzhalter 4">
            <a:extLst>
              <a:ext uri="{FF2B5EF4-FFF2-40B4-BE49-F238E27FC236}">
                <a16:creationId xmlns:a16="http://schemas.microsoft.com/office/drawing/2014/main" id="{F49B3C6C-56B6-A768-4407-870628BBAACC}"/>
              </a:ext>
            </a:extLst>
          </p:cNvPr>
          <p:cNvSpPr>
            <a:spLocks noGrp="1"/>
          </p:cNvSpPr>
          <p:nvPr>
            <p:ph type="ftr" sz="quarter" idx="11"/>
          </p:nvPr>
        </p:nvSpPr>
        <p:spPr/>
        <p:txBody>
          <a:bodyPr/>
          <a:lstStyle/>
          <a:p>
            <a:r>
              <a:rPr lang="de-DE"/>
              <a:t>Dein Typ ist gefragt!</a:t>
            </a:r>
          </a:p>
        </p:txBody>
      </p:sp>
      <p:sp>
        <p:nvSpPr>
          <p:cNvPr id="7" name="Rechteck 6">
            <a:extLst>
              <a:ext uri="{FF2B5EF4-FFF2-40B4-BE49-F238E27FC236}">
                <a16:creationId xmlns:a16="http://schemas.microsoft.com/office/drawing/2014/main" id="{B119C96C-AD75-FA42-C6C5-76A72B37D73E}"/>
              </a:ext>
            </a:extLst>
          </p:cNvPr>
          <p:cNvSpPr/>
          <p:nvPr userDrawn="1"/>
        </p:nvSpPr>
        <p:spPr>
          <a:xfrm>
            <a:off x="1" y="0"/>
            <a:ext cx="686190" cy="685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Titelplatzhalter 1">
            <a:extLst>
              <a:ext uri="{FF2B5EF4-FFF2-40B4-BE49-F238E27FC236}">
                <a16:creationId xmlns:a16="http://schemas.microsoft.com/office/drawing/2014/main" id="{99A72D90-975F-6878-1C50-58E5E9941CDE}"/>
              </a:ext>
            </a:extLst>
          </p:cNvPr>
          <p:cNvSpPr>
            <a:spLocks noGrp="1"/>
          </p:cNvSpPr>
          <p:nvPr>
            <p:ph type="title" hasCustomPrompt="1"/>
          </p:nvPr>
        </p:nvSpPr>
        <p:spPr>
          <a:xfrm>
            <a:off x="1272908" y="490014"/>
            <a:ext cx="10080892" cy="1325563"/>
          </a:xfrm>
          <a:prstGeom prst="rect">
            <a:avLst/>
          </a:prstGeom>
        </p:spPr>
        <p:txBody>
          <a:bodyPr vert="horz" lIns="91440" tIns="45720" rIns="91440" bIns="45720" rtlCol="0" anchor="b">
            <a:normAutofit/>
          </a:bodyPr>
          <a:lstStyle/>
          <a:p>
            <a:r>
              <a:rPr lang="de-DE"/>
              <a:t>Headline</a:t>
            </a:r>
          </a:p>
        </p:txBody>
      </p:sp>
      <p:sp>
        <p:nvSpPr>
          <p:cNvPr id="9" name="Foliennummernplatzhalter 6">
            <a:extLst>
              <a:ext uri="{FF2B5EF4-FFF2-40B4-BE49-F238E27FC236}">
                <a16:creationId xmlns:a16="http://schemas.microsoft.com/office/drawing/2014/main" id="{DD76D823-C59D-A064-B525-A7EE9559C448}"/>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19310081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el, Inhalt und Subline">
    <p:spTree>
      <p:nvGrpSpPr>
        <p:cNvPr id="1" name=""/>
        <p:cNvGrpSpPr/>
        <p:nvPr/>
      </p:nvGrpSpPr>
      <p:grpSpPr>
        <a:xfrm>
          <a:off x="0" y="0"/>
          <a:ext cx="0" cy="0"/>
          <a:chOff x="0" y="0"/>
          <a:chExt cx="0" cy="0"/>
        </a:xfrm>
      </p:grpSpPr>
      <p:sp>
        <p:nvSpPr>
          <p:cNvPr id="8" name="Inhaltsplatzhalter 2">
            <a:extLst>
              <a:ext uri="{FF2B5EF4-FFF2-40B4-BE49-F238E27FC236}">
                <a16:creationId xmlns:a16="http://schemas.microsoft.com/office/drawing/2014/main" id="{E77B2A40-28E9-8D6C-3B01-9BBF998B536B}"/>
              </a:ext>
            </a:extLst>
          </p:cNvPr>
          <p:cNvSpPr>
            <a:spLocks noGrp="1"/>
          </p:cNvSpPr>
          <p:nvPr>
            <p:ph idx="13" hasCustomPrompt="1"/>
          </p:nvPr>
        </p:nvSpPr>
        <p:spPr>
          <a:xfrm>
            <a:off x="1272908" y="814038"/>
            <a:ext cx="10080892" cy="364485"/>
          </a:xfrm>
        </p:spPr>
        <p:txBody>
          <a:bodyPr>
            <a:normAutofit/>
          </a:bodyPr>
          <a:lstStyle>
            <a:lvl1pPr marL="0" indent="0">
              <a:buFontTx/>
              <a:buNone/>
              <a:defRPr sz="1800"/>
            </a:lvl1pPr>
          </a:lstStyle>
          <a:p>
            <a:pPr lvl="0"/>
            <a:r>
              <a:rPr lang="de-DE" err="1"/>
              <a:t>Subline</a:t>
            </a:r>
            <a:endParaRPr lang="de-DE"/>
          </a:p>
        </p:txBody>
      </p:sp>
      <p:sp>
        <p:nvSpPr>
          <p:cNvPr id="3" name="Inhaltsplatzhalter 2">
            <a:extLst>
              <a:ext uri="{FF2B5EF4-FFF2-40B4-BE49-F238E27FC236}">
                <a16:creationId xmlns:a16="http://schemas.microsoft.com/office/drawing/2014/main" id="{A82BF305-ED2D-2620-4783-0F1190A97085}"/>
              </a:ext>
            </a:extLst>
          </p:cNvPr>
          <p:cNvSpPr>
            <a:spLocks noGrp="1"/>
          </p:cNvSpPr>
          <p:nvPr>
            <p:ph idx="1" hasCustomPrompt="1"/>
          </p:nvPr>
        </p:nvSpPr>
        <p:spPr>
          <a:xfrm>
            <a:off x="1272908" y="2639973"/>
            <a:ext cx="10080892" cy="3314778"/>
          </a:xfrm>
        </p:spPr>
        <p:txBody>
          <a:bodyPr>
            <a:normAutofit/>
          </a:bodyPr>
          <a:lstStyle>
            <a:lvl1pPr>
              <a:defRPr sz="2200"/>
            </a:lvl1pPr>
          </a:lstStyle>
          <a:p>
            <a:pPr lvl="0"/>
            <a:r>
              <a:rPr lang="de-DE"/>
              <a:t>Zweite Ebene</a:t>
            </a:r>
          </a:p>
        </p:txBody>
      </p:sp>
      <p:sp>
        <p:nvSpPr>
          <p:cNvPr id="4" name="Datumsplatzhalter 3">
            <a:extLst>
              <a:ext uri="{FF2B5EF4-FFF2-40B4-BE49-F238E27FC236}">
                <a16:creationId xmlns:a16="http://schemas.microsoft.com/office/drawing/2014/main" id="{2D8252FB-4B2E-59E9-5829-A8C33E75E808}"/>
              </a:ext>
            </a:extLst>
          </p:cNvPr>
          <p:cNvSpPr>
            <a:spLocks noGrp="1"/>
          </p:cNvSpPr>
          <p:nvPr>
            <p:ph type="dt" sz="half" idx="10"/>
          </p:nvPr>
        </p:nvSpPr>
        <p:spPr/>
        <p:txBody>
          <a:bodyPr/>
          <a:lstStyle/>
          <a:p>
            <a:endParaRPr lang="de-DE"/>
          </a:p>
        </p:txBody>
      </p:sp>
      <p:sp>
        <p:nvSpPr>
          <p:cNvPr id="5" name="Fußzeilenplatzhalter 4">
            <a:extLst>
              <a:ext uri="{FF2B5EF4-FFF2-40B4-BE49-F238E27FC236}">
                <a16:creationId xmlns:a16="http://schemas.microsoft.com/office/drawing/2014/main" id="{F49B3C6C-56B6-A768-4407-870628BBAACC}"/>
              </a:ext>
            </a:extLst>
          </p:cNvPr>
          <p:cNvSpPr>
            <a:spLocks noGrp="1"/>
          </p:cNvSpPr>
          <p:nvPr>
            <p:ph type="ftr" sz="quarter" idx="11"/>
          </p:nvPr>
        </p:nvSpPr>
        <p:spPr/>
        <p:txBody>
          <a:bodyPr/>
          <a:lstStyle/>
          <a:p>
            <a:r>
              <a:rPr lang="de-DE"/>
              <a:t>Dein Typ ist gefragt!</a:t>
            </a:r>
          </a:p>
        </p:txBody>
      </p:sp>
      <p:sp>
        <p:nvSpPr>
          <p:cNvPr id="7" name="Rechteck 6">
            <a:extLst>
              <a:ext uri="{FF2B5EF4-FFF2-40B4-BE49-F238E27FC236}">
                <a16:creationId xmlns:a16="http://schemas.microsoft.com/office/drawing/2014/main" id="{B119C96C-AD75-FA42-C6C5-76A72B37D73E}"/>
              </a:ext>
            </a:extLst>
          </p:cNvPr>
          <p:cNvSpPr/>
          <p:nvPr userDrawn="1"/>
        </p:nvSpPr>
        <p:spPr>
          <a:xfrm>
            <a:off x="1" y="0"/>
            <a:ext cx="686190" cy="685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Titelplatzhalter 1">
            <a:extLst>
              <a:ext uri="{FF2B5EF4-FFF2-40B4-BE49-F238E27FC236}">
                <a16:creationId xmlns:a16="http://schemas.microsoft.com/office/drawing/2014/main" id="{99A72D90-975F-6878-1C50-58E5E9941CDE}"/>
              </a:ext>
            </a:extLst>
          </p:cNvPr>
          <p:cNvSpPr>
            <a:spLocks noGrp="1"/>
          </p:cNvSpPr>
          <p:nvPr>
            <p:ph type="title" hasCustomPrompt="1"/>
          </p:nvPr>
        </p:nvSpPr>
        <p:spPr>
          <a:xfrm>
            <a:off x="1272908" y="1178523"/>
            <a:ext cx="10080892" cy="1325563"/>
          </a:xfrm>
          <a:prstGeom prst="rect">
            <a:avLst/>
          </a:prstGeom>
        </p:spPr>
        <p:txBody>
          <a:bodyPr vert="horz" lIns="91440" tIns="45720" rIns="91440" bIns="45720" rtlCol="0" anchor="t">
            <a:normAutofit/>
          </a:bodyPr>
          <a:lstStyle/>
          <a:p>
            <a:r>
              <a:rPr lang="de-DE"/>
              <a:t>Headline</a:t>
            </a:r>
          </a:p>
        </p:txBody>
      </p:sp>
      <p:sp>
        <p:nvSpPr>
          <p:cNvPr id="10" name="Foliennummernplatzhalter 6">
            <a:extLst>
              <a:ext uri="{FF2B5EF4-FFF2-40B4-BE49-F238E27FC236}">
                <a16:creationId xmlns:a16="http://schemas.microsoft.com/office/drawing/2014/main" id="{AB9F8F04-DB29-CCAF-D1CA-AF387E3586CC}"/>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14638064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5A1996A-E7C6-82C6-A5C1-DE86115B2394}"/>
              </a:ext>
            </a:extLst>
          </p:cNvPr>
          <p:cNvSpPr>
            <a:spLocks noGrp="1"/>
          </p:cNvSpPr>
          <p:nvPr>
            <p:ph type="title" hasCustomPrompt="1"/>
          </p:nvPr>
        </p:nvSpPr>
        <p:spPr/>
        <p:txBody>
          <a:bodyPr/>
          <a:lstStyle/>
          <a:p>
            <a:r>
              <a:rPr lang="de-DE"/>
              <a:t>Headline</a:t>
            </a:r>
          </a:p>
        </p:txBody>
      </p:sp>
      <p:sp>
        <p:nvSpPr>
          <p:cNvPr id="3" name="Datumsplatzhalter 2">
            <a:extLst>
              <a:ext uri="{FF2B5EF4-FFF2-40B4-BE49-F238E27FC236}">
                <a16:creationId xmlns:a16="http://schemas.microsoft.com/office/drawing/2014/main" id="{BBF263E2-8FDF-7176-806E-93F266650BEF}"/>
              </a:ext>
            </a:extLst>
          </p:cNvPr>
          <p:cNvSpPr>
            <a:spLocks noGrp="1"/>
          </p:cNvSpPr>
          <p:nvPr>
            <p:ph type="dt" sz="half" idx="10"/>
          </p:nvPr>
        </p:nvSpPr>
        <p:spPr/>
        <p:txBody>
          <a:bodyPr/>
          <a:lstStyle/>
          <a:p>
            <a:endParaRPr lang="de-DE"/>
          </a:p>
        </p:txBody>
      </p:sp>
      <p:sp>
        <p:nvSpPr>
          <p:cNvPr id="4" name="Fußzeilenplatzhalter 3">
            <a:extLst>
              <a:ext uri="{FF2B5EF4-FFF2-40B4-BE49-F238E27FC236}">
                <a16:creationId xmlns:a16="http://schemas.microsoft.com/office/drawing/2014/main" id="{928E840E-1170-D6E6-630B-355CA128B2BE}"/>
              </a:ext>
            </a:extLst>
          </p:cNvPr>
          <p:cNvSpPr>
            <a:spLocks noGrp="1"/>
          </p:cNvSpPr>
          <p:nvPr>
            <p:ph type="ftr" sz="quarter" idx="11"/>
          </p:nvPr>
        </p:nvSpPr>
        <p:spPr/>
        <p:txBody>
          <a:bodyPr/>
          <a:lstStyle/>
          <a:p>
            <a:r>
              <a:rPr lang="de-DE"/>
              <a:t>Dein Typ ist gefragt!</a:t>
            </a:r>
          </a:p>
        </p:txBody>
      </p:sp>
      <p:sp>
        <p:nvSpPr>
          <p:cNvPr id="6" name="Rechteck 5">
            <a:extLst>
              <a:ext uri="{FF2B5EF4-FFF2-40B4-BE49-F238E27FC236}">
                <a16:creationId xmlns:a16="http://schemas.microsoft.com/office/drawing/2014/main" id="{833CA298-0B42-5264-F986-966DC67582DA}"/>
              </a:ext>
            </a:extLst>
          </p:cNvPr>
          <p:cNvSpPr/>
          <p:nvPr userDrawn="1"/>
        </p:nvSpPr>
        <p:spPr>
          <a:xfrm>
            <a:off x="1" y="0"/>
            <a:ext cx="686190" cy="685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Foliennummernplatzhalter 6">
            <a:extLst>
              <a:ext uri="{FF2B5EF4-FFF2-40B4-BE49-F238E27FC236}">
                <a16:creationId xmlns:a16="http://schemas.microsoft.com/office/drawing/2014/main" id="{80D9DFBC-3112-8466-C396-C2B2A75020E5}"/>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70236242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tatement and Picture">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B8D93A78-8D74-7F2C-F7F0-CF0E6BD608BF}"/>
              </a:ext>
            </a:extLst>
          </p:cNvPr>
          <p:cNvSpPr/>
          <p:nvPr userDrawn="1"/>
        </p:nvSpPr>
        <p:spPr>
          <a:xfrm>
            <a:off x="0" y="0"/>
            <a:ext cx="3410700" cy="685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Bildplatzhalter 7">
            <a:extLst>
              <a:ext uri="{FF2B5EF4-FFF2-40B4-BE49-F238E27FC236}">
                <a16:creationId xmlns:a16="http://schemas.microsoft.com/office/drawing/2014/main" id="{F2C6EFD3-0546-1323-605E-9E1988FEC6FB}"/>
              </a:ext>
            </a:extLst>
          </p:cNvPr>
          <p:cNvSpPr>
            <a:spLocks noGrp="1"/>
          </p:cNvSpPr>
          <p:nvPr>
            <p:ph type="pic" sz="quarter" idx="13"/>
          </p:nvPr>
        </p:nvSpPr>
        <p:spPr>
          <a:xfrm>
            <a:off x="1033219" y="931820"/>
            <a:ext cx="4965943" cy="4978443"/>
          </a:xfrm>
        </p:spPr>
        <p:txBody>
          <a:bodyPr anchor="ctr"/>
          <a:lstStyle>
            <a:lvl1pPr marL="0" indent="0" algn="ctr">
              <a:buFontTx/>
              <a:buNone/>
              <a:defRPr/>
            </a:lvl1pPr>
          </a:lstStyle>
          <a:p>
            <a:r>
              <a:rPr lang="de-DE"/>
              <a:t>Bild</a:t>
            </a:r>
          </a:p>
        </p:txBody>
      </p:sp>
      <p:sp>
        <p:nvSpPr>
          <p:cNvPr id="3" name="Fußzeilenplatzhalter 2">
            <a:extLst>
              <a:ext uri="{FF2B5EF4-FFF2-40B4-BE49-F238E27FC236}">
                <a16:creationId xmlns:a16="http://schemas.microsoft.com/office/drawing/2014/main" id="{81187ADA-B3B6-A7E8-7255-27EB4947A0F1}"/>
              </a:ext>
            </a:extLst>
          </p:cNvPr>
          <p:cNvSpPr>
            <a:spLocks noGrp="1"/>
          </p:cNvSpPr>
          <p:nvPr>
            <p:ph type="ftr" sz="quarter" idx="11"/>
          </p:nvPr>
        </p:nvSpPr>
        <p:spPr/>
        <p:txBody>
          <a:bodyPr/>
          <a:lstStyle/>
          <a:p>
            <a:r>
              <a:rPr lang="de-DE"/>
              <a:t>Dein Typ ist gefragt!</a:t>
            </a:r>
          </a:p>
        </p:txBody>
      </p:sp>
      <p:sp>
        <p:nvSpPr>
          <p:cNvPr id="2" name="Inhaltsplatzhalter 2">
            <a:extLst>
              <a:ext uri="{FF2B5EF4-FFF2-40B4-BE49-F238E27FC236}">
                <a16:creationId xmlns:a16="http://schemas.microsoft.com/office/drawing/2014/main" id="{9BD87801-AD5E-F858-7BCE-A202583DAC0D}"/>
              </a:ext>
            </a:extLst>
          </p:cNvPr>
          <p:cNvSpPr>
            <a:spLocks noGrp="1"/>
          </p:cNvSpPr>
          <p:nvPr>
            <p:ph idx="1" hasCustomPrompt="1"/>
          </p:nvPr>
        </p:nvSpPr>
        <p:spPr>
          <a:xfrm>
            <a:off x="6924906" y="2124307"/>
            <a:ext cx="4440877" cy="2609386"/>
          </a:xfrm>
        </p:spPr>
        <p:txBody>
          <a:bodyPr anchor="ctr">
            <a:normAutofit/>
          </a:bodyPr>
          <a:lstStyle>
            <a:lvl1pPr marL="0" indent="0" algn="l">
              <a:buFontTx/>
              <a:buNone/>
              <a:defRPr sz="2400"/>
            </a:lvl1pPr>
          </a:lstStyle>
          <a:p>
            <a:pPr lvl="0"/>
            <a:r>
              <a:rPr lang="de-DE"/>
              <a:t>Zweite Ebene</a:t>
            </a:r>
          </a:p>
        </p:txBody>
      </p:sp>
      <p:sp>
        <p:nvSpPr>
          <p:cNvPr id="10" name="Foliennummernplatzhalter 6">
            <a:extLst>
              <a:ext uri="{FF2B5EF4-FFF2-40B4-BE49-F238E27FC236}">
                <a16:creationId xmlns:a16="http://schemas.microsoft.com/office/drawing/2014/main" id="{C826F32F-0BA6-BCE0-C561-F58DB3D5BA3A}"/>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423459843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Statement and Picture">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B8D93A78-8D74-7F2C-F7F0-CF0E6BD608BF}"/>
              </a:ext>
            </a:extLst>
          </p:cNvPr>
          <p:cNvSpPr/>
          <p:nvPr userDrawn="1"/>
        </p:nvSpPr>
        <p:spPr>
          <a:xfrm>
            <a:off x="0" y="0"/>
            <a:ext cx="3410700" cy="685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Bildplatzhalter 7">
            <a:extLst>
              <a:ext uri="{FF2B5EF4-FFF2-40B4-BE49-F238E27FC236}">
                <a16:creationId xmlns:a16="http://schemas.microsoft.com/office/drawing/2014/main" id="{F2C6EFD3-0546-1323-605E-9E1988FEC6FB}"/>
              </a:ext>
            </a:extLst>
          </p:cNvPr>
          <p:cNvSpPr>
            <a:spLocks noGrp="1"/>
          </p:cNvSpPr>
          <p:nvPr>
            <p:ph type="pic" sz="quarter" idx="13"/>
          </p:nvPr>
        </p:nvSpPr>
        <p:spPr>
          <a:xfrm>
            <a:off x="1033219" y="931820"/>
            <a:ext cx="4965943" cy="4978443"/>
          </a:xfrm>
        </p:spPr>
        <p:txBody>
          <a:bodyPr anchor="ctr"/>
          <a:lstStyle>
            <a:lvl1pPr marL="0" indent="0" algn="ctr">
              <a:buFontTx/>
              <a:buNone/>
              <a:defRPr/>
            </a:lvl1pPr>
          </a:lstStyle>
          <a:p>
            <a:r>
              <a:rPr lang="de-DE"/>
              <a:t>Bild</a:t>
            </a:r>
          </a:p>
        </p:txBody>
      </p:sp>
      <p:sp>
        <p:nvSpPr>
          <p:cNvPr id="3" name="Fußzeilenplatzhalter 2">
            <a:extLst>
              <a:ext uri="{FF2B5EF4-FFF2-40B4-BE49-F238E27FC236}">
                <a16:creationId xmlns:a16="http://schemas.microsoft.com/office/drawing/2014/main" id="{81187ADA-B3B6-A7E8-7255-27EB4947A0F1}"/>
              </a:ext>
            </a:extLst>
          </p:cNvPr>
          <p:cNvSpPr>
            <a:spLocks noGrp="1"/>
          </p:cNvSpPr>
          <p:nvPr>
            <p:ph type="ftr" sz="quarter" idx="11"/>
          </p:nvPr>
        </p:nvSpPr>
        <p:spPr/>
        <p:txBody>
          <a:bodyPr/>
          <a:lstStyle/>
          <a:p>
            <a:r>
              <a:rPr lang="de-DE"/>
              <a:t>Dein Typ ist gefragt!</a:t>
            </a:r>
          </a:p>
        </p:txBody>
      </p:sp>
      <p:sp>
        <p:nvSpPr>
          <p:cNvPr id="12" name="Inhaltsplatzhalter 2">
            <a:extLst>
              <a:ext uri="{FF2B5EF4-FFF2-40B4-BE49-F238E27FC236}">
                <a16:creationId xmlns:a16="http://schemas.microsoft.com/office/drawing/2014/main" id="{38E91E09-9711-EFCE-BB54-77368C201CED}"/>
              </a:ext>
            </a:extLst>
          </p:cNvPr>
          <p:cNvSpPr>
            <a:spLocks noGrp="1"/>
          </p:cNvSpPr>
          <p:nvPr>
            <p:ph idx="14" hasCustomPrompt="1"/>
          </p:nvPr>
        </p:nvSpPr>
        <p:spPr>
          <a:xfrm>
            <a:off x="6524369" y="1940312"/>
            <a:ext cx="4841414" cy="3969951"/>
          </a:xfrm>
        </p:spPr>
        <p:txBody>
          <a:bodyPr anchor="t">
            <a:normAutofit/>
          </a:bodyPr>
          <a:lstStyle>
            <a:lvl1pPr>
              <a:defRPr sz="2200"/>
            </a:lvl1pPr>
          </a:lstStyle>
          <a:p>
            <a:pPr lvl="0"/>
            <a:r>
              <a:rPr lang="de-DE"/>
              <a:t>Zweite Ebene</a:t>
            </a:r>
          </a:p>
        </p:txBody>
      </p:sp>
      <p:sp>
        <p:nvSpPr>
          <p:cNvPr id="13" name="Titelplatzhalter 1">
            <a:extLst>
              <a:ext uri="{FF2B5EF4-FFF2-40B4-BE49-F238E27FC236}">
                <a16:creationId xmlns:a16="http://schemas.microsoft.com/office/drawing/2014/main" id="{06CF10C8-3148-6460-A1A7-C6F1505E449E}"/>
              </a:ext>
            </a:extLst>
          </p:cNvPr>
          <p:cNvSpPr>
            <a:spLocks noGrp="1"/>
          </p:cNvSpPr>
          <p:nvPr>
            <p:ph type="title" hasCustomPrompt="1"/>
          </p:nvPr>
        </p:nvSpPr>
        <p:spPr>
          <a:xfrm>
            <a:off x="6512385" y="931820"/>
            <a:ext cx="4841415" cy="763165"/>
          </a:xfrm>
          <a:prstGeom prst="rect">
            <a:avLst/>
          </a:prstGeom>
        </p:spPr>
        <p:txBody>
          <a:bodyPr vert="horz" lIns="91440" tIns="45720" rIns="91440" bIns="45720" rtlCol="0" anchor="b">
            <a:normAutofit/>
          </a:bodyPr>
          <a:lstStyle>
            <a:lvl1pPr>
              <a:defRPr sz="2400"/>
            </a:lvl1pPr>
          </a:lstStyle>
          <a:p>
            <a:r>
              <a:rPr lang="de-DE"/>
              <a:t>Headline</a:t>
            </a:r>
          </a:p>
        </p:txBody>
      </p:sp>
      <p:sp>
        <p:nvSpPr>
          <p:cNvPr id="7" name="Foliennummernplatzhalter 6">
            <a:extLst>
              <a:ext uri="{FF2B5EF4-FFF2-40B4-BE49-F238E27FC236}">
                <a16:creationId xmlns:a16="http://schemas.microsoft.com/office/drawing/2014/main" id="{2B82213C-3B4E-7446-FDAE-1545643D004C}"/>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377727917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tatement and Picture Full Color">
    <p:spTree>
      <p:nvGrpSpPr>
        <p:cNvPr id="1" name=""/>
        <p:cNvGrpSpPr/>
        <p:nvPr/>
      </p:nvGrpSpPr>
      <p:grpSpPr>
        <a:xfrm>
          <a:off x="0" y="0"/>
          <a:ext cx="0" cy="0"/>
          <a:chOff x="0" y="0"/>
          <a:chExt cx="0" cy="0"/>
        </a:xfrm>
      </p:grpSpPr>
      <p:sp>
        <p:nvSpPr>
          <p:cNvPr id="6" name="Rechteck 5">
            <a:extLst>
              <a:ext uri="{FF2B5EF4-FFF2-40B4-BE49-F238E27FC236}">
                <a16:creationId xmlns:a16="http://schemas.microsoft.com/office/drawing/2014/main" id="{50AE0245-3045-BD9D-E8A2-B1ABA9C0F16B}"/>
              </a:ext>
            </a:extLst>
          </p:cNvPr>
          <p:cNvSpPr/>
          <p:nvPr userDrawn="1"/>
        </p:nvSpPr>
        <p:spPr>
          <a:xfrm>
            <a:off x="0" y="0"/>
            <a:ext cx="12192000" cy="685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7" name="Grafik 6" descr="Ein Bild, das Screenshot, Grafiken, Reihe, Farbigkeit enthält.&#10;&#10;Automatisch generierte Beschreibung">
            <a:extLst>
              <a:ext uri="{FF2B5EF4-FFF2-40B4-BE49-F238E27FC236}">
                <a16:creationId xmlns:a16="http://schemas.microsoft.com/office/drawing/2014/main" id="{A6BE61BF-C0AA-81B4-58BE-313A3AEFE0A4}"/>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5026708" y="4645347"/>
            <a:ext cx="2530743" cy="2545747"/>
          </a:xfrm>
          <a:prstGeom prst="rect">
            <a:avLst/>
          </a:prstGeom>
        </p:spPr>
      </p:pic>
      <p:pic>
        <p:nvPicPr>
          <p:cNvPr id="9" name="Grafik 8" descr="Ein Bild, das Screenshot, Grafiken, Reihe, Farbigkeit enthält.&#10;&#10;Automatisch generierte Beschreibung">
            <a:extLst>
              <a:ext uri="{FF2B5EF4-FFF2-40B4-BE49-F238E27FC236}">
                <a16:creationId xmlns:a16="http://schemas.microsoft.com/office/drawing/2014/main" id="{FCACFC4B-4922-7A2E-5E18-317DFD3FDD97}"/>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582604" y="-587980"/>
            <a:ext cx="3213100" cy="3232150"/>
          </a:xfrm>
          <a:prstGeom prst="rect">
            <a:avLst/>
          </a:prstGeom>
        </p:spPr>
      </p:pic>
      <p:sp>
        <p:nvSpPr>
          <p:cNvPr id="8" name="Bildplatzhalter 7">
            <a:extLst>
              <a:ext uri="{FF2B5EF4-FFF2-40B4-BE49-F238E27FC236}">
                <a16:creationId xmlns:a16="http://schemas.microsoft.com/office/drawing/2014/main" id="{F2C6EFD3-0546-1323-605E-9E1988FEC6FB}"/>
              </a:ext>
            </a:extLst>
          </p:cNvPr>
          <p:cNvSpPr>
            <a:spLocks noGrp="1"/>
          </p:cNvSpPr>
          <p:nvPr>
            <p:ph type="pic" sz="quarter" idx="13"/>
          </p:nvPr>
        </p:nvSpPr>
        <p:spPr>
          <a:xfrm>
            <a:off x="1033219" y="931820"/>
            <a:ext cx="4965943" cy="4978443"/>
          </a:xfrm>
        </p:spPr>
        <p:txBody>
          <a:bodyPr anchor="ctr"/>
          <a:lstStyle>
            <a:lvl1pPr marL="0" indent="0" algn="ctr">
              <a:buFontTx/>
              <a:buNone/>
              <a:defRPr/>
            </a:lvl1pPr>
          </a:lstStyle>
          <a:p>
            <a:r>
              <a:rPr lang="de-DE"/>
              <a:t>Bild</a:t>
            </a:r>
          </a:p>
        </p:txBody>
      </p:sp>
      <p:sp>
        <p:nvSpPr>
          <p:cNvPr id="3" name="Fußzeilenplatzhalter 2">
            <a:extLst>
              <a:ext uri="{FF2B5EF4-FFF2-40B4-BE49-F238E27FC236}">
                <a16:creationId xmlns:a16="http://schemas.microsoft.com/office/drawing/2014/main" id="{81187ADA-B3B6-A7E8-7255-27EB4947A0F1}"/>
              </a:ext>
            </a:extLst>
          </p:cNvPr>
          <p:cNvSpPr>
            <a:spLocks noGrp="1"/>
          </p:cNvSpPr>
          <p:nvPr>
            <p:ph type="ftr" sz="quarter" idx="11"/>
          </p:nvPr>
        </p:nvSpPr>
        <p:spPr/>
        <p:txBody>
          <a:bodyPr/>
          <a:lstStyle/>
          <a:p>
            <a:r>
              <a:rPr lang="de-DE"/>
              <a:t>Dein Typ ist gefragt!</a:t>
            </a:r>
          </a:p>
        </p:txBody>
      </p:sp>
      <p:sp>
        <p:nvSpPr>
          <p:cNvPr id="5" name="Inhaltsplatzhalter 2">
            <a:extLst>
              <a:ext uri="{FF2B5EF4-FFF2-40B4-BE49-F238E27FC236}">
                <a16:creationId xmlns:a16="http://schemas.microsoft.com/office/drawing/2014/main" id="{CE944013-1E4C-E800-2A20-81DC1ED7E3F9}"/>
              </a:ext>
            </a:extLst>
          </p:cNvPr>
          <p:cNvSpPr>
            <a:spLocks noGrp="1"/>
          </p:cNvSpPr>
          <p:nvPr>
            <p:ph idx="1" hasCustomPrompt="1"/>
          </p:nvPr>
        </p:nvSpPr>
        <p:spPr>
          <a:xfrm>
            <a:off x="6924906" y="2124307"/>
            <a:ext cx="4440877" cy="2609386"/>
          </a:xfrm>
        </p:spPr>
        <p:txBody>
          <a:bodyPr anchor="ctr">
            <a:normAutofit/>
          </a:bodyPr>
          <a:lstStyle>
            <a:lvl1pPr marL="0" indent="0" algn="l">
              <a:buFontTx/>
              <a:buNone/>
              <a:defRPr sz="2400"/>
            </a:lvl1pPr>
          </a:lstStyle>
          <a:p>
            <a:pPr lvl="0"/>
            <a:r>
              <a:rPr lang="de-DE"/>
              <a:t>Zweite Ebene</a:t>
            </a:r>
          </a:p>
        </p:txBody>
      </p:sp>
      <p:sp>
        <p:nvSpPr>
          <p:cNvPr id="11" name="Foliennummernplatzhalter 6">
            <a:extLst>
              <a:ext uri="{FF2B5EF4-FFF2-40B4-BE49-F238E27FC236}">
                <a16:creationId xmlns:a16="http://schemas.microsoft.com/office/drawing/2014/main" id="{032B43EA-D919-6D45-D870-098B9BA96C9F}"/>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1931907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Slide">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99B15FA1-4510-E889-F7CB-79DDCA234286}"/>
              </a:ext>
            </a:extLst>
          </p:cNvPr>
          <p:cNvSpPr/>
          <p:nvPr userDrawn="1"/>
        </p:nvSpPr>
        <p:spPr>
          <a:xfrm>
            <a:off x="0" y="0"/>
            <a:ext cx="12192000" cy="6858000"/>
          </a:xfrm>
          <a:prstGeom prst="rect">
            <a:avLst/>
          </a:prstGeom>
          <a:solidFill>
            <a:srgbClr val="A8C8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Titel 1">
            <a:extLst>
              <a:ext uri="{FF2B5EF4-FFF2-40B4-BE49-F238E27FC236}">
                <a16:creationId xmlns:a16="http://schemas.microsoft.com/office/drawing/2014/main" id="{2061C12E-2696-0F57-A989-679FB98A9782}"/>
              </a:ext>
            </a:extLst>
          </p:cNvPr>
          <p:cNvSpPr>
            <a:spLocks noGrp="1"/>
          </p:cNvSpPr>
          <p:nvPr>
            <p:ph type="title" hasCustomPrompt="1"/>
          </p:nvPr>
        </p:nvSpPr>
        <p:spPr>
          <a:xfrm>
            <a:off x="1272908" y="2107939"/>
            <a:ext cx="10080892" cy="2642122"/>
          </a:xfrm>
        </p:spPr>
        <p:txBody>
          <a:bodyPr anchor="ctr"/>
          <a:lstStyle>
            <a:lvl1pPr algn="ctr">
              <a:defRPr b="0"/>
            </a:lvl1pPr>
          </a:lstStyle>
          <a:p>
            <a:r>
              <a:rPr lang="de-DE" err="1"/>
              <a:t>Divider</a:t>
            </a:r>
            <a:r>
              <a:rPr lang="de-DE"/>
              <a:t> Slide</a:t>
            </a:r>
          </a:p>
        </p:txBody>
      </p:sp>
      <p:sp>
        <p:nvSpPr>
          <p:cNvPr id="3" name="Foliennummernplatzhalter 6">
            <a:extLst>
              <a:ext uri="{FF2B5EF4-FFF2-40B4-BE49-F238E27FC236}">
                <a16:creationId xmlns:a16="http://schemas.microsoft.com/office/drawing/2014/main" id="{AC56CC7E-FF02-CB33-9DDD-78BCA59F61BF}"/>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317883655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tatement only">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B8D93A78-8D74-7F2C-F7F0-CF0E6BD608BF}"/>
              </a:ext>
            </a:extLst>
          </p:cNvPr>
          <p:cNvSpPr/>
          <p:nvPr userDrawn="1"/>
        </p:nvSpPr>
        <p:spPr>
          <a:xfrm>
            <a:off x="0" y="0"/>
            <a:ext cx="3410700" cy="685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Fußzeilenplatzhalter 2">
            <a:extLst>
              <a:ext uri="{FF2B5EF4-FFF2-40B4-BE49-F238E27FC236}">
                <a16:creationId xmlns:a16="http://schemas.microsoft.com/office/drawing/2014/main" id="{81187ADA-B3B6-A7E8-7255-27EB4947A0F1}"/>
              </a:ext>
            </a:extLst>
          </p:cNvPr>
          <p:cNvSpPr>
            <a:spLocks noGrp="1"/>
          </p:cNvSpPr>
          <p:nvPr>
            <p:ph type="ftr" sz="quarter" idx="11"/>
          </p:nvPr>
        </p:nvSpPr>
        <p:spPr/>
        <p:txBody>
          <a:bodyPr/>
          <a:lstStyle/>
          <a:p>
            <a:r>
              <a:rPr lang="de-DE"/>
              <a:t>Dein Typ ist gefragt!</a:t>
            </a:r>
          </a:p>
        </p:txBody>
      </p:sp>
      <p:sp>
        <p:nvSpPr>
          <p:cNvPr id="6" name="Inhaltsplatzhalter 2">
            <a:extLst>
              <a:ext uri="{FF2B5EF4-FFF2-40B4-BE49-F238E27FC236}">
                <a16:creationId xmlns:a16="http://schemas.microsoft.com/office/drawing/2014/main" id="{DE9DB5EF-DD5C-E407-030E-42A82E784AF2}"/>
              </a:ext>
            </a:extLst>
          </p:cNvPr>
          <p:cNvSpPr>
            <a:spLocks noGrp="1"/>
          </p:cNvSpPr>
          <p:nvPr>
            <p:ph idx="1" hasCustomPrompt="1"/>
          </p:nvPr>
        </p:nvSpPr>
        <p:spPr>
          <a:xfrm>
            <a:off x="3780264" y="2124307"/>
            <a:ext cx="7585520" cy="2609386"/>
          </a:xfrm>
        </p:spPr>
        <p:txBody>
          <a:bodyPr anchor="ctr">
            <a:normAutofit/>
          </a:bodyPr>
          <a:lstStyle>
            <a:lvl1pPr marL="0" indent="0" algn="l">
              <a:buFontTx/>
              <a:buNone/>
              <a:defRPr sz="2400"/>
            </a:lvl1pPr>
          </a:lstStyle>
          <a:p>
            <a:pPr lvl="0"/>
            <a:r>
              <a:rPr lang="de-DE"/>
              <a:t>Zweite Ebene</a:t>
            </a:r>
          </a:p>
        </p:txBody>
      </p:sp>
      <p:sp>
        <p:nvSpPr>
          <p:cNvPr id="8" name="Foliennummernplatzhalter 6">
            <a:extLst>
              <a:ext uri="{FF2B5EF4-FFF2-40B4-BE49-F238E27FC236}">
                <a16:creationId xmlns:a16="http://schemas.microsoft.com/office/drawing/2014/main" id="{AD039A24-814C-8AC2-3CF8-A48F6D99C39F}"/>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10540950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C9D921B0-A3F6-AAB4-7508-D9B19E7871C2}"/>
              </a:ext>
            </a:extLst>
          </p:cNvPr>
          <p:cNvSpPr/>
          <p:nvPr userDrawn="1"/>
        </p:nvSpPr>
        <p:spPr>
          <a:xfrm>
            <a:off x="0" y="0"/>
            <a:ext cx="3410700" cy="6858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8" name="Grafik 7">
            <a:extLst>
              <a:ext uri="{FF2B5EF4-FFF2-40B4-BE49-F238E27FC236}">
                <a16:creationId xmlns:a16="http://schemas.microsoft.com/office/drawing/2014/main" id="{F90F762E-A426-9934-3BDF-F709C1A8CD44}"/>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611427" y="585541"/>
            <a:ext cx="2118396" cy="646151"/>
          </a:xfrm>
          <a:prstGeom prst="rect">
            <a:avLst/>
          </a:prstGeom>
        </p:spPr>
      </p:pic>
      <p:sp>
        <p:nvSpPr>
          <p:cNvPr id="2" name="Titel 1">
            <a:extLst>
              <a:ext uri="{FF2B5EF4-FFF2-40B4-BE49-F238E27FC236}">
                <a16:creationId xmlns:a16="http://schemas.microsoft.com/office/drawing/2014/main" id="{F4D27D5B-7CB1-0763-DE2B-8690D10D9598}"/>
              </a:ext>
            </a:extLst>
          </p:cNvPr>
          <p:cNvSpPr>
            <a:spLocks noGrp="1"/>
          </p:cNvSpPr>
          <p:nvPr>
            <p:ph type="ctrTitle" hasCustomPrompt="1"/>
          </p:nvPr>
        </p:nvSpPr>
        <p:spPr>
          <a:xfrm>
            <a:off x="466464" y="2294269"/>
            <a:ext cx="10056573" cy="1655761"/>
          </a:xfrm>
        </p:spPr>
        <p:txBody>
          <a:bodyPr anchor="b"/>
          <a:lstStyle>
            <a:lvl1pPr marL="0" marR="0" indent="0" algn="l" defTabSz="914400" rtl="0" eaLnBrk="1" fontAlgn="auto" latinLnBrk="0" hangingPunct="1">
              <a:lnSpc>
                <a:spcPct val="90000"/>
              </a:lnSpc>
              <a:spcBef>
                <a:spcPct val="0"/>
              </a:spcBef>
              <a:spcAft>
                <a:spcPts val="0"/>
              </a:spcAft>
              <a:buClrTx/>
              <a:buSzTx/>
              <a:buFontTx/>
              <a:buNone/>
              <a:tabLst/>
              <a:defRPr sz="6000" b="1">
                <a:solidFill>
                  <a:schemeClr val="tx1"/>
                </a:solidFill>
              </a:defRPr>
            </a:lvl1pPr>
          </a:lstStyle>
          <a:p>
            <a:r>
              <a:rPr lang="de-DE"/>
              <a:t>Headline</a:t>
            </a:r>
          </a:p>
        </p:txBody>
      </p:sp>
      <p:sp>
        <p:nvSpPr>
          <p:cNvPr id="3" name="Untertitel 2">
            <a:extLst>
              <a:ext uri="{FF2B5EF4-FFF2-40B4-BE49-F238E27FC236}">
                <a16:creationId xmlns:a16="http://schemas.microsoft.com/office/drawing/2014/main" id="{78CAE7C5-0182-25B5-A654-5461E20BD2C9}"/>
              </a:ext>
            </a:extLst>
          </p:cNvPr>
          <p:cNvSpPr>
            <a:spLocks noGrp="1"/>
          </p:cNvSpPr>
          <p:nvPr>
            <p:ph type="subTitle" idx="1" hasCustomPrompt="1"/>
          </p:nvPr>
        </p:nvSpPr>
        <p:spPr>
          <a:xfrm>
            <a:off x="1138306" y="3972223"/>
            <a:ext cx="9233213" cy="677729"/>
          </a:xfrm>
        </p:spPr>
        <p:txBody>
          <a:bodyPr anchor="ctr">
            <a:normAutofit/>
          </a:bodyPr>
          <a:lstStyle>
            <a:lvl1pPr marL="0" marR="0" indent="0" algn="l" defTabSz="914400" rtl="0" eaLnBrk="1" fontAlgn="auto" latinLnBrk="0" hangingPunct="1">
              <a:lnSpc>
                <a:spcPct val="100000"/>
              </a:lnSpc>
              <a:spcBef>
                <a:spcPts val="1200"/>
              </a:spcBef>
              <a:spcAft>
                <a:spcPts val="1200"/>
              </a:spcAft>
              <a:buClrTx/>
              <a:buSzTx/>
              <a:buFontTx/>
              <a:buNone/>
              <a:tabLst/>
              <a:defRPr sz="4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err="1"/>
              <a:t>Subline</a:t>
            </a:r>
            <a:endParaRPr lang="de-DE"/>
          </a:p>
        </p:txBody>
      </p:sp>
      <p:pic>
        <p:nvPicPr>
          <p:cNvPr id="9" name="Grafik 8">
            <a:extLst>
              <a:ext uri="{FF2B5EF4-FFF2-40B4-BE49-F238E27FC236}">
                <a16:creationId xmlns:a16="http://schemas.microsoft.com/office/drawing/2014/main" id="{B208A60F-5DD7-B9AE-C4A3-CF762BE94968}"/>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611427" y="4130351"/>
            <a:ext cx="493426" cy="383776"/>
          </a:xfrm>
          <a:prstGeom prst="rect">
            <a:avLst/>
          </a:prstGeom>
        </p:spPr>
      </p:pic>
      <p:sp>
        <p:nvSpPr>
          <p:cNvPr id="6" name="Foliennummernplatzhalter 6">
            <a:extLst>
              <a:ext uri="{FF2B5EF4-FFF2-40B4-BE49-F238E27FC236}">
                <a16:creationId xmlns:a16="http://schemas.microsoft.com/office/drawing/2014/main" id="{4161257F-5656-3C93-FAAB-F77B978A0982}"/>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122051284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Divider Slide">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99B15FA1-4510-E889-F7CB-79DDCA234286}"/>
              </a:ext>
            </a:extLst>
          </p:cNvPr>
          <p:cNvSpPr/>
          <p:nvPr userDrawn="1"/>
        </p:nvSpPr>
        <p:spPr>
          <a:xfrm>
            <a:off x="0" y="0"/>
            <a:ext cx="12192000" cy="6858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Grafik 2" descr="Ein Bild, das Screenshot, Grafiken, Reihe, Farbigkeit enthält.&#10;&#10;Automatisch generierte Beschreibung">
            <a:extLst>
              <a:ext uri="{FF2B5EF4-FFF2-40B4-BE49-F238E27FC236}">
                <a16:creationId xmlns:a16="http://schemas.microsoft.com/office/drawing/2014/main" id="{68B18611-659C-01FE-B14E-065CA512A43D}"/>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8059064" y="3428999"/>
            <a:ext cx="3105787" cy="3124201"/>
          </a:xfrm>
          <a:prstGeom prst="rect">
            <a:avLst/>
          </a:prstGeom>
        </p:spPr>
      </p:pic>
      <p:pic>
        <p:nvPicPr>
          <p:cNvPr id="2" name="Grafik 1" descr="Ein Bild, das Screenshot, Grafiken, Reihe, Farbigkeit enthält.&#10;&#10;Automatisch generierte Beschreibung">
            <a:extLst>
              <a:ext uri="{FF2B5EF4-FFF2-40B4-BE49-F238E27FC236}">
                <a16:creationId xmlns:a16="http://schemas.microsoft.com/office/drawing/2014/main" id="{C498499C-E41F-4C4C-B72E-FA3B0DF83AA1}"/>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838199" y="406399"/>
            <a:ext cx="4013943" cy="4037741"/>
          </a:xfrm>
          <a:prstGeom prst="rect">
            <a:avLst/>
          </a:prstGeom>
        </p:spPr>
      </p:pic>
      <p:sp>
        <p:nvSpPr>
          <p:cNvPr id="8" name="Titel 1">
            <a:extLst>
              <a:ext uri="{FF2B5EF4-FFF2-40B4-BE49-F238E27FC236}">
                <a16:creationId xmlns:a16="http://schemas.microsoft.com/office/drawing/2014/main" id="{2061C12E-2696-0F57-A989-679FB98A9782}"/>
              </a:ext>
            </a:extLst>
          </p:cNvPr>
          <p:cNvSpPr>
            <a:spLocks noGrp="1"/>
          </p:cNvSpPr>
          <p:nvPr>
            <p:ph type="title" hasCustomPrompt="1"/>
          </p:nvPr>
        </p:nvSpPr>
        <p:spPr>
          <a:xfrm>
            <a:off x="1272908" y="2107939"/>
            <a:ext cx="10080892" cy="2642122"/>
          </a:xfrm>
        </p:spPr>
        <p:txBody>
          <a:bodyPr anchor="ctr"/>
          <a:lstStyle>
            <a:lvl1pPr algn="ctr">
              <a:defRPr b="0">
                <a:solidFill>
                  <a:schemeClr val="bg1"/>
                </a:solidFill>
              </a:defRPr>
            </a:lvl1pPr>
          </a:lstStyle>
          <a:p>
            <a:r>
              <a:rPr lang="de-DE" err="1"/>
              <a:t>Divider</a:t>
            </a:r>
            <a:r>
              <a:rPr lang="de-DE"/>
              <a:t> Slide</a:t>
            </a:r>
          </a:p>
        </p:txBody>
      </p:sp>
      <p:sp>
        <p:nvSpPr>
          <p:cNvPr id="5" name="Foliennummernplatzhalter 6">
            <a:extLst>
              <a:ext uri="{FF2B5EF4-FFF2-40B4-BE49-F238E27FC236}">
                <a16:creationId xmlns:a16="http://schemas.microsoft.com/office/drawing/2014/main" id="{C34DA1BB-6F1C-8BDB-184C-77EF664F78C3}"/>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65279271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A82BF305-ED2D-2620-4783-0F1190A97085}"/>
              </a:ext>
            </a:extLst>
          </p:cNvPr>
          <p:cNvSpPr>
            <a:spLocks noGrp="1"/>
          </p:cNvSpPr>
          <p:nvPr>
            <p:ph idx="1" hasCustomPrompt="1"/>
          </p:nvPr>
        </p:nvSpPr>
        <p:spPr/>
        <p:txBody>
          <a:bodyPr>
            <a:normAutofit/>
          </a:bodyPr>
          <a:lstStyle>
            <a:lvl1pPr>
              <a:defRPr sz="2200"/>
            </a:lvl1pPr>
          </a:lstStyle>
          <a:p>
            <a:pPr lvl="0"/>
            <a:r>
              <a:rPr lang="de-DE"/>
              <a:t>Zweite Ebene</a:t>
            </a:r>
          </a:p>
        </p:txBody>
      </p:sp>
      <p:sp>
        <p:nvSpPr>
          <p:cNvPr id="4" name="Datumsplatzhalter 3">
            <a:extLst>
              <a:ext uri="{FF2B5EF4-FFF2-40B4-BE49-F238E27FC236}">
                <a16:creationId xmlns:a16="http://schemas.microsoft.com/office/drawing/2014/main" id="{2D8252FB-4B2E-59E9-5829-A8C33E75E808}"/>
              </a:ext>
            </a:extLst>
          </p:cNvPr>
          <p:cNvSpPr>
            <a:spLocks noGrp="1"/>
          </p:cNvSpPr>
          <p:nvPr>
            <p:ph type="dt" sz="half" idx="10"/>
          </p:nvPr>
        </p:nvSpPr>
        <p:spPr/>
        <p:txBody>
          <a:bodyPr/>
          <a:lstStyle/>
          <a:p>
            <a:endParaRPr lang="de-DE"/>
          </a:p>
        </p:txBody>
      </p:sp>
      <p:sp>
        <p:nvSpPr>
          <p:cNvPr id="5" name="Fußzeilenplatzhalter 4">
            <a:extLst>
              <a:ext uri="{FF2B5EF4-FFF2-40B4-BE49-F238E27FC236}">
                <a16:creationId xmlns:a16="http://schemas.microsoft.com/office/drawing/2014/main" id="{F49B3C6C-56B6-A768-4407-870628BBAACC}"/>
              </a:ext>
            </a:extLst>
          </p:cNvPr>
          <p:cNvSpPr>
            <a:spLocks noGrp="1"/>
          </p:cNvSpPr>
          <p:nvPr>
            <p:ph type="ftr" sz="quarter" idx="11"/>
          </p:nvPr>
        </p:nvSpPr>
        <p:spPr/>
        <p:txBody>
          <a:bodyPr/>
          <a:lstStyle/>
          <a:p>
            <a:r>
              <a:rPr lang="de-DE"/>
              <a:t>Dein Typ ist gefragt!</a:t>
            </a:r>
          </a:p>
        </p:txBody>
      </p:sp>
      <p:sp>
        <p:nvSpPr>
          <p:cNvPr id="7" name="Rechteck 6">
            <a:extLst>
              <a:ext uri="{FF2B5EF4-FFF2-40B4-BE49-F238E27FC236}">
                <a16:creationId xmlns:a16="http://schemas.microsoft.com/office/drawing/2014/main" id="{B119C96C-AD75-FA42-C6C5-76A72B37D73E}"/>
              </a:ext>
            </a:extLst>
          </p:cNvPr>
          <p:cNvSpPr/>
          <p:nvPr userDrawn="1"/>
        </p:nvSpPr>
        <p:spPr>
          <a:xfrm>
            <a:off x="1" y="0"/>
            <a:ext cx="686190" cy="6858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Titelplatzhalter 1">
            <a:extLst>
              <a:ext uri="{FF2B5EF4-FFF2-40B4-BE49-F238E27FC236}">
                <a16:creationId xmlns:a16="http://schemas.microsoft.com/office/drawing/2014/main" id="{99A72D90-975F-6878-1C50-58E5E9941CDE}"/>
              </a:ext>
            </a:extLst>
          </p:cNvPr>
          <p:cNvSpPr>
            <a:spLocks noGrp="1"/>
          </p:cNvSpPr>
          <p:nvPr>
            <p:ph type="title" hasCustomPrompt="1"/>
          </p:nvPr>
        </p:nvSpPr>
        <p:spPr>
          <a:xfrm>
            <a:off x="1272908" y="490014"/>
            <a:ext cx="10080892" cy="1325563"/>
          </a:xfrm>
          <a:prstGeom prst="rect">
            <a:avLst/>
          </a:prstGeom>
        </p:spPr>
        <p:txBody>
          <a:bodyPr vert="horz" lIns="91440" tIns="45720" rIns="91440" bIns="45720" rtlCol="0" anchor="b">
            <a:normAutofit/>
          </a:bodyPr>
          <a:lstStyle/>
          <a:p>
            <a:r>
              <a:rPr lang="de-DE"/>
              <a:t>Headline</a:t>
            </a:r>
          </a:p>
        </p:txBody>
      </p:sp>
      <p:sp>
        <p:nvSpPr>
          <p:cNvPr id="9" name="Foliennummernplatzhalter 6">
            <a:extLst>
              <a:ext uri="{FF2B5EF4-FFF2-40B4-BE49-F238E27FC236}">
                <a16:creationId xmlns:a16="http://schemas.microsoft.com/office/drawing/2014/main" id="{CA4BB173-EB0C-603D-0CF3-FEF504383A49}"/>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32215140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el, Inhalt und Subline">
    <p:spTree>
      <p:nvGrpSpPr>
        <p:cNvPr id="1" name=""/>
        <p:cNvGrpSpPr/>
        <p:nvPr/>
      </p:nvGrpSpPr>
      <p:grpSpPr>
        <a:xfrm>
          <a:off x="0" y="0"/>
          <a:ext cx="0" cy="0"/>
          <a:chOff x="0" y="0"/>
          <a:chExt cx="0" cy="0"/>
        </a:xfrm>
      </p:grpSpPr>
      <p:sp>
        <p:nvSpPr>
          <p:cNvPr id="8" name="Inhaltsplatzhalter 2">
            <a:extLst>
              <a:ext uri="{FF2B5EF4-FFF2-40B4-BE49-F238E27FC236}">
                <a16:creationId xmlns:a16="http://schemas.microsoft.com/office/drawing/2014/main" id="{E77B2A40-28E9-8D6C-3B01-9BBF998B536B}"/>
              </a:ext>
            </a:extLst>
          </p:cNvPr>
          <p:cNvSpPr>
            <a:spLocks noGrp="1"/>
          </p:cNvSpPr>
          <p:nvPr>
            <p:ph idx="13" hasCustomPrompt="1"/>
          </p:nvPr>
        </p:nvSpPr>
        <p:spPr>
          <a:xfrm>
            <a:off x="1272908" y="814038"/>
            <a:ext cx="10080892" cy="364485"/>
          </a:xfrm>
        </p:spPr>
        <p:txBody>
          <a:bodyPr>
            <a:normAutofit/>
          </a:bodyPr>
          <a:lstStyle>
            <a:lvl1pPr marL="0" indent="0">
              <a:buFontTx/>
              <a:buNone/>
              <a:defRPr sz="1800"/>
            </a:lvl1pPr>
          </a:lstStyle>
          <a:p>
            <a:pPr lvl="0"/>
            <a:r>
              <a:rPr lang="de-DE" err="1"/>
              <a:t>Subline</a:t>
            </a:r>
            <a:endParaRPr lang="de-DE"/>
          </a:p>
        </p:txBody>
      </p:sp>
      <p:sp>
        <p:nvSpPr>
          <p:cNvPr id="3" name="Inhaltsplatzhalter 2">
            <a:extLst>
              <a:ext uri="{FF2B5EF4-FFF2-40B4-BE49-F238E27FC236}">
                <a16:creationId xmlns:a16="http://schemas.microsoft.com/office/drawing/2014/main" id="{A82BF305-ED2D-2620-4783-0F1190A97085}"/>
              </a:ext>
            </a:extLst>
          </p:cNvPr>
          <p:cNvSpPr>
            <a:spLocks noGrp="1"/>
          </p:cNvSpPr>
          <p:nvPr>
            <p:ph idx="1" hasCustomPrompt="1"/>
          </p:nvPr>
        </p:nvSpPr>
        <p:spPr>
          <a:xfrm>
            <a:off x="1272908" y="2639973"/>
            <a:ext cx="10080892" cy="3314778"/>
          </a:xfrm>
        </p:spPr>
        <p:txBody>
          <a:bodyPr>
            <a:normAutofit/>
          </a:bodyPr>
          <a:lstStyle>
            <a:lvl1pPr>
              <a:defRPr sz="2200"/>
            </a:lvl1pPr>
          </a:lstStyle>
          <a:p>
            <a:pPr lvl="0"/>
            <a:r>
              <a:rPr lang="de-DE"/>
              <a:t>Zweite Ebene</a:t>
            </a:r>
          </a:p>
        </p:txBody>
      </p:sp>
      <p:sp>
        <p:nvSpPr>
          <p:cNvPr id="4" name="Datumsplatzhalter 3">
            <a:extLst>
              <a:ext uri="{FF2B5EF4-FFF2-40B4-BE49-F238E27FC236}">
                <a16:creationId xmlns:a16="http://schemas.microsoft.com/office/drawing/2014/main" id="{2D8252FB-4B2E-59E9-5829-A8C33E75E808}"/>
              </a:ext>
            </a:extLst>
          </p:cNvPr>
          <p:cNvSpPr>
            <a:spLocks noGrp="1"/>
          </p:cNvSpPr>
          <p:nvPr>
            <p:ph type="dt" sz="half" idx="10"/>
          </p:nvPr>
        </p:nvSpPr>
        <p:spPr/>
        <p:txBody>
          <a:bodyPr/>
          <a:lstStyle/>
          <a:p>
            <a:endParaRPr lang="de-DE"/>
          </a:p>
        </p:txBody>
      </p:sp>
      <p:sp>
        <p:nvSpPr>
          <p:cNvPr id="5" name="Fußzeilenplatzhalter 4">
            <a:extLst>
              <a:ext uri="{FF2B5EF4-FFF2-40B4-BE49-F238E27FC236}">
                <a16:creationId xmlns:a16="http://schemas.microsoft.com/office/drawing/2014/main" id="{F49B3C6C-56B6-A768-4407-870628BBAACC}"/>
              </a:ext>
            </a:extLst>
          </p:cNvPr>
          <p:cNvSpPr>
            <a:spLocks noGrp="1"/>
          </p:cNvSpPr>
          <p:nvPr>
            <p:ph type="ftr" sz="quarter" idx="11"/>
          </p:nvPr>
        </p:nvSpPr>
        <p:spPr/>
        <p:txBody>
          <a:bodyPr/>
          <a:lstStyle/>
          <a:p>
            <a:r>
              <a:rPr lang="de-DE"/>
              <a:t>Dein Typ ist gefragt!</a:t>
            </a:r>
          </a:p>
        </p:txBody>
      </p:sp>
      <p:sp>
        <p:nvSpPr>
          <p:cNvPr id="16" name="Titelplatzhalter 1">
            <a:extLst>
              <a:ext uri="{FF2B5EF4-FFF2-40B4-BE49-F238E27FC236}">
                <a16:creationId xmlns:a16="http://schemas.microsoft.com/office/drawing/2014/main" id="{99A72D90-975F-6878-1C50-58E5E9941CDE}"/>
              </a:ext>
            </a:extLst>
          </p:cNvPr>
          <p:cNvSpPr>
            <a:spLocks noGrp="1"/>
          </p:cNvSpPr>
          <p:nvPr>
            <p:ph type="title" hasCustomPrompt="1"/>
          </p:nvPr>
        </p:nvSpPr>
        <p:spPr>
          <a:xfrm>
            <a:off x="1272908" y="1178523"/>
            <a:ext cx="10080892" cy="1325563"/>
          </a:xfrm>
          <a:prstGeom prst="rect">
            <a:avLst/>
          </a:prstGeom>
        </p:spPr>
        <p:txBody>
          <a:bodyPr vert="horz" lIns="91440" tIns="45720" rIns="91440" bIns="45720" rtlCol="0" anchor="t">
            <a:normAutofit/>
          </a:bodyPr>
          <a:lstStyle/>
          <a:p>
            <a:r>
              <a:rPr lang="de-DE"/>
              <a:t>Headline</a:t>
            </a:r>
          </a:p>
        </p:txBody>
      </p:sp>
      <p:sp>
        <p:nvSpPr>
          <p:cNvPr id="2" name="Rechteck 1">
            <a:extLst>
              <a:ext uri="{FF2B5EF4-FFF2-40B4-BE49-F238E27FC236}">
                <a16:creationId xmlns:a16="http://schemas.microsoft.com/office/drawing/2014/main" id="{12934D80-9474-791B-53B7-2E9DC54A7225}"/>
              </a:ext>
            </a:extLst>
          </p:cNvPr>
          <p:cNvSpPr/>
          <p:nvPr userDrawn="1"/>
        </p:nvSpPr>
        <p:spPr>
          <a:xfrm>
            <a:off x="1" y="0"/>
            <a:ext cx="686190" cy="6858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Foliennummernplatzhalter 6">
            <a:extLst>
              <a:ext uri="{FF2B5EF4-FFF2-40B4-BE49-F238E27FC236}">
                <a16:creationId xmlns:a16="http://schemas.microsoft.com/office/drawing/2014/main" id="{D0BA2EDB-622A-50E3-660C-AC0CB8E40313}"/>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397084194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5A1996A-E7C6-82C6-A5C1-DE86115B2394}"/>
              </a:ext>
            </a:extLst>
          </p:cNvPr>
          <p:cNvSpPr>
            <a:spLocks noGrp="1"/>
          </p:cNvSpPr>
          <p:nvPr>
            <p:ph type="title" hasCustomPrompt="1"/>
          </p:nvPr>
        </p:nvSpPr>
        <p:spPr/>
        <p:txBody>
          <a:bodyPr/>
          <a:lstStyle/>
          <a:p>
            <a:r>
              <a:rPr lang="de-DE"/>
              <a:t>Headline</a:t>
            </a:r>
          </a:p>
        </p:txBody>
      </p:sp>
      <p:sp>
        <p:nvSpPr>
          <p:cNvPr id="3" name="Datumsplatzhalter 2">
            <a:extLst>
              <a:ext uri="{FF2B5EF4-FFF2-40B4-BE49-F238E27FC236}">
                <a16:creationId xmlns:a16="http://schemas.microsoft.com/office/drawing/2014/main" id="{BBF263E2-8FDF-7176-806E-93F266650BEF}"/>
              </a:ext>
            </a:extLst>
          </p:cNvPr>
          <p:cNvSpPr>
            <a:spLocks noGrp="1"/>
          </p:cNvSpPr>
          <p:nvPr>
            <p:ph type="dt" sz="half" idx="10"/>
          </p:nvPr>
        </p:nvSpPr>
        <p:spPr/>
        <p:txBody>
          <a:bodyPr/>
          <a:lstStyle/>
          <a:p>
            <a:endParaRPr lang="de-DE"/>
          </a:p>
        </p:txBody>
      </p:sp>
      <p:sp>
        <p:nvSpPr>
          <p:cNvPr id="4" name="Fußzeilenplatzhalter 3">
            <a:extLst>
              <a:ext uri="{FF2B5EF4-FFF2-40B4-BE49-F238E27FC236}">
                <a16:creationId xmlns:a16="http://schemas.microsoft.com/office/drawing/2014/main" id="{928E840E-1170-D6E6-630B-355CA128B2BE}"/>
              </a:ext>
            </a:extLst>
          </p:cNvPr>
          <p:cNvSpPr>
            <a:spLocks noGrp="1"/>
          </p:cNvSpPr>
          <p:nvPr>
            <p:ph type="ftr" sz="quarter" idx="11"/>
          </p:nvPr>
        </p:nvSpPr>
        <p:spPr/>
        <p:txBody>
          <a:bodyPr/>
          <a:lstStyle/>
          <a:p>
            <a:r>
              <a:rPr lang="de-DE"/>
              <a:t>Dein Typ ist gefragt!</a:t>
            </a:r>
          </a:p>
        </p:txBody>
      </p:sp>
      <p:sp>
        <p:nvSpPr>
          <p:cNvPr id="7" name="Rechteck 6">
            <a:extLst>
              <a:ext uri="{FF2B5EF4-FFF2-40B4-BE49-F238E27FC236}">
                <a16:creationId xmlns:a16="http://schemas.microsoft.com/office/drawing/2014/main" id="{9A9988B4-2BBD-7F35-0432-6367EB90F1FE}"/>
              </a:ext>
            </a:extLst>
          </p:cNvPr>
          <p:cNvSpPr/>
          <p:nvPr userDrawn="1"/>
        </p:nvSpPr>
        <p:spPr>
          <a:xfrm>
            <a:off x="1" y="0"/>
            <a:ext cx="686190" cy="6858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Foliennummernplatzhalter 6">
            <a:extLst>
              <a:ext uri="{FF2B5EF4-FFF2-40B4-BE49-F238E27FC236}">
                <a16:creationId xmlns:a16="http://schemas.microsoft.com/office/drawing/2014/main" id="{7339704E-5064-CFE0-AB42-F6EA3DC09B3B}"/>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115972137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tatement and Picture">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B8D93A78-8D74-7F2C-F7F0-CF0E6BD608BF}"/>
              </a:ext>
            </a:extLst>
          </p:cNvPr>
          <p:cNvSpPr/>
          <p:nvPr userDrawn="1"/>
        </p:nvSpPr>
        <p:spPr>
          <a:xfrm>
            <a:off x="0" y="0"/>
            <a:ext cx="3410700" cy="6858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Bildplatzhalter 7">
            <a:extLst>
              <a:ext uri="{FF2B5EF4-FFF2-40B4-BE49-F238E27FC236}">
                <a16:creationId xmlns:a16="http://schemas.microsoft.com/office/drawing/2014/main" id="{F2C6EFD3-0546-1323-605E-9E1988FEC6FB}"/>
              </a:ext>
            </a:extLst>
          </p:cNvPr>
          <p:cNvSpPr>
            <a:spLocks noGrp="1"/>
          </p:cNvSpPr>
          <p:nvPr>
            <p:ph type="pic" sz="quarter" idx="13"/>
          </p:nvPr>
        </p:nvSpPr>
        <p:spPr>
          <a:xfrm>
            <a:off x="1033219" y="931820"/>
            <a:ext cx="4965943" cy="4978443"/>
          </a:xfrm>
        </p:spPr>
        <p:txBody>
          <a:bodyPr anchor="ctr"/>
          <a:lstStyle>
            <a:lvl1pPr marL="0" indent="0" algn="ctr">
              <a:buFontTx/>
              <a:buNone/>
              <a:defRPr/>
            </a:lvl1pPr>
          </a:lstStyle>
          <a:p>
            <a:r>
              <a:rPr lang="de-DE"/>
              <a:t>Bild</a:t>
            </a:r>
          </a:p>
        </p:txBody>
      </p:sp>
      <p:sp>
        <p:nvSpPr>
          <p:cNvPr id="3" name="Fußzeilenplatzhalter 2">
            <a:extLst>
              <a:ext uri="{FF2B5EF4-FFF2-40B4-BE49-F238E27FC236}">
                <a16:creationId xmlns:a16="http://schemas.microsoft.com/office/drawing/2014/main" id="{81187ADA-B3B6-A7E8-7255-27EB4947A0F1}"/>
              </a:ext>
            </a:extLst>
          </p:cNvPr>
          <p:cNvSpPr>
            <a:spLocks noGrp="1"/>
          </p:cNvSpPr>
          <p:nvPr>
            <p:ph type="ftr" sz="quarter" idx="11"/>
          </p:nvPr>
        </p:nvSpPr>
        <p:spPr/>
        <p:txBody>
          <a:bodyPr/>
          <a:lstStyle/>
          <a:p>
            <a:r>
              <a:rPr lang="de-DE"/>
              <a:t>Dein Typ ist gefragt!</a:t>
            </a:r>
          </a:p>
        </p:txBody>
      </p:sp>
      <p:sp>
        <p:nvSpPr>
          <p:cNvPr id="6" name="Inhaltsplatzhalter 2">
            <a:extLst>
              <a:ext uri="{FF2B5EF4-FFF2-40B4-BE49-F238E27FC236}">
                <a16:creationId xmlns:a16="http://schemas.microsoft.com/office/drawing/2014/main" id="{9688525D-83EC-30F5-1093-C11C790A5D68}"/>
              </a:ext>
            </a:extLst>
          </p:cNvPr>
          <p:cNvSpPr>
            <a:spLocks noGrp="1"/>
          </p:cNvSpPr>
          <p:nvPr>
            <p:ph idx="1" hasCustomPrompt="1"/>
          </p:nvPr>
        </p:nvSpPr>
        <p:spPr>
          <a:xfrm>
            <a:off x="6924906" y="2124307"/>
            <a:ext cx="4440877" cy="2609386"/>
          </a:xfrm>
        </p:spPr>
        <p:txBody>
          <a:bodyPr anchor="ctr">
            <a:normAutofit/>
          </a:bodyPr>
          <a:lstStyle>
            <a:lvl1pPr marL="0" indent="0" algn="l">
              <a:buFontTx/>
              <a:buNone/>
              <a:defRPr sz="2400"/>
            </a:lvl1pPr>
          </a:lstStyle>
          <a:p>
            <a:pPr lvl="0"/>
            <a:r>
              <a:rPr lang="de-DE"/>
              <a:t>Zweite Ebene</a:t>
            </a:r>
          </a:p>
        </p:txBody>
      </p:sp>
      <p:sp>
        <p:nvSpPr>
          <p:cNvPr id="9" name="Foliennummernplatzhalter 6">
            <a:extLst>
              <a:ext uri="{FF2B5EF4-FFF2-40B4-BE49-F238E27FC236}">
                <a16:creationId xmlns:a16="http://schemas.microsoft.com/office/drawing/2014/main" id="{82871305-CED7-BACD-8532-E4C1756237EC}"/>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256890262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Statement and Picture">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B8D93A78-8D74-7F2C-F7F0-CF0E6BD608BF}"/>
              </a:ext>
            </a:extLst>
          </p:cNvPr>
          <p:cNvSpPr/>
          <p:nvPr userDrawn="1"/>
        </p:nvSpPr>
        <p:spPr>
          <a:xfrm>
            <a:off x="0" y="0"/>
            <a:ext cx="3410700" cy="6858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Bildplatzhalter 7">
            <a:extLst>
              <a:ext uri="{FF2B5EF4-FFF2-40B4-BE49-F238E27FC236}">
                <a16:creationId xmlns:a16="http://schemas.microsoft.com/office/drawing/2014/main" id="{F2C6EFD3-0546-1323-605E-9E1988FEC6FB}"/>
              </a:ext>
            </a:extLst>
          </p:cNvPr>
          <p:cNvSpPr>
            <a:spLocks noGrp="1"/>
          </p:cNvSpPr>
          <p:nvPr>
            <p:ph type="pic" sz="quarter" idx="13"/>
          </p:nvPr>
        </p:nvSpPr>
        <p:spPr>
          <a:xfrm>
            <a:off x="1033219" y="931820"/>
            <a:ext cx="4965943" cy="4978443"/>
          </a:xfrm>
        </p:spPr>
        <p:txBody>
          <a:bodyPr anchor="ctr"/>
          <a:lstStyle>
            <a:lvl1pPr marL="0" indent="0" algn="ctr">
              <a:buFontTx/>
              <a:buNone/>
              <a:defRPr/>
            </a:lvl1pPr>
          </a:lstStyle>
          <a:p>
            <a:r>
              <a:rPr lang="de-DE"/>
              <a:t>Bild</a:t>
            </a:r>
          </a:p>
        </p:txBody>
      </p:sp>
      <p:sp>
        <p:nvSpPr>
          <p:cNvPr id="3" name="Fußzeilenplatzhalter 2">
            <a:extLst>
              <a:ext uri="{FF2B5EF4-FFF2-40B4-BE49-F238E27FC236}">
                <a16:creationId xmlns:a16="http://schemas.microsoft.com/office/drawing/2014/main" id="{81187ADA-B3B6-A7E8-7255-27EB4947A0F1}"/>
              </a:ext>
            </a:extLst>
          </p:cNvPr>
          <p:cNvSpPr>
            <a:spLocks noGrp="1"/>
          </p:cNvSpPr>
          <p:nvPr>
            <p:ph type="ftr" sz="quarter" idx="11"/>
          </p:nvPr>
        </p:nvSpPr>
        <p:spPr/>
        <p:txBody>
          <a:bodyPr/>
          <a:lstStyle/>
          <a:p>
            <a:r>
              <a:rPr lang="de-DE"/>
              <a:t>Dein Typ ist gefragt!</a:t>
            </a:r>
          </a:p>
        </p:txBody>
      </p:sp>
      <p:sp>
        <p:nvSpPr>
          <p:cNvPr id="14" name="Inhaltsplatzhalter 2">
            <a:extLst>
              <a:ext uri="{FF2B5EF4-FFF2-40B4-BE49-F238E27FC236}">
                <a16:creationId xmlns:a16="http://schemas.microsoft.com/office/drawing/2014/main" id="{F7A96C98-9E87-8B47-6FD7-20BA0806956C}"/>
              </a:ext>
            </a:extLst>
          </p:cNvPr>
          <p:cNvSpPr>
            <a:spLocks noGrp="1"/>
          </p:cNvSpPr>
          <p:nvPr>
            <p:ph idx="14" hasCustomPrompt="1"/>
          </p:nvPr>
        </p:nvSpPr>
        <p:spPr>
          <a:xfrm>
            <a:off x="6524369" y="1940312"/>
            <a:ext cx="4841414" cy="3969951"/>
          </a:xfrm>
        </p:spPr>
        <p:txBody>
          <a:bodyPr anchor="t">
            <a:normAutofit/>
          </a:bodyPr>
          <a:lstStyle>
            <a:lvl1pPr>
              <a:defRPr sz="2200"/>
            </a:lvl1pPr>
          </a:lstStyle>
          <a:p>
            <a:pPr lvl="0"/>
            <a:r>
              <a:rPr lang="de-DE"/>
              <a:t>Zweite Ebene</a:t>
            </a:r>
          </a:p>
        </p:txBody>
      </p:sp>
      <p:sp>
        <p:nvSpPr>
          <p:cNvPr id="15" name="Titelplatzhalter 1">
            <a:extLst>
              <a:ext uri="{FF2B5EF4-FFF2-40B4-BE49-F238E27FC236}">
                <a16:creationId xmlns:a16="http://schemas.microsoft.com/office/drawing/2014/main" id="{AE916BEE-BFFD-165F-294B-CFCDEA622B19}"/>
              </a:ext>
            </a:extLst>
          </p:cNvPr>
          <p:cNvSpPr>
            <a:spLocks noGrp="1"/>
          </p:cNvSpPr>
          <p:nvPr>
            <p:ph type="title" hasCustomPrompt="1"/>
          </p:nvPr>
        </p:nvSpPr>
        <p:spPr>
          <a:xfrm>
            <a:off x="6512385" y="931820"/>
            <a:ext cx="4841415" cy="763165"/>
          </a:xfrm>
          <a:prstGeom prst="rect">
            <a:avLst/>
          </a:prstGeom>
        </p:spPr>
        <p:txBody>
          <a:bodyPr vert="horz" lIns="91440" tIns="45720" rIns="91440" bIns="45720" rtlCol="0" anchor="b">
            <a:normAutofit/>
          </a:bodyPr>
          <a:lstStyle>
            <a:lvl1pPr>
              <a:defRPr sz="2400"/>
            </a:lvl1pPr>
          </a:lstStyle>
          <a:p>
            <a:r>
              <a:rPr lang="de-DE"/>
              <a:t>Headline</a:t>
            </a:r>
          </a:p>
        </p:txBody>
      </p:sp>
      <p:sp>
        <p:nvSpPr>
          <p:cNvPr id="7" name="Foliennummernplatzhalter 6">
            <a:extLst>
              <a:ext uri="{FF2B5EF4-FFF2-40B4-BE49-F238E27FC236}">
                <a16:creationId xmlns:a16="http://schemas.microsoft.com/office/drawing/2014/main" id="{6DEF948B-15A1-F719-73C3-48DC2C8BE31F}"/>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101532942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tatement and Picture Full Color">
    <p:spTree>
      <p:nvGrpSpPr>
        <p:cNvPr id="1" name=""/>
        <p:cNvGrpSpPr/>
        <p:nvPr/>
      </p:nvGrpSpPr>
      <p:grpSpPr>
        <a:xfrm>
          <a:off x="0" y="0"/>
          <a:ext cx="0" cy="0"/>
          <a:chOff x="0" y="0"/>
          <a:chExt cx="0" cy="0"/>
        </a:xfrm>
      </p:grpSpPr>
      <p:sp>
        <p:nvSpPr>
          <p:cNvPr id="6" name="Rechteck 5">
            <a:extLst>
              <a:ext uri="{FF2B5EF4-FFF2-40B4-BE49-F238E27FC236}">
                <a16:creationId xmlns:a16="http://schemas.microsoft.com/office/drawing/2014/main" id="{50AE0245-3045-BD9D-E8A2-B1ABA9C0F16B}"/>
              </a:ext>
            </a:extLst>
          </p:cNvPr>
          <p:cNvSpPr/>
          <p:nvPr userDrawn="1"/>
        </p:nvSpPr>
        <p:spPr>
          <a:xfrm>
            <a:off x="0" y="0"/>
            <a:ext cx="12192000" cy="6858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7" name="Grafik 6" descr="Ein Bild, das Screenshot, Grafiken, Reihe, Farbigkeit enthält.&#10;&#10;Automatisch generierte Beschreibung">
            <a:extLst>
              <a:ext uri="{FF2B5EF4-FFF2-40B4-BE49-F238E27FC236}">
                <a16:creationId xmlns:a16="http://schemas.microsoft.com/office/drawing/2014/main" id="{A6BE61BF-C0AA-81B4-58BE-313A3AEFE0A4}"/>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5026708" y="4645347"/>
            <a:ext cx="2530743" cy="2545747"/>
          </a:xfrm>
          <a:prstGeom prst="rect">
            <a:avLst/>
          </a:prstGeom>
        </p:spPr>
      </p:pic>
      <p:pic>
        <p:nvPicPr>
          <p:cNvPr id="9" name="Grafik 8" descr="Ein Bild, das Screenshot, Grafiken, Reihe, Farbigkeit enthält.&#10;&#10;Automatisch generierte Beschreibung">
            <a:extLst>
              <a:ext uri="{FF2B5EF4-FFF2-40B4-BE49-F238E27FC236}">
                <a16:creationId xmlns:a16="http://schemas.microsoft.com/office/drawing/2014/main" id="{FCACFC4B-4922-7A2E-5E18-317DFD3FDD97}"/>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582604" y="-587980"/>
            <a:ext cx="3213100" cy="3232150"/>
          </a:xfrm>
          <a:prstGeom prst="rect">
            <a:avLst/>
          </a:prstGeom>
        </p:spPr>
      </p:pic>
      <p:sp>
        <p:nvSpPr>
          <p:cNvPr id="8" name="Bildplatzhalter 7">
            <a:extLst>
              <a:ext uri="{FF2B5EF4-FFF2-40B4-BE49-F238E27FC236}">
                <a16:creationId xmlns:a16="http://schemas.microsoft.com/office/drawing/2014/main" id="{F2C6EFD3-0546-1323-605E-9E1988FEC6FB}"/>
              </a:ext>
            </a:extLst>
          </p:cNvPr>
          <p:cNvSpPr>
            <a:spLocks noGrp="1"/>
          </p:cNvSpPr>
          <p:nvPr>
            <p:ph type="pic" sz="quarter" idx="13"/>
          </p:nvPr>
        </p:nvSpPr>
        <p:spPr>
          <a:xfrm>
            <a:off x="1033219" y="931820"/>
            <a:ext cx="4965943" cy="4978443"/>
          </a:xfrm>
        </p:spPr>
        <p:txBody>
          <a:bodyPr anchor="ctr"/>
          <a:lstStyle>
            <a:lvl1pPr marL="0" indent="0" algn="ctr">
              <a:buFontTx/>
              <a:buNone/>
              <a:defRPr/>
            </a:lvl1pPr>
          </a:lstStyle>
          <a:p>
            <a:r>
              <a:rPr lang="de-DE"/>
              <a:t>Bild</a:t>
            </a:r>
          </a:p>
        </p:txBody>
      </p:sp>
      <p:sp>
        <p:nvSpPr>
          <p:cNvPr id="3" name="Fußzeilenplatzhalter 2">
            <a:extLst>
              <a:ext uri="{FF2B5EF4-FFF2-40B4-BE49-F238E27FC236}">
                <a16:creationId xmlns:a16="http://schemas.microsoft.com/office/drawing/2014/main" id="{81187ADA-B3B6-A7E8-7255-27EB4947A0F1}"/>
              </a:ext>
            </a:extLst>
          </p:cNvPr>
          <p:cNvSpPr>
            <a:spLocks noGrp="1"/>
          </p:cNvSpPr>
          <p:nvPr>
            <p:ph type="ftr" sz="quarter" idx="11"/>
          </p:nvPr>
        </p:nvSpPr>
        <p:spPr/>
        <p:txBody>
          <a:bodyPr/>
          <a:lstStyle/>
          <a:p>
            <a:r>
              <a:rPr lang="de-DE"/>
              <a:t>Dein Typ ist gefragt!</a:t>
            </a:r>
          </a:p>
        </p:txBody>
      </p:sp>
      <p:sp>
        <p:nvSpPr>
          <p:cNvPr id="10" name="Inhaltsplatzhalter 2">
            <a:extLst>
              <a:ext uri="{FF2B5EF4-FFF2-40B4-BE49-F238E27FC236}">
                <a16:creationId xmlns:a16="http://schemas.microsoft.com/office/drawing/2014/main" id="{F2FC75B3-14F4-13E4-6E3F-EF04B8EE7DA1}"/>
              </a:ext>
            </a:extLst>
          </p:cNvPr>
          <p:cNvSpPr>
            <a:spLocks noGrp="1"/>
          </p:cNvSpPr>
          <p:nvPr>
            <p:ph idx="1" hasCustomPrompt="1"/>
          </p:nvPr>
        </p:nvSpPr>
        <p:spPr>
          <a:xfrm>
            <a:off x="6924906" y="2124307"/>
            <a:ext cx="4440877" cy="2609386"/>
          </a:xfrm>
        </p:spPr>
        <p:txBody>
          <a:bodyPr anchor="ctr">
            <a:normAutofit/>
          </a:bodyPr>
          <a:lstStyle>
            <a:lvl1pPr marL="0" indent="0" algn="l">
              <a:buFontTx/>
              <a:buNone/>
              <a:defRPr sz="2400">
                <a:solidFill>
                  <a:schemeClr val="bg1"/>
                </a:solidFill>
              </a:defRPr>
            </a:lvl1pPr>
          </a:lstStyle>
          <a:p>
            <a:pPr lvl="0"/>
            <a:r>
              <a:rPr lang="de-DE"/>
              <a:t>Zweite Ebene</a:t>
            </a:r>
          </a:p>
        </p:txBody>
      </p:sp>
      <p:sp>
        <p:nvSpPr>
          <p:cNvPr id="11" name="Foliennummernplatzhalter 6">
            <a:extLst>
              <a:ext uri="{FF2B5EF4-FFF2-40B4-BE49-F238E27FC236}">
                <a16:creationId xmlns:a16="http://schemas.microsoft.com/office/drawing/2014/main" id="{ACED54DA-02A4-C1C9-A2EC-A859A09221EE}"/>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177475562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tatement only">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B8D93A78-8D74-7F2C-F7F0-CF0E6BD608BF}"/>
              </a:ext>
            </a:extLst>
          </p:cNvPr>
          <p:cNvSpPr/>
          <p:nvPr userDrawn="1"/>
        </p:nvSpPr>
        <p:spPr>
          <a:xfrm>
            <a:off x="0" y="0"/>
            <a:ext cx="3410700" cy="6858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Fußzeilenplatzhalter 2">
            <a:extLst>
              <a:ext uri="{FF2B5EF4-FFF2-40B4-BE49-F238E27FC236}">
                <a16:creationId xmlns:a16="http://schemas.microsoft.com/office/drawing/2014/main" id="{81187ADA-B3B6-A7E8-7255-27EB4947A0F1}"/>
              </a:ext>
            </a:extLst>
          </p:cNvPr>
          <p:cNvSpPr>
            <a:spLocks noGrp="1"/>
          </p:cNvSpPr>
          <p:nvPr>
            <p:ph type="ftr" sz="quarter" idx="11"/>
          </p:nvPr>
        </p:nvSpPr>
        <p:spPr/>
        <p:txBody>
          <a:bodyPr/>
          <a:lstStyle/>
          <a:p>
            <a:r>
              <a:rPr lang="de-DE"/>
              <a:t>Dein Typ ist gefragt!</a:t>
            </a:r>
          </a:p>
        </p:txBody>
      </p:sp>
      <p:sp>
        <p:nvSpPr>
          <p:cNvPr id="7" name="Inhaltsplatzhalter 2">
            <a:extLst>
              <a:ext uri="{FF2B5EF4-FFF2-40B4-BE49-F238E27FC236}">
                <a16:creationId xmlns:a16="http://schemas.microsoft.com/office/drawing/2014/main" id="{32F66A0A-FDEA-158F-6CAD-3CD8670C6449}"/>
              </a:ext>
            </a:extLst>
          </p:cNvPr>
          <p:cNvSpPr>
            <a:spLocks noGrp="1"/>
          </p:cNvSpPr>
          <p:nvPr>
            <p:ph idx="1" hasCustomPrompt="1"/>
          </p:nvPr>
        </p:nvSpPr>
        <p:spPr>
          <a:xfrm>
            <a:off x="3780264" y="2124307"/>
            <a:ext cx="7585520" cy="2609386"/>
          </a:xfrm>
        </p:spPr>
        <p:txBody>
          <a:bodyPr anchor="ctr">
            <a:normAutofit/>
          </a:bodyPr>
          <a:lstStyle>
            <a:lvl1pPr marL="0" indent="0" algn="l">
              <a:buFontTx/>
              <a:buNone/>
              <a:defRPr sz="2400"/>
            </a:lvl1pPr>
          </a:lstStyle>
          <a:p>
            <a:pPr lvl="0"/>
            <a:r>
              <a:rPr lang="de-DE"/>
              <a:t>Zweite Ebene</a:t>
            </a:r>
          </a:p>
        </p:txBody>
      </p:sp>
      <p:sp>
        <p:nvSpPr>
          <p:cNvPr id="8" name="Foliennummernplatzhalter 6">
            <a:extLst>
              <a:ext uri="{FF2B5EF4-FFF2-40B4-BE49-F238E27FC236}">
                <a16:creationId xmlns:a16="http://schemas.microsoft.com/office/drawing/2014/main" id="{0DAF6DFB-284F-5A32-CBB4-2A023B6EB109}"/>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21668987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A82BF305-ED2D-2620-4783-0F1190A97085}"/>
              </a:ext>
            </a:extLst>
          </p:cNvPr>
          <p:cNvSpPr>
            <a:spLocks noGrp="1"/>
          </p:cNvSpPr>
          <p:nvPr>
            <p:ph idx="1" hasCustomPrompt="1"/>
          </p:nvPr>
        </p:nvSpPr>
        <p:spPr/>
        <p:txBody>
          <a:bodyPr>
            <a:normAutofit/>
          </a:bodyPr>
          <a:lstStyle>
            <a:lvl1pPr>
              <a:defRPr sz="2200"/>
            </a:lvl1pPr>
          </a:lstStyle>
          <a:p>
            <a:pPr lvl="0"/>
            <a:r>
              <a:rPr lang="de-DE"/>
              <a:t> Zweite Ebene</a:t>
            </a:r>
          </a:p>
        </p:txBody>
      </p:sp>
      <p:sp>
        <p:nvSpPr>
          <p:cNvPr id="4" name="Datumsplatzhalter 3">
            <a:extLst>
              <a:ext uri="{FF2B5EF4-FFF2-40B4-BE49-F238E27FC236}">
                <a16:creationId xmlns:a16="http://schemas.microsoft.com/office/drawing/2014/main" id="{2D8252FB-4B2E-59E9-5829-A8C33E75E808}"/>
              </a:ext>
            </a:extLst>
          </p:cNvPr>
          <p:cNvSpPr>
            <a:spLocks noGrp="1"/>
          </p:cNvSpPr>
          <p:nvPr>
            <p:ph type="dt" sz="half" idx="10"/>
          </p:nvPr>
        </p:nvSpPr>
        <p:spPr>
          <a:xfrm>
            <a:off x="1272908" y="6356350"/>
            <a:ext cx="1797205" cy="365125"/>
          </a:xfrm>
          <a:prstGeom prst="rect">
            <a:avLst/>
          </a:prstGeom>
        </p:spPr>
        <p:txBody>
          <a:bodyPr/>
          <a:lstStyle/>
          <a:p>
            <a:endParaRPr lang="de-DE"/>
          </a:p>
        </p:txBody>
      </p:sp>
      <p:sp>
        <p:nvSpPr>
          <p:cNvPr id="5" name="Fußzeilenplatzhalter 4">
            <a:extLst>
              <a:ext uri="{FF2B5EF4-FFF2-40B4-BE49-F238E27FC236}">
                <a16:creationId xmlns:a16="http://schemas.microsoft.com/office/drawing/2014/main" id="{F49B3C6C-56B6-A768-4407-870628BBAACC}"/>
              </a:ext>
            </a:extLst>
          </p:cNvPr>
          <p:cNvSpPr>
            <a:spLocks noGrp="1"/>
          </p:cNvSpPr>
          <p:nvPr>
            <p:ph type="ftr" sz="quarter" idx="11"/>
          </p:nvPr>
        </p:nvSpPr>
        <p:spPr>
          <a:xfrm>
            <a:off x="3780263" y="6356350"/>
            <a:ext cx="5063488" cy="365125"/>
          </a:xfrm>
          <a:prstGeom prst="rect">
            <a:avLst/>
          </a:prstGeom>
        </p:spPr>
        <p:txBody>
          <a:bodyPr/>
          <a:lstStyle/>
          <a:p>
            <a:r>
              <a:rPr lang="de-DE"/>
              <a:t>Dein Typ ist gefragt!</a:t>
            </a:r>
          </a:p>
        </p:txBody>
      </p:sp>
      <p:sp>
        <p:nvSpPr>
          <p:cNvPr id="7" name="Rechteck 6">
            <a:extLst>
              <a:ext uri="{FF2B5EF4-FFF2-40B4-BE49-F238E27FC236}">
                <a16:creationId xmlns:a16="http://schemas.microsoft.com/office/drawing/2014/main" id="{B119C96C-AD75-FA42-C6C5-76A72B37D73E}"/>
              </a:ext>
            </a:extLst>
          </p:cNvPr>
          <p:cNvSpPr/>
          <p:nvPr userDrawn="1"/>
        </p:nvSpPr>
        <p:spPr>
          <a:xfrm>
            <a:off x="1" y="0"/>
            <a:ext cx="686190" cy="6858000"/>
          </a:xfrm>
          <a:prstGeom prst="rect">
            <a:avLst/>
          </a:prstGeom>
          <a:solidFill>
            <a:srgbClr val="A8C8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Titelplatzhalter 1">
            <a:extLst>
              <a:ext uri="{FF2B5EF4-FFF2-40B4-BE49-F238E27FC236}">
                <a16:creationId xmlns:a16="http://schemas.microsoft.com/office/drawing/2014/main" id="{99A72D90-975F-6878-1C50-58E5E9941CDE}"/>
              </a:ext>
            </a:extLst>
          </p:cNvPr>
          <p:cNvSpPr>
            <a:spLocks noGrp="1"/>
          </p:cNvSpPr>
          <p:nvPr>
            <p:ph type="title" hasCustomPrompt="1"/>
          </p:nvPr>
        </p:nvSpPr>
        <p:spPr>
          <a:xfrm>
            <a:off x="1272908" y="490014"/>
            <a:ext cx="10080892" cy="1325563"/>
          </a:xfrm>
          <a:prstGeom prst="rect">
            <a:avLst/>
          </a:prstGeom>
        </p:spPr>
        <p:txBody>
          <a:bodyPr vert="horz" lIns="91440" tIns="45720" rIns="91440" bIns="45720" rtlCol="0" anchor="b">
            <a:normAutofit/>
          </a:bodyPr>
          <a:lstStyle/>
          <a:p>
            <a:r>
              <a:rPr lang="de-DE"/>
              <a:t>Headline</a:t>
            </a:r>
          </a:p>
        </p:txBody>
      </p:sp>
      <p:sp>
        <p:nvSpPr>
          <p:cNvPr id="9" name="Foliennummernplatzhalter 6">
            <a:extLst>
              <a:ext uri="{FF2B5EF4-FFF2-40B4-BE49-F238E27FC236}">
                <a16:creationId xmlns:a16="http://schemas.microsoft.com/office/drawing/2014/main" id="{69ACCD92-C114-B60F-D865-9865837C4253}"/>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425302875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C9D921B0-A3F6-AAB4-7508-D9B19E7871C2}"/>
              </a:ext>
            </a:extLst>
          </p:cNvPr>
          <p:cNvSpPr/>
          <p:nvPr userDrawn="1"/>
        </p:nvSpPr>
        <p:spPr>
          <a:xfrm>
            <a:off x="0" y="0"/>
            <a:ext cx="3410700" cy="685800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8" name="Grafik 7">
            <a:extLst>
              <a:ext uri="{FF2B5EF4-FFF2-40B4-BE49-F238E27FC236}">
                <a16:creationId xmlns:a16="http://schemas.microsoft.com/office/drawing/2014/main" id="{F90F762E-A426-9934-3BDF-F709C1A8CD44}"/>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611427" y="585541"/>
            <a:ext cx="2118396" cy="646151"/>
          </a:xfrm>
          <a:prstGeom prst="rect">
            <a:avLst/>
          </a:prstGeom>
        </p:spPr>
      </p:pic>
      <p:sp>
        <p:nvSpPr>
          <p:cNvPr id="2" name="Titel 1">
            <a:extLst>
              <a:ext uri="{FF2B5EF4-FFF2-40B4-BE49-F238E27FC236}">
                <a16:creationId xmlns:a16="http://schemas.microsoft.com/office/drawing/2014/main" id="{F4D27D5B-7CB1-0763-DE2B-8690D10D9598}"/>
              </a:ext>
            </a:extLst>
          </p:cNvPr>
          <p:cNvSpPr>
            <a:spLocks noGrp="1"/>
          </p:cNvSpPr>
          <p:nvPr>
            <p:ph type="ctrTitle" hasCustomPrompt="1"/>
          </p:nvPr>
        </p:nvSpPr>
        <p:spPr>
          <a:xfrm>
            <a:off x="466464" y="2294269"/>
            <a:ext cx="10056573" cy="1655761"/>
          </a:xfrm>
        </p:spPr>
        <p:txBody>
          <a:bodyPr anchor="b"/>
          <a:lstStyle>
            <a:lvl1pPr marL="0" marR="0" indent="0" algn="l" defTabSz="914400" rtl="0" eaLnBrk="1" fontAlgn="auto" latinLnBrk="0" hangingPunct="1">
              <a:lnSpc>
                <a:spcPct val="90000"/>
              </a:lnSpc>
              <a:spcBef>
                <a:spcPct val="0"/>
              </a:spcBef>
              <a:spcAft>
                <a:spcPts val="0"/>
              </a:spcAft>
              <a:buClrTx/>
              <a:buSzTx/>
              <a:buFontTx/>
              <a:buNone/>
              <a:tabLst/>
              <a:defRPr sz="6000" b="1">
                <a:solidFill>
                  <a:schemeClr val="tx2"/>
                </a:solidFill>
              </a:defRPr>
            </a:lvl1pPr>
          </a:lstStyle>
          <a:p>
            <a:r>
              <a:rPr lang="de-DE"/>
              <a:t>Headline</a:t>
            </a:r>
          </a:p>
        </p:txBody>
      </p:sp>
      <p:sp>
        <p:nvSpPr>
          <p:cNvPr id="3" name="Untertitel 2">
            <a:extLst>
              <a:ext uri="{FF2B5EF4-FFF2-40B4-BE49-F238E27FC236}">
                <a16:creationId xmlns:a16="http://schemas.microsoft.com/office/drawing/2014/main" id="{78CAE7C5-0182-25B5-A654-5461E20BD2C9}"/>
              </a:ext>
            </a:extLst>
          </p:cNvPr>
          <p:cNvSpPr>
            <a:spLocks noGrp="1"/>
          </p:cNvSpPr>
          <p:nvPr>
            <p:ph type="subTitle" idx="1" hasCustomPrompt="1"/>
          </p:nvPr>
        </p:nvSpPr>
        <p:spPr>
          <a:xfrm>
            <a:off x="1138306" y="3972223"/>
            <a:ext cx="9233213" cy="677729"/>
          </a:xfrm>
        </p:spPr>
        <p:txBody>
          <a:bodyPr anchor="ctr">
            <a:normAutofit/>
          </a:bodyPr>
          <a:lstStyle>
            <a:lvl1pPr marL="0" marR="0" indent="0" algn="l" defTabSz="914400" rtl="0" eaLnBrk="1" fontAlgn="auto" latinLnBrk="0" hangingPunct="1">
              <a:lnSpc>
                <a:spcPct val="100000"/>
              </a:lnSpc>
              <a:spcBef>
                <a:spcPts val="1200"/>
              </a:spcBef>
              <a:spcAft>
                <a:spcPts val="1200"/>
              </a:spcAft>
              <a:buClrTx/>
              <a:buSzTx/>
              <a:buFontTx/>
              <a:buNone/>
              <a:tabLst/>
              <a:defRPr sz="4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err="1"/>
              <a:t>Subline</a:t>
            </a:r>
            <a:endParaRPr lang="de-DE"/>
          </a:p>
        </p:txBody>
      </p:sp>
      <p:pic>
        <p:nvPicPr>
          <p:cNvPr id="9" name="Grafik 8">
            <a:extLst>
              <a:ext uri="{FF2B5EF4-FFF2-40B4-BE49-F238E27FC236}">
                <a16:creationId xmlns:a16="http://schemas.microsoft.com/office/drawing/2014/main" id="{B208A60F-5DD7-B9AE-C4A3-CF762BE94968}"/>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611427" y="4130351"/>
            <a:ext cx="493426" cy="383776"/>
          </a:xfrm>
          <a:prstGeom prst="rect">
            <a:avLst/>
          </a:prstGeom>
        </p:spPr>
      </p:pic>
      <p:sp>
        <p:nvSpPr>
          <p:cNvPr id="6" name="Foliennummernplatzhalter 6">
            <a:extLst>
              <a:ext uri="{FF2B5EF4-FFF2-40B4-BE49-F238E27FC236}">
                <a16:creationId xmlns:a16="http://schemas.microsoft.com/office/drawing/2014/main" id="{C5AE4448-7A6E-A143-7198-7266C2B31458}"/>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87593525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ivider Slide">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99B15FA1-4510-E889-F7CB-79DDCA234286}"/>
              </a:ext>
            </a:extLst>
          </p:cNvPr>
          <p:cNvSpPr/>
          <p:nvPr userDrawn="1"/>
        </p:nvSpPr>
        <p:spPr>
          <a:xfrm>
            <a:off x="0" y="0"/>
            <a:ext cx="12192000" cy="685800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4" name="Grafik 3" descr="Ein Bild, das Screenshot, Reihe, Grafiken, Schwarzweiß enthält.&#10;&#10;Automatisch generierte Beschreibung">
            <a:extLst>
              <a:ext uri="{FF2B5EF4-FFF2-40B4-BE49-F238E27FC236}">
                <a16:creationId xmlns:a16="http://schemas.microsoft.com/office/drawing/2014/main" id="{BFBEE2E3-A743-9CE5-2F46-E4811AA9DCF6}"/>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828989" y="406400"/>
            <a:ext cx="4013944" cy="4037742"/>
          </a:xfrm>
          <a:prstGeom prst="rect">
            <a:avLst/>
          </a:prstGeom>
        </p:spPr>
      </p:pic>
      <p:pic>
        <p:nvPicPr>
          <p:cNvPr id="5" name="Grafik 4" descr="Ein Bild, das Screenshot, Reihe, Grafiken, Schwarzweiß enthält.&#10;&#10;Automatisch generierte Beschreibung">
            <a:extLst>
              <a:ext uri="{FF2B5EF4-FFF2-40B4-BE49-F238E27FC236}">
                <a16:creationId xmlns:a16="http://schemas.microsoft.com/office/drawing/2014/main" id="{9E9D9545-D373-0DA2-3E01-F7DF330254CA}"/>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8059064" y="3428999"/>
            <a:ext cx="3105787" cy="3124201"/>
          </a:xfrm>
          <a:prstGeom prst="rect">
            <a:avLst/>
          </a:prstGeom>
        </p:spPr>
      </p:pic>
      <p:sp>
        <p:nvSpPr>
          <p:cNvPr id="8" name="Titel 1">
            <a:extLst>
              <a:ext uri="{FF2B5EF4-FFF2-40B4-BE49-F238E27FC236}">
                <a16:creationId xmlns:a16="http://schemas.microsoft.com/office/drawing/2014/main" id="{2061C12E-2696-0F57-A989-679FB98A9782}"/>
              </a:ext>
            </a:extLst>
          </p:cNvPr>
          <p:cNvSpPr>
            <a:spLocks noGrp="1"/>
          </p:cNvSpPr>
          <p:nvPr>
            <p:ph type="title" hasCustomPrompt="1"/>
          </p:nvPr>
        </p:nvSpPr>
        <p:spPr>
          <a:xfrm>
            <a:off x="1272908" y="2107939"/>
            <a:ext cx="10080892" cy="2642122"/>
          </a:xfrm>
        </p:spPr>
        <p:txBody>
          <a:bodyPr anchor="ctr"/>
          <a:lstStyle>
            <a:lvl1pPr algn="ctr">
              <a:defRPr b="0">
                <a:solidFill>
                  <a:schemeClr val="tx2"/>
                </a:solidFill>
              </a:defRPr>
            </a:lvl1pPr>
          </a:lstStyle>
          <a:p>
            <a:r>
              <a:rPr lang="de-DE" err="1"/>
              <a:t>Divider</a:t>
            </a:r>
            <a:r>
              <a:rPr lang="de-DE"/>
              <a:t> Slide</a:t>
            </a:r>
          </a:p>
        </p:txBody>
      </p:sp>
      <p:sp>
        <p:nvSpPr>
          <p:cNvPr id="3" name="Foliennummernplatzhalter 6">
            <a:extLst>
              <a:ext uri="{FF2B5EF4-FFF2-40B4-BE49-F238E27FC236}">
                <a16:creationId xmlns:a16="http://schemas.microsoft.com/office/drawing/2014/main" id="{224C120B-FEF8-F30B-4B29-AC4DBB1D329B}"/>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2330679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A82BF305-ED2D-2620-4783-0F1190A97085}"/>
              </a:ext>
            </a:extLst>
          </p:cNvPr>
          <p:cNvSpPr>
            <a:spLocks noGrp="1"/>
          </p:cNvSpPr>
          <p:nvPr>
            <p:ph idx="1" hasCustomPrompt="1"/>
          </p:nvPr>
        </p:nvSpPr>
        <p:spPr/>
        <p:txBody>
          <a:bodyPr>
            <a:normAutofit/>
          </a:bodyPr>
          <a:lstStyle>
            <a:lvl1pPr>
              <a:defRPr sz="2200"/>
            </a:lvl1pPr>
          </a:lstStyle>
          <a:p>
            <a:pPr lvl="0"/>
            <a:r>
              <a:rPr lang="de-DE"/>
              <a:t>Zweite Ebene</a:t>
            </a:r>
          </a:p>
        </p:txBody>
      </p:sp>
      <p:sp>
        <p:nvSpPr>
          <p:cNvPr id="4" name="Datumsplatzhalter 3">
            <a:extLst>
              <a:ext uri="{FF2B5EF4-FFF2-40B4-BE49-F238E27FC236}">
                <a16:creationId xmlns:a16="http://schemas.microsoft.com/office/drawing/2014/main" id="{2D8252FB-4B2E-59E9-5829-A8C33E75E808}"/>
              </a:ext>
            </a:extLst>
          </p:cNvPr>
          <p:cNvSpPr>
            <a:spLocks noGrp="1"/>
          </p:cNvSpPr>
          <p:nvPr>
            <p:ph type="dt" sz="half" idx="10"/>
          </p:nvPr>
        </p:nvSpPr>
        <p:spPr/>
        <p:txBody>
          <a:bodyPr/>
          <a:lstStyle/>
          <a:p>
            <a:endParaRPr lang="de-DE"/>
          </a:p>
        </p:txBody>
      </p:sp>
      <p:sp>
        <p:nvSpPr>
          <p:cNvPr id="5" name="Fußzeilenplatzhalter 4">
            <a:extLst>
              <a:ext uri="{FF2B5EF4-FFF2-40B4-BE49-F238E27FC236}">
                <a16:creationId xmlns:a16="http://schemas.microsoft.com/office/drawing/2014/main" id="{F49B3C6C-56B6-A768-4407-870628BBAACC}"/>
              </a:ext>
            </a:extLst>
          </p:cNvPr>
          <p:cNvSpPr>
            <a:spLocks noGrp="1"/>
          </p:cNvSpPr>
          <p:nvPr>
            <p:ph type="ftr" sz="quarter" idx="11"/>
          </p:nvPr>
        </p:nvSpPr>
        <p:spPr/>
        <p:txBody>
          <a:bodyPr/>
          <a:lstStyle/>
          <a:p>
            <a:r>
              <a:rPr lang="de-DE"/>
              <a:t>Dein Typ ist gefragt!</a:t>
            </a:r>
          </a:p>
        </p:txBody>
      </p:sp>
      <p:sp>
        <p:nvSpPr>
          <p:cNvPr id="7" name="Rechteck 6">
            <a:extLst>
              <a:ext uri="{FF2B5EF4-FFF2-40B4-BE49-F238E27FC236}">
                <a16:creationId xmlns:a16="http://schemas.microsoft.com/office/drawing/2014/main" id="{B119C96C-AD75-FA42-C6C5-76A72B37D73E}"/>
              </a:ext>
            </a:extLst>
          </p:cNvPr>
          <p:cNvSpPr/>
          <p:nvPr userDrawn="1"/>
        </p:nvSpPr>
        <p:spPr>
          <a:xfrm>
            <a:off x="1" y="0"/>
            <a:ext cx="686190" cy="685800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Titelplatzhalter 1">
            <a:extLst>
              <a:ext uri="{FF2B5EF4-FFF2-40B4-BE49-F238E27FC236}">
                <a16:creationId xmlns:a16="http://schemas.microsoft.com/office/drawing/2014/main" id="{99A72D90-975F-6878-1C50-58E5E9941CDE}"/>
              </a:ext>
            </a:extLst>
          </p:cNvPr>
          <p:cNvSpPr>
            <a:spLocks noGrp="1"/>
          </p:cNvSpPr>
          <p:nvPr>
            <p:ph type="title" hasCustomPrompt="1"/>
          </p:nvPr>
        </p:nvSpPr>
        <p:spPr>
          <a:xfrm>
            <a:off x="1272908" y="490014"/>
            <a:ext cx="10080892" cy="1325563"/>
          </a:xfrm>
          <a:prstGeom prst="rect">
            <a:avLst/>
          </a:prstGeom>
        </p:spPr>
        <p:txBody>
          <a:bodyPr vert="horz" lIns="91440" tIns="45720" rIns="91440" bIns="45720" rtlCol="0" anchor="b">
            <a:normAutofit/>
          </a:bodyPr>
          <a:lstStyle/>
          <a:p>
            <a:r>
              <a:rPr lang="de-DE"/>
              <a:t>Headline</a:t>
            </a:r>
          </a:p>
        </p:txBody>
      </p:sp>
      <p:sp>
        <p:nvSpPr>
          <p:cNvPr id="9" name="Foliennummernplatzhalter 6">
            <a:extLst>
              <a:ext uri="{FF2B5EF4-FFF2-40B4-BE49-F238E27FC236}">
                <a16:creationId xmlns:a16="http://schemas.microsoft.com/office/drawing/2014/main" id="{63232590-57C1-9A22-8BB1-2A2E328A897A}"/>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44945923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el, Inhalt und Subline">
    <p:spTree>
      <p:nvGrpSpPr>
        <p:cNvPr id="1" name=""/>
        <p:cNvGrpSpPr/>
        <p:nvPr/>
      </p:nvGrpSpPr>
      <p:grpSpPr>
        <a:xfrm>
          <a:off x="0" y="0"/>
          <a:ext cx="0" cy="0"/>
          <a:chOff x="0" y="0"/>
          <a:chExt cx="0" cy="0"/>
        </a:xfrm>
      </p:grpSpPr>
      <p:sp>
        <p:nvSpPr>
          <p:cNvPr id="8" name="Inhaltsplatzhalter 2">
            <a:extLst>
              <a:ext uri="{FF2B5EF4-FFF2-40B4-BE49-F238E27FC236}">
                <a16:creationId xmlns:a16="http://schemas.microsoft.com/office/drawing/2014/main" id="{E77B2A40-28E9-8D6C-3B01-9BBF998B536B}"/>
              </a:ext>
            </a:extLst>
          </p:cNvPr>
          <p:cNvSpPr>
            <a:spLocks noGrp="1"/>
          </p:cNvSpPr>
          <p:nvPr>
            <p:ph idx="13" hasCustomPrompt="1"/>
          </p:nvPr>
        </p:nvSpPr>
        <p:spPr>
          <a:xfrm>
            <a:off x="1272908" y="814038"/>
            <a:ext cx="10080892" cy="364485"/>
          </a:xfrm>
        </p:spPr>
        <p:txBody>
          <a:bodyPr>
            <a:normAutofit/>
          </a:bodyPr>
          <a:lstStyle>
            <a:lvl1pPr marL="0" indent="0">
              <a:buFontTx/>
              <a:buNone/>
              <a:defRPr sz="1800"/>
            </a:lvl1pPr>
          </a:lstStyle>
          <a:p>
            <a:pPr lvl="0"/>
            <a:r>
              <a:rPr lang="de-DE" err="1"/>
              <a:t>Subline</a:t>
            </a:r>
            <a:endParaRPr lang="de-DE"/>
          </a:p>
        </p:txBody>
      </p:sp>
      <p:sp>
        <p:nvSpPr>
          <p:cNvPr id="3" name="Inhaltsplatzhalter 2">
            <a:extLst>
              <a:ext uri="{FF2B5EF4-FFF2-40B4-BE49-F238E27FC236}">
                <a16:creationId xmlns:a16="http://schemas.microsoft.com/office/drawing/2014/main" id="{A82BF305-ED2D-2620-4783-0F1190A97085}"/>
              </a:ext>
            </a:extLst>
          </p:cNvPr>
          <p:cNvSpPr>
            <a:spLocks noGrp="1"/>
          </p:cNvSpPr>
          <p:nvPr>
            <p:ph idx="1" hasCustomPrompt="1"/>
          </p:nvPr>
        </p:nvSpPr>
        <p:spPr>
          <a:xfrm>
            <a:off x="1272908" y="2639973"/>
            <a:ext cx="10080892" cy="3314778"/>
          </a:xfrm>
        </p:spPr>
        <p:txBody>
          <a:bodyPr>
            <a:normAutofit/>
          </a:bodyPr>
          <a:lstStyle>
            <a:lvl1pPr>
              <a:defRPr sz="2200"/>
            </a:lvl1pPr>
          </a:lstStyle>
          <a:p>
            <a:pPr lvl="0"/>
            <a:r>
              <a:rPr lang="de-DE"/>
              <a:t>Zweite Ebene</a:t>
            </a:r>
          </a:p>
        </p:txBody>
      </p:sp>
      <p:sp>
        <p:nvSpPr>
          <p:cNvPr id="4" name="Datumsplatzhalter 3">
            <a:extLst>
              <a:ext uri="{FF2B5EF4-FFF2-40B4-BE49-F238E27FC236}">
                <a16:creationId xmlns:a16="http://schemas.microsoft.com/office/drawing/2014/main" id="{2D8252FB-4B2E-59E9-5829-A8C33E75E808}"/>
              </a:ext>
            </a:extLst>
          </p:cNvPr>
          <p:cNvSpPr>
            <a:spLocks noGrp="1"/>
          </p:cNvSpPr>
          <p:nvPr>
            <p:ph type="dt" sz="half" idx="10"/>
          </p:nvPr>
        </p:nvSpPr>
        <p:spPr/>
        <p:txBody>
          <a:bodyPr/>
          <a:lstStyle/>
          <a:p>
            <a:endParaRPr lang="de-DE"/>
          </a:p>
        </p:txBody>
      </p:sp>
      <p:sp>
        <p:nvSpPr>
          <p:cNvPr id="5" name="Fußzeilenplatzhalter 4">
            <a:extLst>
              <a:ext uri="{FF2B5EF4-FFF2-40B4-BE49-F238E27FC236}">
                <a16:creationId xmlns:a16="http://schemas.microsoft.com/office/drawing/2014/main" id="{F49B3C6C-56B6-A768-4407-870628BBAACC}"/>
              </a:ext>
            </a:extLst>
          </p:cNvPr>
          <p:cNvSpPr>
            <a:spLocks noGrp="1"/>
          </p:cNvSpPr>
          <p:nvPr>
            <p:ph type="ftr" sz="quarter" idx="11"/>
          </p:nvPr>
        </p:nvSpPr>
        <p:spPr/>
        <p:txBody>
          <a:bodyPr/>
          <a:lstStyle/>
          <a:p>
            <a:r>
              <a:rPr lang="de-DE"/>
              <a:t>Dein Typ ist gefragt!</a:t>
            </a:r>
          </a:p>
        </p:txBody>
      </p:sp>
      <p:sp>
        <p:nvSpPr>
          <p:cNvPr id="16" name="Titelplatzhalter 1">
            <a:extLst>
              <a:ext uri="{FF2B5EF4-FFF2-40B4-BE49-F238E27FC236}">
                <a16:creationId xmlns:a16="http://schemas.microsoft.com/office/drawing/2014/main" id="{99A72D90-975F-6878-1C50-58E5E9941CDE}"/>
              </a:ext>
            </a:extLst>
          </p:cNvPr>
          <p:cNvSpPr>
            <a:spLocks noGrp="1"/>
          </p:cNvSpPr>
          <p:nvPr>
            <p:ph type="title" hasCustomPrompt="1"/>
          </p:nvPr>
        </p:nvSpPr>
        <p:spPr>
          <a:xfrm>
            <a:off x="1272908" y="1178523"/>
            <a:ext cx="10080892" cy="1325563"/>
          </a:xfrm>
          <a:prstGeom prst="rect">
            <a:avLst/>
          </a:prstGeom>
        </p:spPr>
        <p:txBody>
          <a:bodyPr vert="horz" lIns="91440" tIns="45720" rIns="91440" bIns="45720" rtlCol="0" anchor="t">
            <a:normAutofit/>
          </a:bodyPr>
          <a:lstStyle/>
          <a:p>
            <a:r>
              <a:rPr lang="de-DE"/>
              <a:t>Headline</a:t>
            </a:r>
          </a:p>
        </p:txBody>
      </p:sp>
      <p:sp>
        <p:nvSpPr>
          <p:cNvPr id="9" name="Foliennummernplatzhalter 6">
            <a:extLst>
              <a:ext uri="{FF2B5EF4-FFF2-40B4-BE49-F238E27FC236}">
                <a16:creationId xmlns:a16="http://schemas.microsoft.com/office/drawing/2014/main" id="{5EB1D970-A5A9-CBC4-566F-D51889D4BDA9}"/>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226061803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5A1996A-E7C6-82C6-A5C1-DE86115B2394}"/>
              </a:ext>
            </a:extLst>
          </p:cNvPr>
          <p:cNvSpPr>
            <a:spLocks noGrp="1"/>
          </p:cNvSpPr>
          <p:nvPr>
            <p:ph type="title" hasCustomPrompt="1"/>
          </p:nvPr>
        </p:nvSpPr>
        <p:spPr/>
        <p:txBody>
          <a:bodyPr/>
          <a:lstStyle/>
          <a:p>
            <a:r>
              <a:rPr lang="de-DE"/>
              <a:t>Headline</a:t>
            </a:r>
          </a:p>
        </p:txBody>
      </p:sp>
      <p:sp>
        <p:nvSpPr>
          <p:cNvPr id="3" name="Datumsplatzhalter 2">
            <a:extLst>
              <a:ext uri="{FF2B5EF4-FFF2-40B4-BE49-F238E27FC236}">
                <a16:creationId xmlns:a16="http://schemas.microsoft.com/office/drawing/2014/main" id="{BBF263E2-8FDF-7176-806E-93F266650BEF}"/>
              </a:ext>
            </a:extLst>
          </p:cNvPr>
          <p:cNvSpPr>
            <a:spLocks noGrp="1"/>
          </p:cNvSpPr>
          <p:nvPr>
            <p:ph type="dt" sz="half" idx="10"/>
          </p:nvPr>
        </p:nvSpPr>
        <p:spPr/>
        <p:txBody>
          <a:bodyPr/>
          <a:lstStyle/>
          <a:p>
            <a:endParaRPr lang="de-DE"/>
          </a:p>
        </p:txBody>
      </p:sp>
      <p:sp>
        <p:nvSpPr>
          <p:cNvPr id="4" name="Fußzeilenplatzhalter 3">
            <a:extLst>
              <a:ext uri="{FF2B5EF4-FFF2-40B4-BE49-F238E27FC236}">
                <a16:creationId xmlns:a16="http://schemas.microsoft.com/office/drawing/2014/main" id="{928E840E-1170-D6E6-630B-355CA128B2BE}"/>
              </a:ext>
            </a:extLst>
          </p:cNvPr>
          <p:cNvSpPr>
            <a:spLocks noGrp="1"/>
          </p:cNvSpPr>
          <p:nvPr>
            <p:ph type="ftr" sz="quarter" idx="11"/>
          </p:nvPr>
        </p:nvSpPr>
        <p:spPr/>
        <p:txBody>
          <a:bodyPr/>
          <a:lstStyle/>
          <a:p>
            <a:r>
              <a:rPr lang="de-DE"/>
              <a:t>Dein Typ ist gefragt!</a:t>
            </a:r>
          </a:p>
        </p:txBody>
      </p:sp>
      <p:sp>
        <p:nvSpPr>
          <p:cNvPr id="7" name="Rechteck 6">
            <a:extLst>
              <a:ext uri="{FF2B5EF4-FFF2-40B4-BE49-F238E27FC236}">
                <a16:creationId xmlns:a16="http://schemas.microsoft.com/office/drawing/2014/main" id="{F903D777-319B-9EFC-570F-BBAED90AD296}"/>
              </a:ext>
            </a:extLst>
          </p:cNvPr>
          <p:cNvSpPr/>
          <p:nvPr userDrawn="1"/>
        </p:nvSpPr>
        <p:spPr>
          <a:xfrm>
            <a:off x="1" y="0"/>
            <a:ext cx="686190" cy="685800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Foliennummernplatzhalter 6">
            <a:extLst>
              <a:ext uri="{FF2B5EF4-FFF2-40B4-BE49-F238E27FC236}">
                <a16:creationId xmlns:a16="http://schemas.microsoft.com/office/drawing/2014/main" id="{DDC5DFFB-1D4D-3845-C892-4B38C410028A}"/>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111604201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tatement and Picture">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B8D93A78-8D74-7F2C-F7F0-CF0E6BD608BF}"/>
              </a:ext>
            </a:extLst>
          </p:cNvPr>
          <p:cNvSpPr/>
          <p:nvPr userDrawn="1"/>
        </p:nvSpPr>
        <p:spPr>
          <a:xfrm>
            <a:off x="0" y="0"/>
            <a:ext cx="3410700" cy="685800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Bildplatzhalter 7">
            <a:extLst>
              <a:ext uri="{FF2B5EF4-FFF2-40B4-BE49-F238E27FC236}">
                <a16:creationId xmlns:a16="http://schemas.microsoft.com/office/drawing/2014/main" id="{F2C6EFD3-0546-1323-605E-9E1988FEC6FB}"/>
              </a:ext>
            </a:extLst>
          </p:cNvPr>
          <p:cNvSpPr>
            <a:spLocks noGrp="1"/>
          </p:cNvSpPr>
          <p:nvPr>
            <p:ph type="pic" sz="quarter" idx="13"/>
          </p:nvPr>
        </p:nvSpPr>
        <p:spPr>
          <a:xfrm>
            <a:off x="1033219" y="931820"/>
            <a:ext cx="4965943" cy="4978443"/>
          </a:xfrm>
        </p:spPr>
        <p:txBody>
          <a:bodyPr anchor="ctr"/>
          <a:lstStyle>
            <a:lvl1pPr marL="0" indent="0" algn="ctr">
              <a:buFontTx/>
              <a:buNone/>
              <a:defRPr/>
            </a:lvl1pPr>
          </a:lstStyle>
          <a:p>
            <a:r>
              <a:rPr lang="de-DE"/>
              <a:t>Bild</a:t>
            </a:r>
          </a:p>
        </p:txBody>
      </p:sp>
      <p:sp>
        <p:nvSpPr>
          <p:cNvPr id="3" name="Fußzeilenplatzhalter 2">
            <a:extLst>
              <a:ext uri="{FF2B5EF4-FFF2-40B4-BE49-F238E27FC236}">
                <a16:creationId xmlns:a16="http://schemas.microsoft.com/office/drawing/2014/main" id="{81187ADA-B3B6-A7E8-7255-27EB4947A0F1}"/>
              </a:ext>
            </a:extLst>
          </p:cNvPr>
          <p:cNvSpPr>
            <a:spLocks noGrp="1"/>
          </p:cNvSpPr>
          <p:nvPr>
            <p:ph type="ftr" sz="quarter" idx="11"/>
          </p:nvPr>
        </p:nvSpPr>
        <p:spPr/>
        <p:txBody>
          <a:bodyPr/>
          <a:lstStyle/>
          <a:p>
            <a:r>
              <a:rPr lang="de-DE"/>
              <a:t>Dein Typ ist gefragt!</a:t>
            </a:r>
          </a:p>
        </p:txBody>
      </p:sp>
      <p:sp>
        <p:nvSpPr>
          <p:cNvPr id="7" name="Inhaltsplatzhalter 2">
            <a:extLst>
              <a:ext uri="{FF2B5EF4-FFF2-40B4-BE49-F238E27FC236}">
                <a16:creationId xmlns:a16="http://schemas.microsoft.com/office/drawing/2014/main" id="{1570A52B-8429-092A-48C3-3A262103EB52}"/>
              </a:ext>
            </a:extLst>
          </p:cNvPr>
          <p:cNvSpPr>
            <a:spLocks noGrp="1"/>
          </p:cNvSpPr>
          <p:nvPr>
            <p:ph idx="1" hasCustomPrompt="1"/>
          </p:nvPr>
        </p:nvSpPr>
        <p:spPr>
          <a:xfrm>
            <a:off x="6924906" y="2124307"/>
            <a:ext cx="4440877" cy="2609386"/>
          </a:xfrm>
        </p:spPr>
        <p:txBody>
          <a:bodyPr anchor="ctr">
            <a:normAutofit/>
          </a:bodyPr>
          <a:lstStyle>
            <a:lvl1pPr marL="0" indent="0" algn="l">
              <a:buFontTx/>
              <a:buNone/>
              <a:defRPr sz="2400"/>
            </a:lvl1pPr>
          </a:lstStyle>
          <a:p>
            <a:pPr lvl="0"/>
            <a:r>
              <a:rPr lang="de-DE"/>
              <a:t>Zweite Ebene</a:t>
            </a:r>
          </a:p>
        </p:txBody>
      </p:sp>
      <p:sp>
        <p:nvSpPr>
          <p:cNvPr id="9" name="Foliennummernplatzhalter 6">
            <a:extLst>
              <a:ext uri="{FF2B5EF4-FFF2-40B4-BE49-F238E27FC236}">
                <a16:creationId xmlns:a16="http://schemas.microsoft.com/office/drawing/2014/main" id="{7EB4A071-CB1A-B0D9-AFC7-350B1B79F6FD}"/>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356872623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Statement and Picture">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B8D93A78-8D74-7F2C-F7F0-CF0E6BD608BF}"/>
              </a:ext>
            </a:extLst>
          </p:cNvPr>
          <p:cNvSpPr/>
          <p:nvPr userDrawn="1"/>
        </p:nvSpPr>
        <p:spPr>
          <a:xfrm>
            <a:off x="0" y="0"/>
            <a:ext cx="3410700" cy="685800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Bildplatzhalter 7">
            <a:extLst>
              <a:ext uri="{FF2B5EF4-FFF2-40B4-BE49-F238E27FC236}">
                <a16:creationId xmlns:a16="http://schemas.microsoft.com/office/drawing/2014/main" id="{F2C6EFD3-0546-1323-605E-9E1988FEC6FB}"/>
              </a:ext>
            </a:extLst>
          </p:cNvPr>
          <p:cNvSpPr>
            <a:spLocks noGrp="1"/>
          </p:cNvSpPr>
          <p:nvPr>
            <p:ph type="pic" sz="quarter" idx="13"/>
          </p:nvPr>
        </p:nvSpPr>
        <p:spPr>
          <a:xfrm>
            <a:off x="1033219" y="931820"/>
            <a:ext cx="4965943" cy="4978443"/>
          </a:xfrm>
        </p:spPr>
        <p:txBody>
          <a:bodyPr anchor="ctr"/>
          <a:lstStyle>
            <a:lvl1pPr marL="0" indent="0" algn="ctr">
              <a:buFontTx/>
              <a:buNone/>
              <a:defRPr/>
            </a:lvl1pPr>
          </a:lstStyle>
          <a:p>
            <a:r>
              <a:rPr lang="de-DE"/>
              <a:t>Bild</a:t>
            </a:r>
          </a:p>
        </p:txBody>
      </p:sp>
      <p:sp>
        <p:nvSpPr>
          <p:cNvPr id="3" name="Fußzeilenplatzhalter 2">
            <a:extLst>
              <a:ext uri="{FF2B5EF4-FFF2-40B4-BE49-F238E27FC236}">
                <a16:creationId xmlns:a16="http://schemas.microsoft.com/office/drawing/2014/main" id="{81187ADA-B3B6-A7E8-7255-27EB4947A0F1}"/>
              </a:ext>
            </a:extLst>
          </p:cNvPr>
          <p:cNvSpPr>
            <a:spLocks noGrp="1"/>
          </p:cNvSpPr>
          <p:nvPr>
            <p:ph type="ftr" sz="quarter" idx="11"/>
          </p:nvPr>
        </p:nvSpPr>
        <p:spPr/>
        <p:txBody>
          <a:bodyPr/>
          <a:lstStyle/>
          <a:p>
            <a:r>
              <a:rPr lang="de-DE"/>
              <a:t>Dein Typ ist gefragt!</a:t>
            </a:r>
          </a:p>
        </p:txBody>
      </p:sp>
      <p:sp>
        <p:nvSpPr>
          <p:cNvPr id="12" name="Inhaltsplatzhalter 2">
            <a:extLst>
              <a:ext uri="{FF2B5EF4-FFF2-40B4-BE49-F238E27FC236}">
                <a16:creationId xmlns:a16="http://schemas.microsoft.com/office/drawing/2014/main" id="{033D50FC-59C0-3D3C-E5AA-2335FACC0DC9}"/>
              </a:ext>
            </a:extLst>
          </p:cNvPr>
          <p:cNvSpPr>
            <a:spLocks noGrp="1"/>
          </p:cNvSpPr>
          <p:nvPr>
            <p:ph idx="14" hasCustomPrompt="1"/>
          </p:nvPr>
        </p:nvSpPr>
        <p:spPr>
          <a:xfrm>
            <a:off x="6524369" y="1940312"/>
            <a:ext cx="4841414" cy="3969951"/>
          </a:xfrm>
        </p:spPr>
        <p:txBody>
          <a:bodyPr anchor="t">
            <a:normAutofit/>
          </a:bodyPr>
          <a:lstStyle>
            <a:lvl1pPr>
              <a:defRPr sz="2200"/>
            </a:lvl1pPr>
          </a:lstStyle>
          <a:p>
            <a:pPr lvl="0"/>
            <a:r>
              <a:rPr lang="de-DE"/>
              <a:t>Zweite Ebene</a:t>
            </a:r>
          </a:p>
        </p:txBody>
      </p:sp>
      <p:sp>
        <p:nvSpPr>
          <p:cNvPr id="13" name="Titelplatzhalter 1">
            <a:extLst>
              <a:ext uri="{FF2B5EF4-FFF2-40B4-BE49-F238E27FC236}">
                <a16:creationId xmlns:a16="http://schemas.microsoft.com/office/drawing/2014/main" id="{CF36A075-2D4F-9000-360C-1CA6536BC161}"/>
              </a:ext>
            </a:extLst>
          </p:cNvPr>
          <p:cNvSpPr>
            <a:spLocks noGrp="1"/>
          </p:cNvSpPr>
          <p:nvPr>
            <p:ph type="title" hasCustomPrompt="1"/>
          </p:nvPr>
        </p:nvSpPr>
        <p:spPr>
          <a:xfrm>
            <a:off x="6512385" y="931820"/>
            <a:ext cx="4841415" cy="763165"/>
          </a:xfrm>
          <a:prstGeom prst="rect">
            <a:avLst/>
          </a:prstGeom>
        </p:spPr>
        <p:txBody>
          <a:bodyPr vert="horz" lIns="91440" tIns="45720" rIns="91440" bIns="45720" rtlCol="0" anchor="b">
            <a:normAutofit/>
          </a:bodyPr>
          <a:lstStyle>
            <a:lvl1pPr>
              <a:defRPr sz="2400"/>
            </a:lvl1pPr>
          </a:lstStyle>
          <a:p>
            <a:r>
              <a:rPr lang="de-DE"/>
              <a:t>Headline</a:t>
            </a:r>
          </a:p>
        </p:txBody>
      </p:sp>
      <p:sp>
        <p:nvSpPr>
          <p:cNvPr id="7" name="Foliennummernplatzhalter 6">
            <a:extLst>
              <a:ext uri="{FF2B5EF4-FFF2-40B4-BE49-F238E27FC236}">
                <a16:creationId xmlns:a16="http://schemas.microsoft.com/office/drawing/2014/main" id="{8C631C6D-B91C-C007-D6DB-CAF781090E1D}"/>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369445424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tatement and Picture Full Color">
    <p:spTree>
      <p:nvGrpSpPr>
        <p:cNvPr id="1" name=""/>
        <p:cNvGrpSpPr/>
        <p:nvPr/>
      </p:nvGrpSpPr>
      <p:grpSpPr>
        <a:xfrm>
          <a:off x="0" y="0"/>
          <a:ext cx="0" cy="0"/>
          <a:chOff x="0" y="0"/>
          <a:chExt cx="0" cy="0"/>
        </a:xfrm>
      </p:grpSpPr>
      <p:sp>
        <p:nvSpPr>
          <p:cNvPr id="6" name="Rechteck 5">
            <a:extLst>
              <a:ext uri="{FF2B5EF4-FFF2-40B4-BE49-F238E27FC236}">
                <a16:creationId xmlns:a16="http://schemas.microsoft.com/office/drawing/2014/main" id="{50AE0245-3045-BD9D-E8A2-B1ABA9C0F16B}"/>
              </a:ext>
            </a:extLst>
          </p:cNvPr>
          <p:cNvSpPr/>
          <p:nvPr userDrawn="1"/>
        </p:nvSpPr>
        <p:spPr>
          <a:xfrm>
            <a:off x="0" y="0"/>
            <a:ext cx="12192000" cy="685800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7" name="Grafik 6" descr="Ein Bild, das Screenshot, Grafiken, Reihe, Farbigkeit enthält.&#10;&#10;Automatisch generierte Beschreibung">
            <a:extLst>
              <a:ext uri="{FF2B5EF4-FFF2-40B4-BE49-F238E27FC236}">
                <a16:creationId xmlns:a16="http://schemas.microsoft.com/office/drawing/2014/main" id="{A6BE61BF-C0AA-81B4-58BE-313A3AEFE0A4}"/>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5026708" y="4645347"/>
            <a:ext cx="2530743" cy="2545747"/>
          </a:xfrm>
          <a:prstGeom prst="rect">
            <a:avLst/>
          </a:prstGeom>
        </p:spPr>
      </p:pic>
      <p:pic>
        <p:nvPicPr>
          <p:cNvPr id="9" name="Grafik 8" descr="Ein Bild, das Screenshot, Grafiken, Reihe, Farbigkeit enthält.&#10;&#10;Automatisch generierte Beschreibung">
            <a:extLst>
              <a:ext uri="{FF2B5EF4-FFF2-40B4-BE49-F238E27FC236}">
                <a16:creationId xmlns:a16="http://schemas.microsoft.com/office/drawing/2014/main" id="{FCACFC4B-4922-7A2E-5E18-317DFD3FDD97}"/>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582604" y="-587980"/>
            <a:ext cx="3213100" cy="3232150"/>
          </a:xfrm>
          <a:prstGeom prst="rect">
            <a:avLst/>
          </a:prstGeom>
        </p:spPr>
      </p:pic>
      <p:sp>
        <p:nvSpPr>
          <p:cNvPr id="8" name="Bildplatzhalter 7">
            <a:extLst>
              <a:ext uri="{FF2B5EF4-FFF2-40B4-BE49-F238E27FC236}">
                <a16:creationId xmlns:a16="http://schemas.microsoft.com/office/drawing/2014/main" id="{F2C6EFD3-0546-1323-605E-9E1988FEC6FB}"/>
              </a:ext>
            </a:extLst>
          </p:cNvPr>
          <p:cNvSpPr>
            <a:spLocks noGrp="1"/>
          </p:cNvSpPr>
          <p:nvPr>
            <p:ph type="pic" sz="quarter" idx="13"/>
          </p:nvPr>
        </p:nvSpPr>
        <p:spPr>
          <a:xfrm>
            <a:off x="1033219" y="931820"/>
            <a:ext cx="4965943" cy="4978443"/>
          </a:xfrm>
        </p:spPr>
        <p:txBody>
          <a:bodyPr anchor="ctr"/>
          <a:lstStyle>
            <a:lvl1pPr marL="0" indent="0" algn="ctr">
              <a:buFontTx/>
              <a:buNone/>
              <a:defRPr/>
            </a:lvl1pPr>
          </a:lstStyle>
          <a:p>
            <a:r>
              <a:rPr lang="de-DE"/>
              <a:t>Bild</a:t>
            </a:r>
          </a:p>
        </p:txBody>
      </p:sp>
      <p:sp>
        <p:nvSpPr>
          <p:cNvPr id="3" name="Fußzeilenplatzhalter 2">
            <a:extLst>
              <a:ext uri="{FF2B5EF4-FFF2-40B4-BE49-F238E27FC236}">
                <a16:creationId xmlns:a16="http://schemas.microsoft.com/office/drawing/2014/main" id="{81187ADA-B3B6-A7E8-7255-27EB4947A0F1}"/>
              </a:ext>
            </a:extLst>
          </p:cNvPr>
          <p:cNvSpPr>
            <a:spLocks noGrp="1"/>
          </p:cNvSpPr>
          <p:nvPr>
            <p:ph type="ftr" sz="quarter" idx="11"/>
          </p:nvPr>
        </p:nvSpPr>
        <p:spPr/>
        <p:txBody>
          <a:bodyPr/>
          <a:lstStyle/>
          <a:p>
            <a:r>
              <a:rPr lang="de-DE"/>
              <a:t>Dein Typ ist gefragt!</a:t>
            </a:r>
          </a:p>
        </p:txBody>
      </p:sp>
      <p:sp>
        <p:nvSpPr>
          <p:cNvPr id="10" name="Inhaltsplatzhalter 2">
            <a:extLst>
              <a:ext uri="{FF2B5EF4-FFF2-40B4-BE49-F238E27FC236}">
                <a16:creationId xmlns:a16="http://schemas.microsoft.com/office/drawing/2014/main" id="{6524A34B-5D1A-EBE3-A70B-419AEEA33652}"/>
              </a:ext>
            </a:extLst>
          </p:cNvPr>
          <p:cNvSpPr>
            <a:spLocks noGrp="1"/>
          </p:cNvSpPr>
          <p:nvPr>
            <p:ph idx="1" hasCustomPrompt="1"/>
          </p:nvPr>
        </p:nvSpPr>
        <p:spPr>
          <a:xfrm>
            <a:off x="6924906" y="2124307"/>
            <a:ext cx="4440877" cy="2609386"/>
          </a:xfrm>
        </p:spPr>
        <p:txBody>
          <a:bodyPr anchor="ctr">
            <a:normAutofit/>
          </a:bodyPr>
          <a:lstStyle>
            <a:lvl1pPr marL="0" indent="0" algn="l">
              <a:buFontTx/>
              <a:buNone/>
              <a:defRPr sz="2400"/>
            </a:lvl1pPr>
          </a:lstStyle>
          <a:p>
            <a:pPr lvl="0"/>
            <a:r>
              <a:rPr lang="de-DE"/>
              <a:t>Zweite Ebene</a:t>
            </a:r>
          </a:p>
        </p:txBody>
      </p:sp>
      <p:sp>
        <p:nvSpPr>
          <p:cNvPr id="11" name="Foliennummernplatzhalter 6">
            <a:extLst>
              <a:ext uri="{FF2B5EF4-FFF2-40B4-BE49-F238E27FC236}">
                <a16:creationId xmlns:a16="http://schemas.microsoft.com/office/drawing/2014/main" id="{DFADFBF8-D38A-DEB4-1787-473BFAD3CC45}"/>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392169511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tatement only">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B8D93A78-8D74-7F2C-F7F0-CF0E6BD608BF}"/>
              </a:ext>
            </a:extLst>
          </p:cNvPr>
          <p:cNvSpPr/>
          <p:nvPr userDrawn="1"/>
        </p:nvSpPr>
        <p:spPr>
          <a:xfrm>
            <a:off x="0" y="0"/>
            <a:ext cx="3410700" cy="685800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Fußzeilenplatzhalter 2">
            <a:extLst>
              <a:ext uri="{FF2B5EF4-FFF2-40B4-BE49-F238E27FC236}">
                <a16:creationId xmlns:a16="http://schemas.microsoft.com/office/drawing/2014/main" id="{81187ADA-B3B6-A7E8-7255-27EB4947A0F1}"/>
              </a:ext>
            </a:extLst>
          </p:cNvPr>
          <p:cNvSpPr>
            <a:spLocks noGrp="1"/>
          </p:cNvSpPr>
          <p:nvPr>
            <p:ph type="ftr" sz="quarter" idx="11"/>
          </p:nvPr>
        </p:nvSpPr>
        <p:spPr/>
        <p:txBody>
          <a:bodyPr/>
          <a:lstStyle/>
          <a:p>
            <a:r>
              <a:rPr lang="de-DE"/>
              <a:t>Dein Typ ist gefragt!</a:t>
            </a:r>
          </a:p>
        </p:txBody>
      </p:sp>
      <p:sp>
        <p:nvSpPr>
          <p:cNvPr id="7" name="Inhaltsplatzhalter 2">
            <a:extLst>
              <a:ext uri="{FF2B5EF4-FFF2-40B4-BE49-F238E27FC236}">
                <a16:creationId xmlns:a16="http://schemas.microsoft.com/office/drawing/2014/main" id="{7ED637C0-3727-6D79-D503-5243C10D7DC8}"/>
              </a:ext>
            </a:extLst>
          </p:cNvPr>
          <p:cNvSpPr>
            <a:spLocks noGrp="1"/>
          </p:cNvSpPr>
          <p:nvPr>
            <p:ph idx="1" hasCustomPrompt="1"/>
          </p:nvPr>
        </p:nvSpPr>
        <p:spPr>
          <a:xfrm>
            <a:off x="3780264" y="2124307"/>
            <a:ext cx="7585520" cy="2609386"/>
          </a:xfrm>
        </p:spPr>
        <p:txBody>
          <a:bodyPr anchor="ctr">
            <a:normAutofit/>
          </a:bodyPr>
          <a:lstStyle>
            <a:lvl1pPr marL="0" indent="0" algn="l">
              <a:buFontTx/>
              <a:buNone/>
              <a:defRPr sz="2400"/>
            </a:lvl1pPr>
          </a:lstStyle>
          <a:p>
            <a:pPr lvl="0"/>
            <a:r>
              <a:rPr lang="de-DE"/>
              <a:t>Zweite Ebene</a:t>
            </a:r>
          </a:p>
        </p:txBody>
      </p:sp>
      <p:sp>
        <p:nvSpPr>
          <p:cNvPr id="8" name="Foliennummernplatzhalter 6">
            <a:extLst>
              <a:ext uri="{FF2B5EF4-FFF2-40B4-BE49-F238E27FC236}">
                <a16:creationId xmlns:a16="http://schemas.microsoft.com/office/drawing/2014/main" id="{7ADE5D9D-B802-A375-3AC1-3C6F383F3F22}"/>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147910707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Title layouts">
    <p:bg>
      <p:bgPr>
        <a:solidFill>
          <a:schemeClr val="tx2"/>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0"/>
            <a:ext cx="12192000" cy="6858000"/>
          </a:xfrm>
          <a:prstGeom prst="rect">
            <a:avLst/>
          </a:prstGeom>
          <a:solidFill>
            <a:schemeClr val="tx1"/>
          </a:solidFill>
        </p:spPr>
        <p:txBody>
          <a:bodyPr wrap="square" rtlCol="0" anchor="ctr">
            <a:noAutofit/>
          </a:bodyPr>
          <a:lstStyle/>
          <a:p>
            <a:pPr algn="ctr"/>
            <a:r>
              <a:rPr lang="de-DE" sz="12000" noProof="0">
                <a:solidFill>
                  <a:schemeClr val="bg1"/>
                </a:solidFill>
              </a:rPr>
              <a:t>Title layouts</a:t>
            </a:r>
            <a:endParaRPr lang="de-DE" sz="12000" noProof="0" dirty="0">
              <a:solidFill>
                <a:schemeClr val="bg1"/>
              </a:solidFill>
            </a:endParaRPr>
          </a:p>
        </p:txBody>
      </p:sp>
    </p:spTree>
    <p:extLst>
      <p:ext uri="{BB962C8B-B14F-4D97-AF65-F5344CB8AC3E}">
        <p14:creationId xmlns:p14="http://schemas.microsoft.com/office/powerpoint/2010/main" val="7040975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el, Inhalt und Subline">
    <p:spTree>
      <p:nvGrpSpPr>
        <p:cNvPr id="1" name=""/>
        <p:cNvGrpSpPr/>
        <p:nvPr/>
      </p:nvGrpSpPr>
      <p:grpSpPr>
        <a:xfrm>
          <a:off x="0" y="0"/>
          <a:ext cx="0" cy="0"/>
          <a:chOff x="0" y="0"/>
          <a:chExt cx="0" cy="0"/>
        </a:xfrm>
      </p:grpSpPr>
      <p:sp>
        <p:nvSpPr>
          <p:cNvPr id="8" name="Inhaltsplatzhalter 2">
            <a:extLst>
              <a:ext uri="{FF2B5EF4-FFF2-40B4-BE49-F238E27FC236}">
                <a16:creationId xmlns:a16="http://schemas.microsoft.com/office/drawing/2014/main" id="{E77B2A40-28E9-8D6C-3B01-9BBF998B536B}"/>
              </a:ext>
            </a:extLst>
          </p:cNvPr>
          <p:cNvSpPr>
            <a:spLocks noGrp="1"/>
          </p:cNvSpPr>
          <p:nvPr>
            <p:ph idx="13" hasCustomPrompt="1"/>
          </p:nvPr>
        </p:nvSpPr>
        <p:spPr>
          <a:xfrm>
            <a:off x="1272908" y="814038"/>
            <a:ext cx="10080892" cy="364485"/>
          </a:xfrm>
        </p:spPr>
        <p:txBody>
          <a:bodyPr>
            <a:normAutofit/>
          </a:bodyPr>
          <a:lstStyle>
            <a:lvl1pPr marL="0" indent="0">
              <a:buFontTx/>
              <a:buNone/>
              <a:defRPr sz="1800"/>
            </a:lvl1pPr>
          </a:lstStyle>
          <a:p>
            <a:pPr lvl="0"/>
            <a:r>
              <a:rPr lang="de-DE" err="1"/>
              <a:t>Subline</a:t>
            </a:r>
            <a:endParaRPr lang="de-DE"/>
          </a:p>
        </p:txBody>
      </p:sp>
      <p:sp>
        <p:nvSpPr>
          <p:cNvPr id="3" name="Inhaltsplatzhalter 2">
            <a:extLst>
              <a:ext uri="{FF2B5EF4-FFF2-40B4-BE49-F238E27FC236}">
                <a16:creationId xmlns:a16="http://schemas.microsoft.com/office/drawing/2014/main" id="{A82BF305-ED2D-2620-4783-0F1190A97085}"/>
              </a:ext>
            </a:extLst>
          </p:cNvPr>
          <p:cNvSpPr>
            <a:spLocks noGrp="1"/>
          </p:cNvSpPr>
          <p:nvPr>
            <p:ph idx="1" hasCustomPrompt="1"/>
          </p:nvPr>
        </p:nvSpPr>
        <p:spPr>
          <a:xfrm>
            <a:off x="1272908" y="2639973"/>
            <a:ext cx="10080892" cy="3314778"/>
          </a:xfrm>
        </p:spPr>
        <p:txBody>
          <a:bodyPr>
            <a:normAutofit/>
          </a:bodyPr>
          <a:lstStyle>
            <a:lvl1pPr>
              <a:defRPr sz="2200"/>
            </a:lvl1pPr>
          </a:lstStyle>
          <a:p>
            <a:pPr lvl="0"/>
            <a:r>
              <a:rPr lang="de-DE"/>
              <a:t> Zweite Ebene</a:t>
            </a:r>
          </a:p>
        </p:txBody>
      </p:sp>
      <p:sp>
        <p:nvSpPr>
          <p:cNvPr id="4" name="Datumsplatzhalter 3">
            <a:extLst>
              <a:ext uri="{FF2B5EF4-FFF2-40B4-BE49-F238E27FC236}">
                <a16:creationId xmlns:a16="http://schemas.microsoft.com/office/drawing/2014/main" id="{2D8252FB-4B2E-59E9-5829-A8C33E75E808}"/>
              </a:ext>
            </a:extLst>
          </p:cNvPr>
          <p:cNvSpPr>
            <a:spLocks noGrp="1"/>
          </p:cNvSpPr>
          <p:nvPr>
            <p:ph type="dt" sz="half" idx="10"/>
          </p:nvPr>
        </p:nvSpPr>
        <p:spPr>
          <a:xfrm>
            <a:off x="1272908" y="6356350"/>
            <a:ext cx="1797205" cy="365125"/>
          </a:xfrm>
          <a:prstGeom prst="rect">
            <a:avLst/>
          </a:prstGeom>
        </p:spPr>
        <p:txBody>
          <a:bodyPr/>
          <a:lstStyle/>
          <a:p>
            <a:endParaRPr lang="de-DE"/>
          </a:p>
        </p:txBody>
      </p:sp>
      <p:sp>
        <p:nvSpPr>
          <p:cNvPr id="5" name="Fußzeilenplatzhalter 4">
            <a:extLst>
              <a:ext uri="{FF2B5EF4-FFF2-40B4-BE49-F238E27FC236}">
                <a16:creationId xmlns:a16="http://schemas.microsoft.com/office/drawing/2014/main" id="{F49B3C6C-56B6-A768-4407-870628BBAACC}"/>
              </a:ext>
            </a:extLst>
          </p:cNvPr>
          <p:cNvSpPr>
            <a:spLocks noGrp="1"/>
          </p:cNvSpPr>
          <p:nvPr>
            <p:ph type="ftr" sz="quarter" idx="11"/>
          </p:nvPr>
        </p:nvSpPr>
        <p:spPr>
          <a:xfrm>
            <a:off x="3780263" y="6356350"/>
            <a:ext cx="5063488" cy="365125"/>
          </a:xfrm>
          <a:prstGeom prst="rect">
            <a:avLst/>
          </a:prstGeom>
        </p:spPr>
        <p:txBody>
          <a:bodyPr/>
          <a:lstStyle/>
          <a:p>
            <a:r>
              <a:rPr lang="de-DE"/>
              <a:t>Dein Typ ist gefragt!</a:t>
            </a:r>
          </a:p>
        </p:txBody>
      </p:sp>
      <p:sp>
        <p:nvSpPr>
          <p:cNvPr id="16" name="Titelplatzhalter 1">
            <a:extLst>
              <a:ext uri="{FF2B5EF4-FFF2-40B4-BE49-F238E27FC236}">
                <a16:creationId xmlns:a16="http://schemas.microsoft.com/office/drawing/2014/main" id="{99A72D90-975F-6878-1C50-58E5E9941CDE}"/>
              </a:ext>
            </a:extLst>
          </p:cNvPr>
          <p:cNvSpPr>
            <a:spLocks noGrp="1"/>
          </p:cNvSpPr>
          <p:nvPr>
            <p:ph type="title" hasCustomPrompt="1"/>
          </p:nvPr>
        </p:nvSpPr>
        <p:spPr>
          <a:xfrm>
            <a:off x="1272908" y="1178523"/>
            <a:ext cx="10080892" cy="1325563"/>
          </a:xfrm>
          <a:prstGeom prst="rect">
            <a:avLst/>
          </a:prstGeom>
        </p:spPr>
        <p:txBody>
          <a:bodyPr vert="horz" lIns="91440" tIns="45720" rIns="91440" bIns="45720" rtlCol="0" anchor="t">
            <a:normAutofit/>
          </a:bodyPr>
          <a:lstStyle/>
          <a:p>
            <a:r>
              <a:rPr lang="de-DE"/>
              <a:t>Headline</a:t>
            </a:r>
          </a:p>
        </p:txBody>
      </p:sp>
      <p:sp>
        <p:nvSpPr>
          <p:cNvPr id="11" name="Rechteck 10">
            <a:extLst>
              <a:ext uri="{FF2B5EF4-FFF2-40B4-BE49-F238E27FC236}">
                <a16:creationId xmlns:a16="http://schemas.microsoft.com/office/drawing/2014/main" id="{CF80303C-5CBC-7310-E14A-7410ACF9DA01}"/>
              </a:ext>
            </a:extLst>
          </p:cNvPr>
          <p:cNvSpPr/>
          <p:nvPr userDrawn="1"/>
        </p:nvSpPr>
        <p:spPr>
          <a:xfrm>
            <a:off x="1" y="0"/>
            <a:ext cx="686190" cy="6858000"/>
          </a:xfrm>
          <a:prstGeom prst="rect">
            <a:avLst/>
          </a:prstGeom>
          <a:solidFill>
            <a:srgbClr val="A8C8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Foliennummernplatzhalter 6">
            <a:extLst>
              <a:ext uri="{FF2B5EF4-FFF2-40B4-BE49-F238E27FC236}">
                <a16:creationId xmlns:a16="http://schemas.microsoft.com/office/drawing/2014/main" id="{D3285D8B-A339-EAD0-40F3-0023855F468D}"/>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30228923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Title 1">
    <p:bg>
      <p:bgPr>
        <a:solidFill>
          <a:schemeClr val="tx2"/>
        </a:solidFill>
        <a:effectLst/>
      </p:bgPr>
    </p:bg>
    <p:spTree>
      <p:nvGrpSpPr>
        <p:cNvPr id="1" name=""/>
        <p:cNvGrpSpPr/>
        <p:nvPr/>
      </p:nvGrpSpPr>
      <p:grpSpPr>
        <a:xfrm>
          <a:off x="0" y="0"/>
          <a:ext cx="0" cy="0"/>
          <a:chOff x="0" y="0"/>
          <a:chExt cx="0" cy="0"/>
        </a:xfrm>
      </p:grpSpPr>
      <p:sp>
        <p:nvSpPr>
          <p:cNvPr id="13" name="Rechteck 12">
            <a:extLst>
              <a:ext uri="{FF2B5EF4-FFF2-40B4-BE49-F238E27FC236}">
                <a16:creationId xmlns:a16="http://schemas.microsoft.com/office/drawing/2014/main" id="{8031A212-EFA4-1FC0-A634-A5484954E738}"/>
              </a:ext>
            </a:extLst>
          </p:cNvPr>
          <p:cNvSpPr/>
          <p:nvPr userDrawn="1">
            <p:custDataLst>
              <p:tags r:id="rId1"/>
            </p:custData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dirty="0"/>
          </a:p>
        </p:txBody>
      </p:sp>
      <p:sp>
        <p:nvSpPr>
          <p:cNvPr id="11" name="Bildplatzhalter">
            <a:extLst>
              <a:ext uri="{FF2B5EF4-FFF2-40B4-BE49-F238E27FC236}">
                <a16:creationId xmlns:a16="http://schemas.microsoft.com/office/drawing/2014/main" id="{EF5AEA91-2AC7-F0F0-9782-C62498B58821}"/>
              </a:ext>
            </a:extLst>
          </p:cNvPr>
          <p:cNvSpPr>
            <a:spLocks noGrp="1"/>
          </p:cNvSpPr>
          <p:nvPr>
            <p:ph type="pic" sz="quarter" idx="11" hasCustomPrompt="1"/>
            <p:custDataLst>
              <p:tags r:id="rId2"/>
            </p:custDataLst>
          </p:nvPr>
        </p:nvSpPr>
        <p:spPr>
          <a:xfrm>
            <a:off x="4902228" y="-1"/>
            <a:ext cx="7289772" cy="6858000"/>
          </a:xfrm>
          <a:custGeom>
            <a:avLst/>
            <a:gdLst>
              <a:gd name="connsiteX0" fmla="*/ 4054 w 7289772"/>
              <a:gd name="connsiteY0" fmla="*/ 0 h 6858000"/>
              <a:gd name="connsiteX1" fmla="*/ 4361495 w 7289772"/>
              <a:gd name="connsiteY1" fmla="*/ 0 h 6858000"/>
              <a:gd name="connsiteX2" fmla="*/ 4576788 w 7289772"/>
              <a:gd name="connsiteY2" fmla="*/ 280262 h 6858000"/>
              <a:gd name="connsiteX3" fmla="*/ 4812255 w 7289772"/>
              <a:gd name="connsiteY3" fmla="*/ 586788 h 6858000"/>
              <a:gd name="connsiteX4" fmla="*/ 5047823 w 7289772"/>
              <a:gd name="connsiteY4" fmla="*/ 280262 h 6858000"/>
              <a:gd name="connsiteX5" fmla="*/ 5263199 w 7289772"/>
              <a:gd name="connsiteY5" fmla="*/ 0 h 6858000"/>
              <a:gd name="connsiteX6" fmla="*/ 7289772 w 7289772"/>
              <a:gd name="connsiteY6" fmla="*/ 0 h 6858000"/>
              <a:gd name="connsiteX7" fmla="*/ 7289772 w 7289772"/>
              <a:gd name="connsiteY7" fmla="*/ 3038958 h 6858000"/>
              <a:gd name="connsiteX8" fmla="*/ 6992481 w 7289772"/>
              <a:gd name="connsiteY8" fmla="*/ 3426461 h 6858000"/>
              <a:gd name="connsiteX9" fmla="*/ 7289772 w 7289772"/>
              <a:gd name="connsiteY9" fmla="*/ 3813786 h 6858000"/>
              <a:gd name="connsiteX10" fmla="*/ 7289772 w 7289772"/>
              <a:gd name="connsiteY10" fmla="*/ 6858000 h 6858000"/>
              <a:gd name="connsiteX11" fmla="*/ 5266888 w 7289772"/>
              <a:gd name="connsiteY11" fmla="*/ 6858000 h 6858000"/>
              <a:gd name="connsiteX12" fmla="*/ 5047823 w 7289772"/>
              <a:gd name="connsiteY12" fmla="*/ 6572773 h 6858000"/>
              <a:gd name="connsiteX13" fmla="*/ 4812255 w 7289772"/>
              <a:gd name="connsiteY13" fmla="*/ 6266019 h 6858000"/>
              <a:gd name="connsiteX14" fmla="*/ 4576788 w 7289772"/>
              <a:gd name="connsiteY14" fmla="*/ 6572773 h 6858000"/>
              <a:gd name="connsiteX15" fmla="*/ 4357808 w 7289772"/>
              <a:gd name="connsiteY15" fmla="*/ 6858000 h 6858000"/>
              <a:gd name="connsiteX16" fmla="*/ 0 w 7289772"/>
              <a:gd name="connsiteY16" fmla="*/ 6858000 h 6858000"/>
              <a:gd name="connsiteX17" fmla="*/ 33676 w 7289772"/>
              <a:gd name="connsiteY17" fmla="*/ 6814076 h 6858000"/>
              <a:gd name="connsiteX18" fmla="*/ 2632603 w 7289772"/>
              <a:gd name="connsiteY18" fmla="*/ 3426461 h 6858000"/>
              <a:gd name="connsiteX19" fmla="*/ 33676 w 7289772"/>
              <a:gd name="connsiteY19" fmla="*/ 3863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289772" h="6858000">
                <a:moveTo>
                  <a:pt x="4054" y="0"/>
                </a:moveTo>
                <a:lnTo>
                  <a:pt x="4361495" y="0"/>
                </a:lnTo>
                <a:lnTo>
                  <a:pt x="4576788" y="280262"/>
                </a:lnTo>
                <a:cubicBezTo>
                  <a:pt x="4654052" y="380843"/>
                  <a:pt x="4732593" y="483087"/>
                  <a:pt x="4812255" y="586788"/>
                </a:cubicBezTo>
                <a:cubicBezTo>
                  <a:pt x="4891953" y="483087"/>
                  <a:pt x="4970527" y="380843"/>
                  <a:pt x="5047823" y="280262"/>
                </a:cubicBezTo>
                <a:lnTo>
                  <a:pt x="5263199" y="0"/>
                </a:lnTo>
                <a:lnTo>
                  <a:pt x="7289772" y="0"/>
                </a:lnTo>
                <a:lnTo>
                  <a:pt x="7289772" y="3038958"/>
                </a:lnTo>
                <a:lnTo>
                  <a:pt x="6992481" y="3426461"/>
                </a:lnTo>
                <a:lnTo>
                  <a:pt x="7289772" y="3813786"/>
                </a:lnTo>
                <a:lnTo>
                  <a:pt x="7289772" y="6858000"/>
                </a:lnTo>
                <a:lnTo>
                  <a:pt x="5266888" y="6858000"/>
                </a:lnTo>
                <a:lnTo>
                  <a:pt x="5047823" y="6572773"/>
                </a:lnTo>
                <a:cubicBezTo>
                  <a:pt x="4970527" y="6472126"/>
                  <a:pt x="4891953" y="6369807"/>
                  <a:pt x="4812255" y="6266019"/>
                </a:cubicBezTo>
                <a:cubicBezTo>
                  <a:pt x="4732593" y="6369807"/>
                  <a:pt x="4654052" y="6472126"/>
                  <a:pt x="4576788" y="6572773"/>
                </a:cubicBezTo>
                <a:lnTo>
                  <a:pt x="4357808" y="6858000"/>
                </a:lnTo>
                <a:lnTo>
                  <a:pt x="0" y="6858000"/>
                </a:lnTo>
                <a:lnTo>
                  <a:pt x="33676" y="6814076"/>
                </a:lnTo>
                <a:cubicBezTo>
                  <a:pt x="737739" y="5895774"/>
                  <a:pt x="1672856" y="4676764"/>
                  <a:pt x="2632603" y="3426461"/>
                </a:cubicBezTo>
                <a:cubicBezTo>
                  <a:pt x="1672856" y="2175466"/>
                  <a:pt x="737739" y="956774"/>
                  <a:pt x="33676" y="38631"/>
                </a:cubicBezTo>
                <a:close/>
              </a:path>
            </a:pathLst>
          </a:custGeom>
          <a:solidFill>
            <a:schemeClr val="accent6"/>
          </a:solidFill>
        </p:spPr>
        <p:txBody>
          <a:bodyPr wrap="square" lIns="720000" tIns="720000" rIns="3600000" bIns="0">
            <a:noAutofit/>
          </a:bodyPr>
          <a:lstStyle>
            <a:lvl1pPr>
              <a:defRPr sz="800"/>
            </a:lvl1pPr>
            <a:lvl2pPr marL="0" indent="0" algn="l">
              <a:buNone/>
              <a:defRPr sz="800"/>
            </a:lvl2pPr>
          </a:lstStyle>
          <a:p>
            <a:pPr lvl="1"/>
            <a:r>
              <a:rPr lang="de-DE" noProof="0"/>
              <a:t>Do not use copy-and-paste to load the picture, </a:t>
            </a:r>
            <a:br>
              <a:rPr lang="de-DE" noProof="0"/>
            </a:br>
            <a:r>
              <a:rPr lang="de-DE" noProof="0"/>
              <a:t>copy-and-paste does not work with the X special picture placeholders.</a:t>
            </a:r>
            <a:br>
              <a:rPr lang="de-DE" noProof="0"/>
            </a:br>
            <a:br>
              <a:rPr lang="de-DE" noProof="0"/>
            </a:br>
            <a:r>
              <a:rPr lang="de-DE" noProof="0"/>
              <a:t>To load a picture into the X picture placeholder, activate the picture placeholder by clicking on it. </a:t>
            </a:r>
            <a:br>
              <a:rPr lang="de-DE" noProof="0"/>
            </a:br>
            <a:r>
              <a:rPr lang="de-DE" noProof="0"/>
              <a:t>Then load the picture via Menu → Insert → Pictures → Insert Picture From …</a:t>
            </a:r>
            <a:br>
              <a:rPr lang="de-DE" noProof="0"/>
            </a:br>
            <a:br>
              <a:rPr lang="de-DE" noProof="0"/>
            </a:br>
            <a:r>
              <a:rPr lang="de-DE" noProof="0"/>
              <a:t>If the red X element is in the way, place it in the background. </a:t>
            </a:r>
            <a:br>
              <a:rPr lang="de-DE" noProof="0"/>
            </a:br>
            <a:r>
              <a:rPr lang="de-DE" noProof="0"/>
              <a:t>After the picture is loaded into the picture placeholder, </a:t>
            </a:r>
            <a:br>
              <a:rPr lang="de-DE" noProof="0"/>
            </a:br>
            <a:r>
              <a:rPr lang="de-DE" noProof="0"/>
              <a:t>place the picture in the background</a:t>
            </a:r>
            <a:endParaRPr lang="de-DE" noProof="0" dirty="0"/>
          </a:p>
        </p:txBody>
      </p:sp>
      <p:sp>
        <p:nvSpPr>
          <p:cNvPr id="2" name="Titel 1">
            <a:extLst>
              <a:ext uri="{FF2B5EF4-FFF2-40B4-BE49-F238E27FC236}">
                <a16:creationId xmlns:a16="http://schemas.microsoft.com/office/drawing/2014/main" id="{DB7F294D-7B35-1C7D-E5E7-739B01725BD9}"/>
              </a:ext>
            </a:extLst>
          </p:cNvPr>
          <p:cNvSpPr>
            <a:spLocks noGrp="1"/>
          </p:cNvSpPr>
          <p:nvPr>
            <p:ph type="ctrTitle" hasCustomPrompt="1"/>
            <p:custDataLst>
              <p:tags r:id="rId3"/>
            </p:custDataLst>
          </p:nvPr>
        </p:nvSpPr>
        <p:spPr>
          <a:xfrm>
            <a:off x="540000" y="1925926"/>
            <a:ext cx="4876800" cy="2474623"/>
          </a:xfrm>
        </p:spPr>
        <p:txBody>
          <a:bodyPr anchor="b"/>
          <a:lstStyle>
            <a:lvl1pPr algn="l">
              <a:lnSpc>
                <a:spcPct val="90000"/>
              </a:lnSpc>
              <a:defRPr sz="4000"/>
            </a:lvl1pPr>
          </a:lstStyle>
          <a:p>
            <a:r>
              <a:rPr lang="de-DE" noProof="0"/>
              <a:t>Headline</a:t>
            </a:r>
            <a:endParaRPr lang="de-DE" noProof="0" dirty="0"/>
          </a:p>
        </p:txBody>
      </p:sp>
      <p:sp>
        <p:nvSpPr>
          <p:cNvPr id="3" name="Untertitel 2">
            <a:extLst>
              <a:ext uri="{FF2B5EF4-FFF2-40B4-BE49-F238E27FC236}">
                <a16:creationId xmlns:a16="http://schemas.microsoft.com/office/drawing/2014/main" id="{F2D7F861-AF88-AD7D-FBAB-47B0BC489DFF}"/>
              </a:ext>
            </a:extLst>
          </p:cNvPr>
          <p:cNvSpPr>
            <a:spLocks noGrp="1"/>
          </p:cNvSpPr>
          <p:nvPr>
            <p:ph type="subTitle" idx="1" hasCustomPrompt="1"/>
            <p:custDataLst>
              <p:tags r:id="rId4"/>
            </p:custDataLst>
          </p:nvPr>
        </p:nvSpPr>
        <p:spPr>
          <a:xfrm>
            <a:off x="540000" y="4572000"/>
            <a:ext cx="4129200" cy="1489364"/>
          </a:xfrm>
        </p:spPr>
        <p:txBody>
          <a:bodyPr/>
          <a:lstStyle>
            <a:lvl1pPr marL="0" indent="0" algn="l">
              <a:lnSpc>
                <a:spcPct val="114000"/>
              </a:lnSpc>
              <a:buNone/>
              <a:defRPr sz="2000">
                <a:solidFill>
                  <a:schemeClr val="tx1"/>
                </a:solidFill>
              </a:defRPr>
            </a:lvl1pPr>
            <a:lvl2pPr marL="0" indent="0" algn="l">
              <a:lnSpc>
                <a:spcPct val="114000"/>
              </a:lnSpc>
              <a:buNone/>
              <a:defRPr sz="2000"/>
            </a:lvl2pPr>
            <a:lvl3pPr marL="0" indent="0" algn="l">
              <a:lnSpc>
                <a:spcPct val="114000"/>
              </a:lnSpc>
              <a:buNone/>
              <a:defRPr sz="2000"/>
            </a:lvl3pPr>
            <a:lvl4pPr marL="0" indent="0" algn="l">
              <a:lnSpc>
                <a:spcPct val="114000"/>
              </a:lnSpc>
              <a:buNone/>
              <a:defRPr sz="2000" b="0">
                <a:solidFill>
                  <a:schemeClr val="tx1"/>
                </a:solidFill>
              </a:defRPr>
            </a:lvl4pPr>
            <a:lvl5pPr marL="0" indent="0" algn="l">
              <a:lnSpc>
                <a:spcPct val="114000"/>
              </a:lnSpc>
              <a:buNone/>
              <a:defRPr sz="2000"/>
            </a:lvl5pPr>
            <a:lvl6pPr marL="0" indent="0" algn="l">
              <a:lnSpc>
                <a:spcPct val="114000"/>
              </a:lnSpc>
              <a:buNone/>
              <a:defRPr sz="2000"/>
            </a:lvl6pPr>
            <a:lvl7pPr marL="0" indent="0" algn="l">
              <a:lnSpc>
                <a:spcPct val="114000"/>
              </a:lnSpc>
              <a:buNone/>
              <a:defRPr sz="2000"/>
            </a:lvl7pPr>
            <a:lvl8pPr marL="0" indent="0" algn="l">
              <a:lnSpc>
                <a:spcPct val="114000"/>
              </a:lnSpc>
              <a:buNone/>
              <a:defRPr sz="2000" b="0">
                <a:solidFill>
                  <a:schemeClr val="tx1"/>
                </a:solidFill>
              </a:defRPr>
            </a:lvl8pPr>
            <a:lvl9pPr marL="0" indent="0" algn="l">
              <a:lnSpc>
                <a:spcPct val="114000"/>
              </a:lnSpc>
              <a:buNone/>
              <a:defRPr sz="2000">
                <a:solidFill>
                  <a:schemeClr val="tx1"/>
                </a:solidFill>
              </a:defRPr>
            </a:lvl9pPr>
          </a:lstStyle>
          <a:p>
            <a:r>
              <a:rPr lang="de-DE" noProof="0"/>
              <a:t>Subline</a:t>
            </a:r>
            <a:endParaRPr lang="de-DE" noProof="0" dirty="0"/>
          </a:p>
        </p:txBody>
      </p:sp>
      <p:sp>
        <p:nvSpPr>
          <p:cNvPr id="4" name="Rechteck 3">
            <a:extLst>
              <a:ext uri="{FF2B5EF4-FFF2-40B4-BE49-F238E27FC236}">
                <a16:creationId xmlns:a16="http://schemas.microsoft.com/office/drawing/2014/main" id="{A8E8F15F-711D-D86D-20ED-6F292DA5876B}"/>
              </a:ext>
            </a:extLst>
          </p:cNvPr>
          <p:cNvSpPr/>
          <p:nvPr userDrawn="1">
            <p:custDataLst>
              <p:tags r:id="rId5"/>
            </p:custDataLst>
          </p:nvPr>
        </p:nvSpPr>
        <p:spPr>
          <a:xfrm>
            <a:off x="720436" y="387927"/>
            <a:ext cx="1099128" cy="2932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noProof="0" dirty="0"/>
          </a:p>
        </p:txBody>
      </p:sp>
      <p:sp>
        <p:nvSpPr>
          <p:cNvPr id="12" name="roter Balken 21 % Transparenz">
            <a:extLst>
              <a:ext uri="{FF2B5EF4-FFF2-40B4-BE49-F238E27FC236}">
                <a16:creationId xmlns:a16="http://schemas.microsoft.com/office/drawing/2014/main" id="{76EC34EF-2CF1-FC63-29DC-C6AC09592D57}"/>
              </a:ext>
            </a:extLst>
          </p:cNvPr>
          <p:cNvSpPr>
            <a:spLocks noGrp="1"/>
          </p:cNvSpPr>
          <p:nvPr>
            <p:ph type="body" sz="quarter" idx="13"/>
            <p:custDataLst>
              <p:tags r:id="rId6"/>
            </p:custDataLst>
          </p:nvPr>
        </p:nvSpPr>
        <p:spPr>
          <a:xfrm>
            <a:off x="4903968" y="0"/>
            <a:ext cx="7288033" cy="6858000"/>
          </a:xfrm>
          <a:custGeom>
            <a:avLst/>
            <a:gdLst>
              <a:gd name="connsiteX0" fmla="*/ 5264141 w 7288033"/>
              <a:gd name="connsiteY0" fmla="*/ 0 h 6858000"/>
              <a:gd name="connsiteX1" fmla="*/ 7288033 w 7288033"/>
              <a:gd name="connsiteY1" fmla="*/ 0 h 6858000"/>
              <a:gd name="connsiteX2" fmla="*/ 7288033 w 7288033"/>
              <a:gd name="connsiteY2" fmla="*/ 3035642 h 6858000"/>
              <a:gd name="connsiteX3" fmla="*/ 7026984 w 7288033"/>
              <a:gd name="connsiteY3" fmla="*/ 3375779 h 6858000"/>
              <a:gd name="connsiteX4" fmla="*/ 4428304 w 7288033"/>
              <a:gd name="connsiteY4" fmla="*/ 6761143 h 6858000"/>
              <a:gd name="connsiteX5" fmla="*/ 4353940 w 7288033"/>
              <a:gd name="connsiteY5" fmla="*/ 6858000 h 6858000"/>
              <a:gd name="connsiteX6" fmla="*/ 0 w 7288033"/>
              <a:gd name="connsiteY6" fmla="*/ 6858000 h 6858000"/>
              <a:gd name="connsiteX7" fmla="*/ 139962 w 7288033"/>
              <a:gd name="connsiteY7" fmla="*/ 6675604 h 6858000"/>
              <a:gd name="connsiteX8" fmla="*/ 5193258 w 7288033"/>
              <a:gd name="connsiteY8" fmla="*/ 9231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88033" h="6858000">
                <a:moveTo>
                  <a:pt x="5264141" y="0"/>
                </a:moveTo>
                <a:lnTo>
                  <a:pt x="7288033" y="0"/>
                </a:lnTo>
                <a:lnTo>
                  <a:pt x="7288033" y="3035642"/>
                </a:lnTo>
                <a:lnTo>
                  <a:pt x="7026984" y="3375779"/>
                </a:lnTo>
                <a:cubicBezTo>
                  <a:pt x="6128175" y="4546865"/>
                  <a:pt x="5205306" y="5749093"/>
                  <a:pt x="4428304" y="6761143"/>
                </a:cubicBezTo>
                <a:lnTo>
                  <a:pt x="4353940" y="6858000"/>
                </a:lnTo>
                <a:lnTo>
                  <a:pt x="0" y="6858000"/>
                </a:lnTo>
                <a:lnTo>
                  <a:pt x="139962" y="6675604"/>
                </a:lnTo>
                <a:cubicBezTo>
                  <a:pt x="1501647" y="4901104"/>
                  <a:pt x="3639207" y="2116299"/>
                  <a:pt x="5193258" y="92314"/>
                </a:cubicBezTo>
                <a:close/>
              </a:path>
            </a:pathLst>
          </a:custGeom>
          <a:solidFill>
            <a:srgbClr val="E2001A">
              <a:alpha val="29804"/>
            </a:srgbClr>
          </a:solidFill>
        </p:spPr>
        <p:txBody>
          <a:bodyPr wrap="square">
            <a:noAutofit/>
          </a:bodyPr>
          <a:lstStyle>
            <a:lvl1pPr>
              <a:defRPr sz="800">
                <a:no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de-DE" sz="1600" noProof="0"/>
              <a:t>Mastertextformat bearbeiten</a:t>
            </a:r>
          </a:p>
        </p:txBody>
      </p:sp>
      <p:sp>
        <p:nvSpPr>
          <p:cNvPr id="7" name="Datumsplatzhalter 6">
            <a:extLst>
              <a:ext uri="{FF2B5EF4-FFF2-40B4-BE49-F238E27FC236}">
                <a16:creationId xmlns:a16="http://schemas.microsoft.com/office/drawing/2014/main" id="{318BB9F8-D41F-4BC0-3637-28F4778722B1}"/>
              </a:ext>
            </a:extLst>
          </p:cNvPr>
          <p:cNvSpPr>
            <a:spLocks noGrp="1"/>
          </p:cNvSpPr>
          <p:nvPr>
            <p:ph type="dt" sz="half" idx="14"/>
            <p:custDataLst>
              <p:tags r:id="rId7"/>
            </p:custDataLst>
          </p:nvPr>
        </p:nvSpPr>
        <p:spPr>
          <a:xfrm>
            <a:off x="540000" y="6470705"/>
            <a:ext cx="3044827" cy="281691"/>
          </a:xfrm>
        </p:spPr>
        <p:txBody>
          <a:bodyPr/>
          <a:lstStyle>
            <a:lvl1pPr algn="l">
              <a:defRPr/>
            </a:lvl1pPr>
          </a:lstStyle>
          <a:p>
            <a:r>
              <a:rPr lang="de-DE" noProof="0"/>
              <a:t>00.00.2023</a:t>
            </a:r>
            <a:endParaRPr lang="de-DE" noProof="0" dirty="0"/>
          </a:p>
        </p:txBody>
      </p:sp>
      <p:pic>
        <p:nvPicPr>
          <p:cNvPr id="10" name="Grafik 9">
            <a:extLst>
              <a:ext uri="{FF2B5EF4-FFF2-40B4-BE49-F238E27FC236}">
                <a16:creationId xmlns:a16="http://schemas.microsoft.com/office/drawing/2014/main" id="{842E2DE9-6CD3-4962-A9CB-BB899A36CFC8}"/>
              </a:ext>
            </a:extLst>
          </p:cNvPr>
          <p:cNvPicPr>
            <a:picLocks noChangeAspect="1"/>
          </p:cNvPicPr>
          <p:nvPr userDrawn="1"/>
        </p:nvPicPr>
        <p:blipFill>
          <a:blip r:embed="rId9" cstate="email">
            <a:extLst>
              <a:ext uri="{28A0092B-C50C-407E-A947-70E740481C1C}">
                <a14:useLocalDpi xmlns:a14="http://schemas.microsoft.com/office/drawing/2010/main" val="0"/>
              </a:ext>
            </a:extLst>
          </a:blip>
          <a:stretch>
            <a:fillRect/>
          </a:stretch>
        </p:blipFill>
        <p:spPr>
          <a:xfrm>
            <a:off x="549327" y="450747"/>
            <a:ext cx="2446800" cy="746988"/>
          </a:xfrm>
          <a:prstGeom prst="rect">
            <a:avLst/>
          </a:prstGeom>
        </p:spPr>
      </p:pic>
    </p:spTree>
    <p:extLst>
      <p:ext uri="{BB962C8B-B14F-4D97-AF65-F5344CB8AC3E}">
        <p14:creationId xmlns:p14="http://schemas.microsoft.com/office/powerpoint/2010/main" val="193183458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Title 2">
    <p:bg>
      <p:bgPr>
        <a:solidFill>
          <a:schemeClr val="tx2"/>
        </a:solidFill>
        <a:effectLst/>
      </p:bgPr>
    </p:bg>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20D2AF78-421B-12E1-61DD-624EF926360E}"/>
              </a:ext>
            </a:extLst>
          </p:cNvPr>
          <p:cNvSpPr/>
          <p:nvPr userDrawn="1">
            <p:custDataLst>
              <p:tags r:id="rId1"/>
            </p:custData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dirty="0"/>
          </a:p>
        </p:txBody>
      </p:sp>
      <p:sp>
        <p:nvSpPr>
          <p:cNvPr id="5" name="Rechteck 4">
            <a:extLst>
              <a:ext uri="{FF2B5EF4-FFF2-40B4-BE49-F238E27FC236}">
                <a16:creationId xmlns:a16="http://schemas.microsoft.com/office/drawing/2014/main" id="{DAF65BA7-806A-2319-0E1B-A0A7561F8B98}"/>
              </a:ext>
            </a:extLst>
          </p:cNvPr>
          <p:cNvSpPr/>
          <p:nvPr userDrawn="1">
            <p:custDataLst>
              <p:tags r:id="rId2"/>
            </p:custDataLst>
          </p:nvPr>
        </p:nvSpPr>
        <p:spPr>
          <a:xfrm>
            <a:off x="720436" y="6405418"/>
            <a:ext cx="1099128" cy="2932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 name="Titel 1">
            <a:extLst>
              <a:ext uri="{FF2B5EF4-FFF2-40B4-BE49-F238E27FC236}">
                <a16:creationId xmlns:a16="http://schemas.microsoft.com/office/drawing/2014/main" id="{DB7F294D-7B35-1C7D-E5E7-739B01725BD9}"/>
              </a:ext>
            </a:extLst>
          </p:cNvPr>
          <p:cNvSpPr>
            <a:spLocks noGrp="1"/>
          </p:cNvSpPr>
          <p:nvPr>
            <p:ph type="ctrTitle" hasCustomPrompt="1"/>
            <p:custDataLst>
              <p:tags r:id="rId3"/>
            </p:custDataLst>
          </p:nvPr>
        </p:nvSpPr>
        <p:spPr>
          <a:xfrm>
            <a:off x="540000" y="1925926"/>
            <a:ext cx="4876800" cy="2474623"/>
          </a:xfrm>
        </p:spPr>
        <p:txBody>
          <a:bodyPr anchor="b"/>
          <a:lstStyle>
            <a:lvl1pPr algn="l">
              <a:lnSpc>
                <a:spcPct val="90000"/>
              </a:lnSpc>
              <a:defRPr sz="4000"/>
            </a:lvl1pPr>
          </a:lstStyle>
          <a:p>
            <a:r>
              <a:rPr lang="de-DE" dirty="0"/>
              <a:t>Headline</a:t>
            </a:r>
          </a:p>
        </p:txBody>
      </p:sp>
      <p:sp>
        <p:nvSpPr>
          <p:cNvPr id="3" name="Untertitel 2">
            <a:extLst>
              <a:ext uri="{FF2B5EF4-FFF2-40B4-BE49-F238E27FC236}">
                <a16:creationId xmlns:a16="http://schemas.microsoft.com/office/drawing/2014/main" id="{F2D7F861-AF88-AD7D-FBAB-47B0BC489DFF}"/>
              </a:ext>
            </a:extLst>
          </p:cNvPr>
          <p:cNvSpPr>
            <a:spLocks noGrp="1"/>
          </p:cNvSpPr>
          <p:nvPr>
            <p:ph type="subTitle" idx="1" hasCustomPrompt="1"/>
            <p:custDataLst>
              <p:tags r:id="rId4"/>
            </p:custDataLst>
          </p:nvPr>
        </p:nvSpPr>
        <p:spPr>
          <a:xfrm>
            <a:off x="540000" y="4572000"/>
            <a:ext cx="4129200" cy="1489364"/>
          </a:xfrm>
        </p:spPr>
        <p:txBody>
          <a:bodyPr/>
          <a:lstStyle>
            <a:lvl1pPr marL="0" indent="0" algn="l">
              <a:lnSpc>
                <a:spcPct val="114000"/>
              </a:lnSpc>
              <a:buNone/>
              <a:defRPr sz="2000">
                <a:solidFill>
                  <a:schemeClr val="tx1"/>
                </a:solidFill>
              </a:defRPr>
            </a:lvl1pPr>
            <a:lvl2pPr marL="0" indent="0" algn="l">
              <a:lnSpc>
                <a:spcPct val="114000"/>
              </a:lnSpc>
              <a:buNone/>
              <a:defRPr sz="2000"/>
            </a:lvl2pPr>
            <a:lvl3pPr marL="0" indent="0" algn="l">
              <a:lnSpc>
                <a:spcPct val="114000"/>
              </a:lnSpc>
              <a:buNone/>
              <a:defRPr sz="2000"/>
            </a:lvl3pPr>
            <a:lvl4pPr marL="0" indent="0" algn="l">
              <a:lnSpc>
                <a:spcPct val="114000"/>
              </a:lnSpc>
              <a:buNone/>
              <a:defRPr sz="2000" b="0">
                <a:solidFill>
                  <a:schemeClr val="tx1"/>
                </a:solidFill>
              </a:defRPr>
            </a:lvl4pPr>
            <a:lvl5pPr marL="0" indent="0" algn="l">
              <a:lnSpc>
                <a:spcPct val="114000"/>
              </a:lnSpc>
              <a:buNone/>
              <a:defRPr sz="2000"/>
            </a:lvl5pPr>
            <a:lvl6pPr marL="0" indent="0" algn="l">
              <a:lnSpc>
                <a:spcPct val="114000"/>
              </a:lnSpc>
              <a:buNone/>
              <a:defRPr sz="2000"/>
            </a:lvl6pPr>
            <a:lvl7pPr marL="0" indent="0" algn="l">
              <a:lnSpc>
                <a:spcPct val="114000"/>
              </a:lnSpc>
              <a:buNone/>
              <a:defRPr sz="2000"/>
            </a:lvl7pPr>
            <a:lvl8pPr marL="0" indent="0" algn="l">
              <a:lnSpc>
                <a:spcPct val="114000"/>
              </a:lnSpc>
              <a:buNone/>
              <a:defRPr sz="2000" b="0">
                <a:solidFill>
                  <a:schemeClr val="tx1"/>
                </a:solidFill>
              </a:defRPr>
            </a:lvl8pPr>
            <a:lvl9pPr marL="0" indent="0" algn="l">
              <a:lnSpc>
                <a:spcPct val="114000"/>
              </a:lnSpc>
              <a:buNone/>
              <a:defRPr sz="2000">
                <a:solidFill>
                  <a:schemeClr val="tx1"/>
                </a:solidFill>
              </a:defRPr>
            </a:lvl9pPr>
          </a:lstStyle>
          <a:p>
            <a:r>
              <a:rPr lang="de-DE"/>
              <a:t>Subline</a:t>
            </a:r>
            <a:endParaRPr lang="de-DE" dirty="0"/>
          </a:p>
        </p:txBody>
      </p:sp>
      <p:sp>
        <p:nvSpPr>
          <p:cNvPr id="4" name="Rechteck 3">
            <a:extLst>
              <a:ext uri="{FF2B5EF4-FFF2-40B4-BE49-F238E27FC236}">
                <a16:creationId xmlns:a16="http://schemas.microsoft.com/office/drawing/2014/main" id="{A8E8F15F-711D-D86D-20ED-6F292DA5876B}"/>
              </a:ext>
            </a:extLst>
          </p:cNvPr>
          <p:cNvSpPr/>
          <p:nvPr userDrawn="1">
            <p:custDataLst>
              <p:tags r:id="rId5"/>
            </p:custDataLst>
          </p:nvPr>
        </p:nvSpPr>
        <p:spPr>
          <a:xfrm>
            <a:off x="720436" y="387927"/>
            <a:ext cx="1099128" cy="2932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8" name="Freihandform: Form 17">
            <a:extLst>
              <a:ext uri="{FF2B5EF4-FFF2-40B4-BE49-F238E27FC236}">
                <a16:creationId xmlns:a16="http://schemas.microsoft.com/office/drawing/2014/main" id="{5351C952-8159-FF25-4D55-552EF81FB611}"/>
              </a:ext>
            </a:extLst>
          </p:cNvPr>
          <p:cNvSpPr/>
          <p:nvPr>
            <p:custDataLst>
              <p:tags r:id="rId6"/>
            </p:custDataLst>
          </p:nvPr>
        </p:nvSpPr>
        <p:spPr>
          <a:xfrm>
            <a:off x="4899404" y="0"/>
            <a:ext cx="7292597" cy="6858000"/>
          </a:xfrm>
          <a:custGeom>
            <a:avLst/>
            <a:gdLst>
              <a:gd name="connsiteX0" fmla="*/ 4068 w 7292597"/>
              <a:gd name="connsiteY0" fmla="*/ 0 h 6858000"/>
              <a:gd name="connsiteX1" fmla="*/ 4373065 w 7292597"/>
              <a:gd name="connsiteY1" fmla="*/ 0 h 6858000"/>
              <a:gd name="connsiteX2" fmla="*/ 4581950 w 7292597"/>
              <a:gd name="connsiteY2" fmla="*/ 271921 h 6858000"/>
              <a:gd name="connsiteX3" fmla="*/ 4818041 w 7292597"/>
              <a:gd name="connsiteY3" fmla="*/ 579259 h 6858000"/>
              <a:gd name="connsiteX4" fmla="*/ 5054233 w 7292597"/>
              <a:gd name="connsiteY4" fmla="*/ 271921 h 6858000"/>
              <a:gd name="connsiteX5" fmla="*/ 5263199 w 7292597"/>
              <a:gd name="connsiteY5" fmla="*/ 0 h 6858000"/>
              <a:gd name="connsiteX6" fmla="*/ 7292597 w 7292597"/>
              <a:gd name="connsiteY6" fmla="*/ 0 h 6858000"/>
              <a:gd name="connsiteX7" fmla="*/ 7292597 w 7292597"/>
              <a:gd name="connsiteY7" fmla="*/ 3050338 h 6858000"/>
              <a:gd name="connsiteX8" fmla="*/ 7004042 w 7292597"/>
              <a:gd name="connsiteY8" fmla="*/ 3426453 h 6858000"/>
              <a:gd name="connsiteX9" fmla="*/ 7292597 w 7292597"/>
              <a:gd name="connsiteY9" fmla="*/ 3802396 h 6858000"/>
              <a:gd name="connsiteX10" fmla="*/ 7292597 w 7292597"/>
              <a:gd name="connsiteY10" fmla="*/ 6858000 h 6858000"/>
              <a:gd name="connsiteX11" fmla="*/ 5266903 w 7292597"/>
              <a:gd name="connsiteY11" fmla="*/ 6858000 h 6858000"/>
              <a:gd name="connsiteX12" fmla="*/ 5054233 w 7292597"/>
              <a:gd name="connsiteY12" fmla="*/ 6581099 h 6858000"/>
              <a:gd name="connsiteX13" fmla="*/ 4818041 w 7292597"/>
              <a:gd name="connsiteY13" fmla="*/ 6273532 h 6858000"/>
              <a:gd name="connsiteX14" fmla="*/ 4581950 w 7292597"/>
              <a:gd name="connsiteY14" fmla="*/ 6581099 h 6858000"/>
              <a:gd name="connsiteX15" fmla="*/ 4369363 w 7292597"/>
              <a:gd name="connsiteY15" fmla="*/ 6858000 h 6858000"/>
              <a:gd name="connsiteX16" fmla="*/ 0 w 7292597"/>
              <a:gd name="connsiteY16" fmla="*/ 6858000 h 6858000"/>
              <a:gd name="connsiteX17" fmla="*/ 26803 w 7292597"/>
              <a:gd name="connsiteY17" fmla="*/ 6823041 h 6858000"/>
              <a:gd name="connsiteX18" fmla="*/ 2632615 w 7292597"/>
              <a:gd name="connsiteY18" fmla="*/ 3426453 h 6858000"/>
              <a:gd name="connsiteX19" fmla="*/ 26803 w 7292597"/>
              <a:gd name="connsiteY19" fmla="*/ 29649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292597" h="6858000">
                <a:moveTo>
                  <a:pt x="4068" y="0"/>
                </a:moveTo>
                <a:lnTo>
                  <a:pt x="4373065" y="0"/>
                </a:lnTo>
                <a:lnTo>
                  <a:pt x="4581950" y="271921"/>
                </a:lnTo>
                <a:cubicBezTo>
                  <a:pt x="4659419" y="372769"/>
                  <a:pt x="4738168" y="475283"/>
                  <a:pt x="4818041" y="579259"/>
                </a:cubicBezTo>
                <a:cubicBezTo>
                  <a:pt x="4897950" y="475283"/>
                  <a:pt x="4976732" y="372769"/>
                  <a:pt x="5054233" y="271921"/>
                </a:cubicBezTo>
                <a:lnTo>
                  <a:pt x="5263199" y="0"/>
                </a:lnTo>
                <a:lnTo>
                  <a:pt x="7292597" y="0"/>
                </a:lnTo>
                <a:lnTo>
                  <a:pt x="7292597" y="3050338"/>
                </a:lnTo>
                <a:lnTo>
                  <a:pt x="7004042" y="3426453"/>
                </a:lnTo>
                <a:lnTo>
                  <a:pt x="7292597" y="3802396"/>
                </a:lnTo>
                <a:lnTo>
                  <a:pt x="7292597" y="6858000"/>
                </a:lnTo>
                <a:lnTo>
                  <a:pt x="5266903" y="6858000"/>
                </a:lnTo>
                <a:lnTo>
                  <a:pt x="5054233" y="6581099"/>
                </a:lnTo>
                <a:cubicBezTo>
                  <a:pt x="4976732" y="6480185"/>
                  <a:pt x="4897950" y="6377595"/>
                  <a:pt x="4818041" y="6273532"/>
                </a:cubicBezTo>
                <a:cubicBezTo>
                  <a:pt x="4738168" y="6377595"/>
                  <a:pt x="4659419" y="6480185"/>
                  <a:pt x="4581950" y="6581099"/>
                </a:cubicBezTo>
                <a:lnTo>
                  <a:pt x="4369363" y="6858000"/>
                </a:lnTo>
                <a:lnTo>
                  <a:pt x="0" y="6858000"/>
                </a:lnTo>
                <a:lnTo>
                  <a:pt x="26803" y="6823041"/>
                </a:lnTo>
                <a:cubicBezTo>
                  <a:pt x="732731" y="5902306"/>
                  <a:pt x="1670325" y="4680068"/>
                  <a:pt x="2632615" y="3426453"/>
                </a:cubicBezTo>
                <a:cubicBezTo>
                  <a:pt x="1670325" y="2172145"/>
                  <a:pt x="732731" y="950225"/>
                  <a:pt x="26803" y="29649"/>
                </a:cubicBezTo>
                <a:close/>
              </a:path>
            </a:pathLst>
          </a:custGeom>
          <a:solidFill>
            <a:srgbClr val="A9C9E5"/>
          </a:solidFill>
          <a:ln w="115635" cap="flat">
            <a:noFill/>
            <a:prstDash val="solid"/>
            <a:round/>
          </a:ln>
        </p:spPr>
        <p:txBody>
          <a:bodyPr rtlCol="0" anchor="ctr"/>
          <a:lstStyle/>
          <a:p>
            <a:endParaRPr lang="de-DE" dirty="0"/>
          </a:p>
        </p:txBody>
      </p:sp>
      <p:sp>
        <p:nvSpPr>
          <p:cNvPr id="19" name="Freihandform: Form 18">
            <a:extLst>
              <a:ext uri="{FF2B5EF4-FFF2-40B4-BE49-F238E27FC236}">
                <a16:creationId xmlns:a16="http://schemas.microsoft.com/office/drawing/2014/main" id="{89A197DA-05FC-2E4D-6DAF-7DF69DAD698A}"/>
              </a:ext>
            </a:extLst>
          </p:cNvPr>
          <p:cNvSpPr/>
          <p:nvPr>
            <p:custDataLst>
              <p:tags r:id="rId7"/>
            </p:custDataLst>
          </p:nvPr>
        </p:nvSpPr>
        <p:spPr>
          <a:xfrm>
            <a:off x="4901156" y="0"/>
            <a:ext cx="7290844" cy="6858000"/>
          </a:xfrm>
          <a:custGeom>
            <a:avLst/>
            <a:gdLst>
              <a:gd name="connsiteX0" fmla="*/ 5264141 w 7290844"/>
              <a:gd name="connsiteY0" fmla="*/ 0 h 6858000"/>
              <a:gd name="connsiteX1" fmla="*/ 7290844 w 7290844"/>
              <a:gd name="connsiteY1" fmla="*/ 0 h 6858000"/>
              <a:gd name="connsiteX2" fmla="*/ 7290844 w 7290844"/>
              <a:gd name="connsiteY2" fmla="*/ 3047010 h 6858000"/>
              <a:gd name="connsiteX3" fmla="*/ 7038628 w 7290844"/>
              <a:gd name="connsiteY3" fmla="*/ 3375638 h 6858000"/>
              <a:gd name="connsiteX4" fmla="*/ 4433064 w 7290844"/>
              <a:gd name="connsiteY4" fmla="*/ 6769969 h 6858000"/>
              <a:gd name="connsiteX5" fmla="*/ 4365477 w 7290844"/>
              <a:gd name="connsiteY5" fmla="*/ 6858000 h 6858000"/>
              <a:gd name="connsiteX6" fmla="*/ 0 w 7290844"/>
              <a:gd name="connsiteY6" fmla="*/ 6858000 h 6858000"/>
              <a:gd name="connsiteX7" fmla="*/ 133362 w 7290844"/>
              <a:gd name="connsiteY7" fmla="*/ 6684204 h 6858000"/>
              <a:gd name="connsiteX8" fmla="*/ 5200045 w 7290844"/>
              <a:gd name="connsiteY8" fmla="*/ 8347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90844" h="6858000">
                <a:moveTo>
                  <a:pt x="5264141" y="0"/>
                </a:moveTo>
                <a:lnTo>
                  <a:pt x="7290844" y="0"/>
                </a:lnTo>
                <a:lnTo>
                  <a:pt x="7290844" y="3047010"/>
                </a:lnTo>
                <a:lnTo>
                  <a:pt x="7038628" y="3375638"/>
                </a:lnTo>
                <a:cubicBezTo>
                  <a:pt x="6137438" y="4549826"/>
                  <a:pt x="5212124" y="5755239"/>
                  <a:pt x="4433064" y="6769969"/>
                </a:cubicBezTo>
                <a:lnTo>
                  <a:pt x="4365477" y="6858000"/>
                </a:lnTo>
                <a:lnTo>
                  <a:pt x="0" y="6858000"/>
                </a:lnTo>
                <a:lnTo>
                  <a:pt x="133362" y="6684204"/>
                </a:lnTo>
                <a:cubicBezTo>
                  <a:pt x="1498655" y="4905003"/>
                  <a:pt x="3641877" y="2112822"/>
                  <a:pt x="5200045" y="83476"/>
                </a:cubicBezTo>
                <a:close/>
              </a:path>
            </a:pathLst>
          </a:custGeom>
          <a:solidFill>
            <a:srgbClr val="E30513"/>
          </a:solidFill>
          <a:ln w="115635" cap="flat">
            <a:noFill/>
            <a:prstDash val="solid"/>
            <a:round/>
          </a:ln>
        </p:spPr>
        <p:txBody>
          <a:bodyPr rtlCol="0" anchor="ctr"/>
          <a:lstStyle/>
          <a:p>
            <a:endParaRPr lang="de-DE" dirty="0"/>
          </a:p>
        </p:txBody>
      </p:sp>
      <p:sp>
        <p:nvSpPr>
          <p:cNvPr id="11" name="Datumsplatzhalter 6">
            <a:extLst>
              <a:ext uri="{FF2B5EF4-FFF2-40B4-BE49-F238E27FC236}">
                <a16:creationId xmlns:a16="http://schemas.microsoft.com/office/drawing/2014/main" id="{1E7F608D-C184-61D5-6C65-7EF5A4407A17}"/>
              </a:ext>
            </a:extLst>
          </p:cNvPr>
          <p:cNvSpPr>
            <a:spLocks noGrp="1"/>
          </p:cNvSpPr>
          <p:nvPr>
            <p:ph type="dt" sz="half" idx="14"/>
            <p:custDataLst>
              <p:tags r:id="rId8"/>
            </p:custDataLst>
          </p:nvPr>
        </p:nvSpPr>
        <p:spPr>
          <a:xfrm>
            <a:off x="540000" y="6470705"/>
            <a:ext cx="3044827" cy="281691"/>
          </a:xfrm>
        </p:spPr>
        <p:txBody>
          <a:bodyPr/>
          <a:lstStyle>
            <a:lvl1pPr algn="l">
              <a:defRPr/>
            </a:lvl1pPr>
          </a:lstStyle>
          <a:p>
            <a:r>
              <a:rPr lang="de-DE" noProof="0"/>
              <a:t>00.00.2023</a:t>
            </a:r>
            <a:endParaRPr lang="de-DE" noProof="0" dirty="0"/>
          </a:p>
        </p:txBody>
      </p:sp>
      <p:pic>
        <p:nvPicPr>
          <p:cNvPr id="12" name="Grafik 11">
            <a:extLst>
              <a:ext uri="{FF2B5EF4-FFF2-40B4-BE49-F238E27FC236}">
                <a16:creationId xmlns:a16="http://schemas.microsoft.com/office/drawing/2014/main" id="{B7B9E389-5946-4DB9-A8AD-0B5143B4FD3A}"/>
              </a:ext>
            </a:extLst>
          </p:cNvPr>
          <p:cNvPicPr>
            <a:picLocks noChangeAspect="1"/>
          </p:cNvPicPr>
          <p:nvPr userDrawn="1"/>
        </p:nvPicPr>
        <p:blipFill>
          <a:blip r:embed="rId10" cstate="email">
            <a:extLst>
              <a:ext uri="{28A0092B-C50C-407E-A947-70E740481C1C}">
                <a14:useLocalDpi xmlns:a14="http://schemas.microsoft.com/office/drawing/2010/main" val="0"/>
              </a:ext>
            </a:extLst>
          </a:blip>
          <a:stretch>
            <a:fillRect/>
          </a:stretch>
        </p:blipFill>
        <p:spPr>
          <a:xfrm>
            <a:off x="549327" y="450747"/>
            <a:ext cx="2446800" cy="746988"/>
          </a:xfrm>
          <a:prstGeom prst="rect">
            <a:avLst/>
          </a:prstGeom>
        </p:spPr>
      </p:pic>
    </p:spTree>
    <p:extLst>
      <p:ext uri="{BB962C8B-B14F-4D97-AF65-F5344CB8AC3E}">
        <p14:creationId xmlns:p14="http://schemas.microsoft.com/office/powerpoint/2010/main" val="316869255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Agenda layouts">
    <p:bg>
      <p:bgPr>
        <a:solidFill>
          <a:schemeClr val="tx2"/>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0"/>
            <a:ext cx="12192000" cy="6858000"/>
          </a:xfrm>
          <a:prstGeom prst="rect">
            <a:avLst/>
          </a:prstGeom>
          <a:solidFill>
            <a:schemeClr val="tx1"/>
          </a:solidFill>
        </p:spPr>
        <p:txBody>
          <a:bodyPr wrap="square" rtlCol="0" anchor="ctr">
            <a:noAutofit/>
          </a:bodyPr>
          <a:lstStyle/>
          <a:p>
            <a:pPr algn="ctr"/>
            <a:r>
              <a:rPr lang="de-DE" sz="12000">
                <a:solidFill>
                  <a:schemeClr val="bg1"/>
                </a:solidFill>
              </a:rPr>
              <a:t>Agenda </a:t>
            </a:r>
            <a:br>
              <a:rPr lang="de-DE" sz="12000">
                <a:solidFill>
                  <a:schemeClr val="bg1"/>
                </a:solidFill>
              </a:rPr>
            </a:br>
            <a:r>
              <a:rPr lang="de-DE" sz="12000">
                <a:solidFill>
                  <a:schemeClr val="bg1"/>
                </a:solidFill>
              </a:rPr>
              <a:t>layouts</a:t>
            </a:r>
            <a:endParaRPr lang="de-DE" sz="12000" dirty="0">
              <a:solidFill>
                <a:schemeClr val="bg1"/>
              </a:solidFill>
            </a:endParaRPr>
          </a:p>
        </p:txBody>
      </p:sp>
    </p:spTree>
    <p:extLst>
      <p:ext uri="{BB962C8B-B14F-4D97-AF65-F5344CB8AC3E}">
        <p14:creationId xmlns:p14="http://schemas.microsoft.com/office/powerpoint/2010/main" val="130076334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Agenda ">
    <p:bg>
      <p:bgPr>
        <a:solidFill>
          <a:schemeClr val="tx2"/>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CF7B0EA-262C-77D5-C7A0-379F5FDB2925}"/>
              </a:ext>
            </a:extLst>
          </p:cNvPr>
          <p:cNvSpPr>
            <a:spLocks noGrp="1"/>
          </p:cNvSpPr>
          <p:nvPr>
            <p:ph type="title" hasCustomPrompt="1"/>
            <p:custDataLst>
              <p:tags r:id="rId1"/>
            </p:custDataLst>
          </p:nvPr>
        </p:nvSpPr>
        <p:spPr/>
        <p:txBody>
          <a:bodyPr/>
          <a:lstStyle>
            <a:lvl1pPr>
              <a:defRPr/>
            </a:lvl1pPr>
          </a:lstStyle>
          <a:p>
            <a:r>
              <a:rPr lang="de-DE"/>
              <a:t>Agenda</a:t>
            </a:r>
            <a:endParaRPr lang="de-DE" dirty="0"/>
          </a:p>
        </p:txBody>
      </p:sp>
      <p:sp>
        <p:nvSpPr>
          <p:cNvPr id="11" name="Textplatzhalter 10">
            <a:extLst>
              <a:ext uri="{FF2B5EF4-FFF2-40B4-BE49-F238E27FC236}">
                <a16:creationId xmlns:a16="http://schemas.microsoft.com/office/drawing/2014/main" id="{2F44C45B-292A-EE30-BF72-F9C1DF9B06AE}"/>
              </a:ext>
            </a:extLst>
          </p:cNvPr>
          <p:cNvSpPr>
            <a:spLocks noGrp="1"/>
          </p:cNvSpPr>
          <p:nvPr>
            <p:ph type="body" sz="quarter" idx="13" hasCustomPrompt="1"/>
            <p:custDataLst>
              <p:tags r:id="rId2"/>
            </p:custDataLst>
          </p:nvPr>
        </p:nvSpPr>
        <p:spPr>
          <a:xfrm>
            <a:off x="1999676" y="1874099"/>
            <a:ext cx="0" cy="691694"/>
          </a:xfrm>
          <a:prstGeom prst="rect">
            <a:avLst/>
          </a:prstGeom>
          <a:ln w="12700">
            <a:solidFill>
              <a:schemeClr val="tx1"/>
            </a:solidFill>
          </a:ln>
        </p:spPr>
        <p:txBody>
          <a:bodyPr wrap="none" lIns="0" tIns="0" rIns="0" bIns="25200" anchor="ctr">
            <a:noAutofit/>
          </a:bodyPr>
          <a:lstStyle>
            <a:lvl1pPr marL="0" indent="0" algn="r">
              <a:lnSpc>
                <a:spcPct val="100000"/>
              </a:lnSpc>
              <a:spcBef>
                <a:spcPts val="0"/>
              </a:spcBef>
              <a:buFont typeface="Arial" panose="020B0604020202020204" pitchFamily="34" charset="0"/>
              <a:buNone/>
              <a:defRPr sz="7500" b="1" spc="120" baseline="0">
                <a:solidFill>
                  <a:schemeClr val="tx2"/>
                </a:solidFill>
              </a:defRPr>
            </a:lvl1pPr>
            <a:lvl2pPr marL="0" indent="0" algn="r">
              <a:lnSpc>
                <a:spcPct val="100000"/>
              </a:lnSpc>
              <a:spcBef>
                <a:spcPts val="0"/>
              </a:spcBef>
              <a:buNone/>
              <a:defRPr sz="7500" b="1"/>
            </a:lvl2pPr>
            <a:lvl3pPr marL="0" indent="0" algn="r">
              <a:lnSpc>
                <a:spcPct val="100000"/>
              </a:lnSpc>
              <a:spcBef>
                <a:spcPts val="0"/>
              </a:spcBef>
              <a:buNone/>
              <a:defRPr sz="7500" b="1"/>
            </a:lvl3pPr>
            <a:lvl4pPr marL="0" indent="0" algn="r">
              <a:lnSpc>
                <a:spcPct val="100000"/>
              </a:lnSpc>
              <a:spcBef>
                <a:spcPts val="0"/>
              </a:spcBef>
              <a:buFont typeface="Arial" panose="020B0604020202020204" pitchFamily="34" charset="0"/>
              <a:buNone/>
              <a:defRPr sz="7500" b="1"/>
            </a:lvl4pPr>
            <a:lvl5pPr marL="0" indent="0" algn="r">
              <a:lnSpc>
                <a:spcPct val="100000"/>
              </a:lnSpc>
              <a:spcBef>
                <a:spcPts val="0"/>
              </a:spcBef>
              <a:buNone/>
              <a:defRPr sz="7500" b="1"/>
            </a:lvl5pPr>
            <a:lvl6pPr marL="0" indent="0" algn="r">
              <a:lnSpc>
                <a:spcPct val="100000"/>
              </a:lnSpc>
              <a:spcBef>
                <a:spcPts val="0"/>
              </a:spcBef>
              <a:buNone/>
              <a:defRPr sz="7500" b="1"/>
            </a:lvl6pPr>
            <a:lvl7pPr marL="0" indent="0" algn="r">
              <a:lnSpc>
                <a:spcPct val="100000"/>
              </a:lnSpc>
              <a:spcBef>
                <a:spcPts val="0"/>
              </a:spcBef>
              <a:buFont typeface="Arial" panose="020B0604020202020204" pitchFamily="34" charset="0"/>
              <a:buNone/>
              <a:defRPr sz="7500" b="1"/>
            </a:lvl7pPr>
            <a:lvl8pPr marL="0" indent="0" algn="r">
              <a:lnSpc>
                <a:spcPct val="100000"/>
              </a:lnSpc>
              <a:spcBef>
                <a:spcPts val="0"/>
              </a:spcBef>
              <a:buNone/>
              <a:defRPr sz="7500" b="1"/>
            </a:lvl8pPr>
            <a:lvl9pPr marL="0" indent="0" algn="r">
              <a:lnSpc>
                <a:spcPct val="100000"/>
              </a:lnSpc>
              <a:spcBef>
                <a:spcPts val="0"/>
              </a:spcBef>
              <a:buNone/>
              <a:defRPr sz="7500" b="1"/>
            </a:lvl9pPr>
          </a:lstStyle>
          <a:p>
            <a:pPr lvl="0"/>
            <a:r>
              <a:rPr lang="de-DE"/>
              <a:t>01</a:t>
            </a:r>
            <a:endParaRPr lang="de-DE" dirty="0"/>
          </a:p>
        </p:txBody>
      </p:sp>
      <p:sp>
        <p:nvSpPr>
          <p:cNvPr id="12" name="Textplatzhalter 11">
            <a:extLst>
              <a:ext uri="{FF2B5EF4-FFF2-40B4-BE49-F238E27FC236}">
                <a16:creationId xmlns:a16="http://schemas.microsoft.com/office/drawing/2014/main" id="{8C488003-CE45-2EAA-62F7-703B990983A1}"/>
              </a:ext>
            </a:extLst>
          </p:cNvPr>
          <p:cNvSpPr>
            <a:spLocks noGrp="1"/>
          </p:cNvSpPr>
          <p:nvPr>
            <p:ph type="body" sz="quarter" idx="15" hasCustomPrompt="1"/>
            <p:custDataLst>
              <p:tags r:id="rId3"/>
            </p:custDataLst>
          </p:nvPr>
        </p:nvSpPr>
        <p:spPr>
          <a:xfrm>
            <a:off x="7640780" y="1874099"/>
            <a:ext cx="0" cy="691694"/>
          </a:xfrm>
          <a:prstGeom prst="rect">
            <a:avLst/>
          </a:prstGeom>
          <a:ln w="12700">
            <a:solidFill>
              <a:schemeClr val="tx1"/>
            </a:solidFill>
          </a:ln>
        </p:spPr>
        <p:txBody>
          <a:bodyPr wrap="none" lIns="0" tIns="0" rIns="144000" bIns="25200" anchor="ctr">
            <a:noAutofit/>
          </a:bodyPr>
          <a:lstStyle>
            <a:lvl1pPr marL="0" indent="0" algn="r">
              <a:lnSpc>
                <a:spcPct val="100000"/>
              </a:lnSpc>
              <a:spcBef>
                <a:spcPts val="0"/>
              </a:spcBef>
              <a:buFont typeface="Arial" panose="020B0604020202020204" pitchFamily="34" charset="0"/>
              <a:buNone/>
              <a:defRPr sz="7500" b="1">
                <a:solidFill>
                  <a:schemeClr val="tx2"/>
                </a:solidFill>
              </a:defRPr>
            </a:lvl1pPr>
            <a:lvl2pPr marL="0" indent="0" algn="r">
              <a:lnSpc>
                <a:spcPct val="100000"/>
              </a:lnSpc>
              <a:spcBef>
                <a:spcPts val="0"/>
              </a:spcBef>
              <a:buNone/>
              <a:defRPr sz="7500" b="1"/>
            </a:lvl2pPr>
            <a:lvl3pPr marL="0" indent="0" algn="r">
              <a:lnSpc>
                <a:spcPct val="100000"/>
              </a:lnSpc>
              <a:spcBef>
                <a:spcPts val="0"/>
              </a:spcBef>
              <a:buNone/>
              <a:defRPr sz="7500" b="1"/>
            </a:lvl3pPr>
            <a:lvl4pPr marL="0" indent="0" algn="r">
              <a:lnSpc>
                <a:spcPct val="100000"/>
              </a:lnSpc>
              <a:spcBef>
                <a:spcPts val="0"/>
              </a:spcBef>
              <a:buFont typeface="Arial" panose="020B0604020202020204" pitchFamily="34" charset="0"/>
              <a:buNone/>
              <a:defRPr sz="7500" b="1"/>
            </a:lvl4pPr>
            <a:lvl5pPr marL="0" indent="0" algn="r">
              <a:lnSpc>
                <a:spcPct val="100000"/>
              </a:lnSpc>
              <a:spcBef>
                <a:spcPts val="0"/>
              </a:spcBef>
              <a:buNone/>
              <a:defRPr sz="7500" b="1"/>
            </a:lvl5pPr>
            <a:lvl6pPr marL="0" indent="0" algn="r">
              <a:lnSpc>
                <a:spcPct val="100000"/>
              </a:lnSpc>
              <a:spcBef>
                <a:spcPts val="0"/>
              </a:spcBef>
              <a:buNone/>
              <a:defRPr sz="7500" b="1"/>
            </a:lvl6pPr>
            <a:lvl7pPr marL="0" indent="0" algn="r">
              <a:lnSpc>
                <a:spcPct val="100000"/>
              </a:lnSpc>
              <a:spcBef>
                <a:spcPts val="0"/>
              </a:spcBef>
              <a:buFont typeface="Arial" panose="020B0604020202020204" pitchFamily="34" charset="0"/>
              <a:buNone/>
              <a:defRPr sz="7500" b="1"/>
            </a:lvl7pPr>
            <a:lvl8pPr marL="0" indent="0" algn="r">
              <a:lnSpc>
                <a:spcPct val="100000"/>
              </a:lnSpc>
              <a:spcBef>
                <a:spcPts val="0"/>
              </a:spcBef>
              <a:buNone/>
              <a:defRPr sz="7500" b="1"/>
            </a:lvl8pPr>
            <a:lvl9pPr marL="0" indent="0" algn="r">
              <a:lnSpc>
                <a:spcPct val="100000"/>
              </a:lnSpc>
              <a:spcBef>
                <a:spcPts val="0"/>
              </a:spcBef>
              <a:buNone/>
              <a:defRPr sz="7500" b="1"/>
            </a:lvl9pPr>
          </a:lstStyle>
          <a:p>
            <a:pPr lvl="0"/>
            <a:r>
              <a:rPr lang="de-DE"/>
              <a:t>04</a:t>
            </a:r>
            <a:endParaRPr lang="de-DE" dirty="0"/>
          </a:p>
        </p:txBody>
      </p:sp>
      <p:sp>
        <p:nvSpPr>
          <p:cNvPr id="16" name="Textplatzhalter 15">
            <a:extLst>
              <a:ext uri="{FF2B5EF4-FFF2-40B4-BE49-F238E27FC236}">
                <a16:creationId xmlns:a16="http://schemas.microsoft.com/office/drawing/2014/main" id="{7DC518CE-B095-B87F-549B-801A366F15AA}"/>
              </a:ext>
            </a:extLst>
          </p:cNvPr>
          <p:cNvSpPr>
            <a:spLocks noGrp="1"/>
          </p:cNvSpPr>
          <p:nvPr>
            <p:ph type="body" sz="quarter" idx="19" hasCustomPrompt="1"/>
            <p:custDataLst>
              <p:tags r:id="rId4"/>
            </p:custDataLst>
          </p:nvPr>
        </p:nvSpPr>
        <p:spPr>
          <a:xfrm>
            <a:off x="1999676" y="3494964"/>
            <a:ext cx="0" cy="691694"/>
          </a:xfrm>
          <a:prstGeom prst="rect">
            <a:avLst/>
          </a:prstGeom>
          <a:ln w="12700">
            <a:solidFill>
              <a:schemeClr val="tx1"/>
            </a:solidFill>
          </a:ln>
        </p:spPr>
        <p:txBody>
          <a:bodyPr wrap="none" lIns="0" tIns="0" rIns="144000" bIns="25200" anchor="ctr">
            <a:noAutofit/>
          </a:bodyPr>
          <a:lstStyle>
            <a:lvl1pPr marL="0" indent="0" algn="r">
              <a:lnSpc>
                <a:spcPct val="100000"/>
              </a:lnSpc>
              <a:spcBef>
                <a:spcPts val="0"/>
              </a:spcBef>
              <a:buFont typeface="Arial" panose="020B0604020202020204" pitchFamily="34" charset="0"/>
              <a:buNone/>
              <a:defRPr sz="7500" b="1">
                <a:solidFill>
                  <a:schemeClr val="tx2"/>
                </a:solidFill>
              </a:defRPr>
            </a:lvl1pPr>
            <a:lvl2pPr marL="0" indent="0" algn="r">
              <a:lnSpc>
                <a:spcPct val="100000"/>
              </a:lnSpc>
              <a:spcBef>
                <a:spcPts val="0"/>
              </a:spcBef>
              <a:buNone/>
              <a:defRPr sz="7500" b="1"/>
            </a:lvl2pPr>
            <a:lvl3pPr marL="0" indent="0" algn="r">
              <a:lnSpc>
                <a:spcPct val="100000"/>
              </a:lnSpc>
              <a:spcBef>
                <a:spcPts val="0"/>
              </a:spcBef>
              <a:buNone/>
              <a:defRPr sz="7500" b="1"/>
            </a:lvl3pPr>
            <a:lvl4pPr marL="0" indent="0" algn="r">
              <a:lnSpc>
                <a:spcPct val="100000"/>
              </a:lnSpc>
              <a:spcBef>
                <a:spcPts val="0"/>
              </a:spcBef>
              <a:buFont typeface="Arial" panose="020B0604020202020204" pitchFamily="34" charset="0"/>
              <a:buNone/>
              <a:defRPr sz="7500" b="1"/>
            </a:lvl4pPr>
            <a:lvl5pPr marL="0" indent="0" algn="r">
              <a:lnSpc>
                <a:spcPct val="100000"/>
              </a:lnSpc>
              <a:spcBef>
                <a:spcPts val="0"/>
              </a:spcBef>
              <a:buNone/>
              <a:defRPr sz="7500" b="1"/>
            </a:lvl5pPr>
            <a:lvl6pPr marL="0" indent="0" algn="r">
              <a:lnSpc>
                <a:spcPct val="100000"/>
              </a:lnSpc>
              <a:spcBef>
                <a:spcPts val="0"/>
              </a:spcBef>
              <a:buNone/>
              <a:defRPr sz="7500" b="1"/>
            </a:lvl6pPr>
            <a:lvl7pPr marL="0" indent="0" algn="r">
              <a:lnSpc>
                <a:spcPct val="100000"/>
              </a:lnSpc>
              <a:spcBef>
                <a:spcPts val="0"/>
              </a:spcBef>
              <a:buFont typeface="Arial" panose="020B0604020202020204" pitchFamily="34" charset="0"/>
              <a:buNone/>
              <a:defRPr sz="7500" b="1"/>
            </a:lvl7pPr>
            <a:lvl8pPr marL="0" indent="0" algn="r">
              <a:lnSpc>
                <a:spcPct val="100000"/>
              </a:lnSpc>
              <a:spcBef>
                <a:spcPts val="0"/>
              </a:spcBef>
              <a:buNone/>
              <a:defRPr sz="7500" b="1"/>
            </a:lvl8pPr>
            <a:lvl9pPr marL="0" indent="0" algn="r">
              <a:lnSpc>
                <a:spcPct val="100000"/>
              </a:lnSpc>
              <a:spcBef>
                <a:spcPts val="0"/>
              </a:spcBef>
              <a:buNone/>
              <a:defRPr sz="7500" b="1"/>
            </a:lvl9pPr>
          </a:lstStyle>
          <a:p>
            <a:pPr lvl="0"/>
            <a:r>
              <a:rPr lang="de-DE"/>
              <a:t>02</a:t>
            </a:r>
            <a:endParaRPr lang="de-DE" dirty="0"/>
          </a:p>
        </p:txBody>
      </p:sp>
      <p:sp>
        <p:nvSpPr>
          <p:cNvPr id="18" name="Textplatzhalter 17">
            <a:extLst>
              <a:ext uri="{FF2B5EF4-FFF2-40B4-BE49-F238E27FC236}">
                <a16:creationId xmlns:a16="http://schemas.microsoft.com/office/drawing/2014/main" id="{D695D963-BBAB-B8F7-2748-9853FFC81699}"/>
              </a:ext>
            </a:extLst>
          </p:cNvPr>
          <p:cNvSpPr>
            <a:spLocks noGrp="1"/>
          </p:cNvSpPr>
          <p:nvPr>
            <p:ph type="body" sz="quarter" idx="21" hasCustomPrompt="1"/>
            <p:custDataLst>
              <p:tags r:id="rId5"/>
            </p:custDataLst>
          </p:nvPr>
        </p:nvSpPr>
        <p:spPr>
          <a:xfrm>
            <a:off x="7640780" y="3494964"/>
            <a:ext cx="0" cy="691694"/>
          </a:xfrm>
          <a:prstGeom prst="rect">
            <a:avLst/>
          </a:prstGeom>
          <a:ln w="12700">
            <a:solidFill>
              <a:schemeClr val="tx1"/>
            </a:solidFill>
          </a:ln>
        </p:spPr>
        <p:txBody>
          <a:bodyPr wrap="none" lIns="0" tIns="0" rIns="144000" bIns="25200" anchor="ctr">
            <a:noAutofit/>
          </a:bodyPr>
          <a:lstStyle>
            <a:lvl1pPr marL="0" indent="0" algn="r">
              <a:lnSpc>
                <a:spcPct val="100000"/>
              </a:lnSpc>
              <a:spcBef>
                <a:spcPts val="0"/>
              </a:spcBef>
              <a:buFont typeface="Arial" panose="020B0604020202020204" pitchFamily="34" charset="0"/>
              <a:buNone/>
              <a:defRPr sz="7500" b="1">
                <a:solidFill>
                  <a:schemeClr val="tx2"/>
                </a:solidFill>
              </a:defRPr>
            </a:lvl1pPr>
            <a:lvl2pPr marL="0" indent="0" algn="r">
              <a:lnSpc>
                <a:spcPct val="100000"/>
              </a:lnSpc>
              <a:spcBef>
                <a:spcPts val="0"/>
              </a:spcBef>
              <a:buNone/>
              <a:defRPr sz="7500" b="1"/>
            </a:lvl2pPr>
            <a:lvl3pPr marL="0" indent="0" algn="r">
              <a:lnSpc>
                <a:spcPct val="100000"/>
              </a:lnSpc>
              <a:spcBef>
                <a:spcPts val="0"/>
              </a:spcBef>
              <a:buNone/>
              <a:defRPr sz="7500" b="1"/>
            </a:lvl3pPr>
            <a:lvl4pPr marL="0" indent="0" algn="r">
              <a:lnSpc>
                <a:spcPct val="100000"/>
              </a:lnSpc>
              <a:spcBef>
                <a:spcPts val="0"/>
              </a:spcBef>
              <a:buFont typeface="Arial" panose="020B0604020202020204" pitchFamily="34" charset="0"/>
              <a:buNone/>
              <a:defRPr sz="7500" b="1"/>
            </a:lvl4pPr>
            <a:lvl5pPr marL="0" indent="0" algn="r">
              <a:lnSpc>
                <a:spcPct val="100000"/>
              </a:lnSpc>
              <a:spcBef>
                <a:spcPts val="0"/>
              </a:spcBef>
              <a:buNone/>
              <a:defRPr sz="7500" b="1"/>
            </a:lvl5pPr>
            <a:lvl6pPr marL="0" indent="0" algn="r">
              <a:lnSpc>
                <a:spcPct val="100000"/>
              </a:lnSpc>
              <a:spcBef>
                <a:spcPts val="0"/>
              </a:spcBef>
              <a:buNone/>
              <a:defRPr sz="7500" b="1"/>
            </a:lvl6pPr>
            <a:lvl7pPr marL="0" indent="0" algn="r">
              <a:lnSpc>
                <a:spcPct val="100000"/>
              </a:lnSpc>
              <a:spcBef>
                <a:spcPts val="0"/>
              </a:spcBef>
              <a:buFont typeface="Arial" panose="020B0604020202020204" pitchFamily="34" charset="0"/>
              <a:buNone/>
              <a:defRPr sz="7500" b="1"/>
            </a:lvl7pPr>
            <a:lvl8pPr marL="0" indent="0" algn="r">
              <a:lnSpc>
                <a:spcPct val="100000"/>
              </a:lnSpc>
              <a:spcBef>
                <a:spcPts val="0"/>
              </a:spcBef>
              <a:buNone/>
              <a:defRPr sz="7500" b="1"/>
            </a:lvl8pPr>
            <a:lvl9pPr marL="0" indent="0" algn="r">
              <a:lnSpc>
                <a:spcPct val="100000"/>
              </a:lnSpc>
              <a:spcBef>
                <a:spcPts val="0"/>
              </a:spcBef>
              <a:buNone/>
              <a:defRPr sz="7500" b="1"/>
            </a:lvl9pPr>
          </a:lstStyle>
          <a:p>
            <a:pPr lvl="0"/>
            <a:r>
              <a:rPr lang="de-DE"/>
              <a:t>05</a:t>
            </a:r>
            <a:endParaRPr lang="de-DE" dirty="0"/>
          </a:p>
        </p:txBody>
      </p:sp>
      <p:sp>
        <p:nvSpPr>
          <p:cNvPr id="22" name="Textplatzhalter 21">
            <a:extLst>
              <a:ext uri="{FF2B5EF4-FFF2-40B4-BE49-F238E27FC236}">
                <a16:creationId xmlns:a16="http://schemas.microsoft.com/office/drawing/2014/main" id="{DE8125E5-DF43-EDF6-850D-48A75028AD08}"/>
              </a:ext>
            </a:extLst>
          </p:cNvPr>
          <p:cNvSpPr>
            <a:spLocks noGrp="1"/>
          </p:cNvSpPr>
          <p:nvPr>
            <p:ph type="body" sz="quarter" idx="25" hasCustomPrompt="1"/>
            <p:custDataLst>
              <p:tags r:id="rId6"/>
            </p:custDataLst>
          </p:nvPr>
        </p:nvSpPr>
        <p:spPr>
          <a:xfrm>
            <a:off x="1999676" y="5115831"/>
            <a:ext cx="0" cy="691694"/>
          </a:xfrm>
          <a:prstGeom prst="rect">
            <a:avLst/>
          </a:prstGeom>
          <a:ln w="12700">
            <a:solidFill>
              <a:schemeClr val="tx1"/>
            </a:solidFill>
          </a:ln>
        </p:spPr>
        <p:txBody>
          <a:bodyPr wrap="none" lIns="0" tIns="0" rIns="144000" bIns="25200" anchor="ctr">
            <a:noAutofit/>
          </a:bodyPr>
          <a:lstStyle>
            <a:lvl1pPr marL="0" indent="0" algn="r">
              <a:lnSpc>
                <a:spcPct val="100000"/>
              </a:lnSpc>
              <a:spcBef>
                <a:spcPts val="0"/>
              </a:spcBef>
              <a:buFont typeface="Arial" panose="020B0604020202020204" pitchFamily="34" charset="0"/>
              <a:buNone/>
              <a:defRPr sz="7500" b="1">
                <a:solidFill>
                  <a:schemeClr val="tx2"/>
                </a:solidFill>
              </a:defRPr>
            </a:lvl1pPr>
            <a:lvl2pPr marL="0" indent="0" algn="r">
              <a:lnSpc>
                <a:spcPct val="100000"/>
              </a:lnSpc>
              <a:spcBef>
                <a:spcPts val="0"/>
              </a:spcBef>
              <a:buNone/>
              <a:defRPr sz="7500" b="1"/>
            </a:lvl2pPr>
            <a:lvl3pPr marL="0" indent="0" algn="r">
              <a:lnSpc>
                <a:spcPct val="100000"/>
              </a:lnSpc>
              <a:spcBef>
                <a:spcPts val="0"/>
              </a:spcBef>
              <a:buNone/>
              <a:defRPr sz="7500" b="1"/>
            </a:lvl3pPr>
            <a:lvl4pPr marL="0" indent="0" algn="r">
              <a:lnSpc>
                <a:spcPct val="100000"/>
              </a:lnSpc>
              <a:spcBef>
                <a:spcPts val="0"/>
              </a:spcBef>
              <a:buFont typeface="Arial" panose="020B0604020202020204" pitchFamily="34" charset="0"/>
              <a:buNone/>
              <a:defRPr sz="7500" b="1"/>
            </a:lvl4pPr>
            <a:lvl5pPr marL="0" indent="0" algn="r">
              <a:lnSpc>
                <a:spcPct val="100000"/>
              </a:lnSpc>
              <a:spcBef>
                <a:spcPts val="0"/>
              </a:spcBef>
              <a:buNone/>
              <a:defRPr sz="7500" b="1"/>
            </a:lvl5pPr>
            <a:lvl6pPr marL="0" indent="0" algn="r">
              <a:lnSpc>
                <a:spcPct val="100000"/>
              </a:lnSpc>
              <a:spcBef>
                <a:spcPts val="0"/>
              </a:spcBef>
              <a:buNone/>
              <a:defRPr sz="7500" b="1"/>
            </a:lvl6pPr>
            <a:lvl7pPr marL="0" indent="0" algn="r">
              <a:lnSpc>
                <a:spcPct val="100000"/>
              </a:lnSpc>
              <a:spcBef>
                <a:spcPts val="0"/>
              </a:spcBef>
              <a:buFont typeface="Arial" panose="020B0604020202020204" pitchFamily="34" charset="0"/>
              <a:buNone/>
              <a:defRPr sz="7500" b="1"/>
            </a:lvl7pPr>
            <a:lvl8pPr marL="0" indent="0" algn="r">
              <a:lnSpc>
                <a:spcPct val="100000"/>
              </a:lnSpc>
              <a:spcBef>
                <a:spcPts val="0"/>
              </a:spcBef>
              <a:buNone/>
              <a:defRPr sz="7500" b="1"/>
            </a:lvl8pPr>
            <a:lvl9pPr marL="0" indent="0" algn="r">
              <a:lnSpc>
                <a:spcPct val="100000"/>
              </a:lnSpc>
              <a:spcBef>
                <a:spcPts val="0"/>
              </a:spcBef>
              <a:buNone/>
              <a:defRPr sz="7500" b="1"/>
            </a:lvl9pPr>
          </a:lstStyle>
          <a:p>
            <a:pPr lvl="0"/>
            <a:r>
              <a:rPr lang="de-DE"/>
              <a:t>03</a:t>
            </a:r>
            <a:endParaRPr lang="de-DE" dirty="0"/>
          </a:p>
        </p:txBody>
      </p:sp>
      <p:sp>
        <p:nvSpPr>
          <p:cNvPr id="24" name="Textplatzhalter 23">
            <a:extLst>
              <a:ext uri="{FF2B5EF4-FFF2-40B4-BE49-F238E27FC236}">
                <a16:creationId xmlns:a16="http://schemas.microsoft.com/office/drawing/2014/main" id="{F53124D2-8D37-CBBB-5F9C-6ADCD612BC02}"/>
              </a:ext>
            </a:extLst>
          </p:cNvPr>
          <p:cNvSpPr>
            <a:spLocks noGrp="1"/>
          </p:cNvSpPr>
          <p:nvPr>
            <p:ph type="body" sz="quarter" idx="27" hasCustomPrompt="1"/>
            <p:custDataLst>
              <p:tags r:id="rId7"/>
            </p:custDataLst>
          </p:nvPr>
        </p:nvSpPr>
        <p:spPr>
          <a:xfrm>
            <a:off x="7640780" y="5115830"/>
            <a:ext cx="0" cy="691694"/>
          </a:xfrm>
          <a:prstGeom prst="rect">
            <a:avLst/>
          </a:prstGeom>
          <a:ln w="12700">
            <a:solidFill>
              <a:schemeClr val="tx1"/>
            </a:solidFill>
          </a:ln>
        </p:spPr>
        <p:txBody>
          <a:bodyPr wrap="none" lIns="0" tIns="0" rIns="144000" bIns="25200" anchor="ctr">
            <a:noAutofit/>
          </a:bodyPr>
          <a:lstStyle>
            <a:lvl1pPr marL="0" indent="0" algn="r">
              <a:lnSpc>
                <a:spcPct val="100000"/>
              </a:lnSpc>
              <a:spcBef>
                <a:spcPts val="0"/>
              </a:spcBef>
              <a:buFont typeface="Arial" panose="020B0604020202020204" pitchFamily="34" charset="0"/>
              <a:buNone/>
              <a:defRPr sz="7500" b="1">
                <a:solidFill>
                  <a:schemeClr val="tx2"/>
                </a:solidFill>
              </a:defRPr>
            </a:lvl1pPr>
            <a:lvl2pPr marL="0" indent="0" algn="r">
              <a:lnSpc>
                <a:spcPct val="100000"/>
              </a:lnSpc>
              <a:spcBef>
                <a:spcPts val="0"/>
              </a:spcBef>
              <a:buNone/>
              <a:defRPr sz="7500" b="1"/>
            </a:lvl2pPr>
            <a:lvl3pPr marL="0" indent="0" algn="r">
              <a:lnSpc>
                <a:spcPct val="100000"/>
              </a:lnSpc>
              <a:spcBef>
                <a:spcPts val="0"/>
              </a:spcBef>
              <a:buNone/>
              <a:defRPr sz="7500" b="1"/>
            </a:lvl3pPr>
            <a:lvl4pPr marL="0" indent="0" algn="r">
              <a:lnSpc>
                <a:spcPct val="100000"/>
              </a:lnSpc>
              <a:spcBef>
                <a:spcPts val="0"/>
              </a:spcBef>
              <a:buFont typeface="Arial" panose="020B0604020202020204" pitchFamily="34" charset="0"/>
              <a:buNone/>
              <a:defRPr sz="7500" b="1"/>
            </a:lvl4pPr>
            <a:lvl5pPr marL="0" indent="0" algn="r">
              <a:lnSpc>
                <a:spcPct val="100000"/>
              </a:lnSpc>
              <a:spcBef>
                <a:spcPts val="0"/>
              </a:spcBef>
              <a:buNone/>
              <a:defRPr sz="7500" b="1"/>
            </a:lvl5pPr>
            <a:lvl6pPr marL="0" indent="0" algn="r">
              <a:lnSpc>
                <a:spcPct val="100000"/>
              </a:lnSpc>
              <a:spcBef>
                <a:spcPts val="0"/>
              </a:spcBef>
              <a:buNone/>
              <a:defRPr sz="7500" b="1"/>
            </a:lvl6pPr>
            <a:lvl7pPr marL="0" indent="0" algn="r">
              <a:lnSpc>
                <a:spcPct val="100000"/>
              </a:lnSpc>
              <a:spcBef>
                <a:spcPts val="0"/>
              </a:spcBef>
              <a:buFont typeface="Arial" panose="020B0604020202020204" pitchFamily="34" charset="0"/>
              <a:buNone/>
              <a:defRPr sz="7500" b="1"/>
            </a:lvl7pPr>
            <a:lvl8pPr marL="0" indent="0" algn="r">
              <a:lnSpc>
                <a:spcPct val="100000"/>
              </a:lnSpc>
              <a:spcBef>
                <a:spcPts val="0"/>
              </a:spcBef>
              <a:buNone/>
              <a:defRPr sz="7500" b="1"/>
            </a:lvl8pPr>
            <a:lvl9pPr marL="0" indent="0" algn="r">
              <a:lnSpc>
                <a:spcPct val="100000"/>
              </a:lnSpc>
              <a:spcBef>
                <a:spcPts val="0"/>
              </a:spcBef>
              <a:buNone/>
              <a:defRPr sz="7500" b="1"/>
            </a:lvl9pPr>
          </a:lstStyle>
          <a:p>
            <a:pPr lvl="0"/>
            <a:r>
              <a:rPr lang="de-DE"/>
              <a:t>06</a:t>
            </a:r>
            <a:endParaRPr lang="de-DE" dirty="0"/>
          </a:p>
        </p:txBody>
      </p:sp>
      <p:sp>
        <p:nvSpPr>
          <p:cNvPr id="8" name="Textplatzhalter 6">
            <a:extLst>
              <a:ext uri="{FF2B5EF4-FFF2-40B4-BE49-F238E27FC236}">
                <a16:creationId xmlns:a16="http://schemas.microsoft.com/office/drawing/2014/main" id="{0904E236-B9F6-3BBC-A2C6-39313C076A46}"/>
              </a:ext>
            </a:extLst>
          </p:cNvPr>
          <p:cNvSpPr>
            <a:spLocks noGrp="1"/>
          </p:cNvSpPr>
          <p:nvPr>
            <p:ph type="body" sz="quarter" idx="14" hasCustomPrompt="1"/>
            <p:custDataLst>
              <p:tags r:id="rId8"/>
            </p:custDataLst>
          </p:nvPr>
        </p:nvSpPr>
        <p:spPr>
          <a:xfrm>
            <a:off x="1999675" y="1548000"/>
            <a:ext cx="3697289" cy="1343891"/>
          </a:xfrm>
        </p:spPr>
        <p:txBody>
          <a:bodyPr lIns="144000" tIns="0" rIns="0" bIns="0" anchor="ctr"/>
          <a:lstStyle>
            <a:lvl1pPr marL="0" indent="0">
              <a:lnSpc>
                <a:spcPct val="100000"/>
              </a:lnSpc>
              <a:spcBef>
                <a:spcPts val="0"/>
              </a:spcBef>
              <a:spcAft>
                <a:spcPts val="600"/>
              </a:spcAft>
              <a:buFont typeface="Arial" panose="020B0604020202020204" pitchFamily="34" charset="0"/>
              <a:buNone/>
              <a:defRPr sz="1700" b="1"/>
            </a:lvl1pPr>
            <a:lvl2pPr marL="0" indent="0">
              <a:lnSpc>
                <a:spcPct val="100000"/>
              </a:lnSpc>
              <a:spcBef>
                <a:spcPts val="0"/>
              </a:spcBef>
              <a:spcAft>
                <a:spcPts val="0"/>
              </a:spcAft>
              <a:buNone/>
              <a:defRPr sz="1300"/>
            </a:lvl2pPr>
            <a:lvl3pPr marL="0" indent="0">
              <a:lnSpc>
                <a:spcPct val="100000"/>
              </a:lnSpc>
              <a:spcBef>
                <a:spcPts val="0"/>
              </a:spcBef>
              <a:spcAft>
                <a:spcPts val="0"/>
              </a:spcAft>
              <a:buNone/>
              <a:defRPr sz="1300"/>
            </a:lvl3pPr>
            <a:lvl4pPr marL="0" indent="0">
              <a:lnSpc>
                <a:spcPct val="100000"/>
              </a:lnSpc>
              <a:spcBef>
                <a:spcPts val="0"/>
              </a:spcBef>
              <a:spcAft>
                <a:spcPts val="0"/>
              </a:spcAft>
              <a:buFont typeface="Arial" panose="020B0604020202020204" pitchFamily="34" charset="0"/>
              <a:buNone/>
              <a:defRPr sz="1300" b="0">
                <a:solidFill>
                  <a:schemeClr val="tx1"/>
                </a:solidFill>
              </a:defRPr>
            </a:lvl4pPr>
            <a:lvl5pPr marL="0" indent="0">
              <a:lnSpc>
                <a:spcPct val="100000"/>
              </a:lnSpc>
              <a:spcBef>
                <a:spcPts val="0"/>
              </a:spcBef>
              <a:spcAft>
                <a:spcPts val="0"/>
              </a:spcAft>
              <a:buNone/>
              <a:defRPr sz="1300"/>
            </a:lvl5pPr>
            <a:lvl6pPr marL="0" indent="0">
              <a:lnSpc>
                <a:spcPct val="100000"/>
              </a:lnSpc>
              <a:spcBef>
                <a:spcPts val="0"/>
              </a:spcBef>
              <a:spcAft>
                <a:spcPts val="0"/>
              </a:spcAft>
              <a:buNone/>
              <a:defRPr sz="1300"/>
            </a:lvl6pPr>
            <a:lvl7pPr marL="0" indent="0">
              <a:lnSpc>
                <a:spcPct val="100000"/>
              </a:lnSpc>
              <a:spcBef>
                <a:spcPts val="0"/>
              </a:spcBef>
              <a:spcAft>
                <a:spcPts val="0"/>
              </a:spcAft>
              <a:buFont typeface="Arial" panose="020B0604020202020204" pitchFamily="34" charset="0"/>
              <a:buNone/>
              <a:defRPr sz="1300"/>
            </a:lvl7pPr>
            <a:lvl8pPr marL="0" indent="0">
              <a:lnSpc>
                <a:spcPct val="100000"/>
              </a:lnSpc>
              <a:spcBef>
                <a:spcPts val="0"/>
              </a:spcBef>
              <a:buNone/>
              <a:defRPr sz="1300" b="0">
                <a:solidFill>
                  <a:schemeClr val="tx1"/>
                </a:solidFill>
              </a:defRPr>
            </a:lvl8pPr>
            <a:lvl9pPr marL="0" indent="0">
              <a:lnSpc>
                <a:spcPct val="100000"/>
              </a:lnSpc>
              <a:spcBef>
                <a:spcPts val="0"/>
              </a:spcBef>
              <a:buNone/>
              <a:defRPr sz="1300">
                <a:solidFill>
                  <a:schemeClr val="tx1"/>
                </a:solidFill>
              </a:defRPr>
            </a:lvl9pPr>
          </a:lstStyle>
          <a:p>
            <a:pPr lvl="0"/>
            <a:r>
              <a:rPr lang="de-DE"/>
              <a:t>Topic</a:t>
            </a:r>
          </a:p>
          <a:p>
            <a:pPr lvl="1"/>
            <a:r>
              <a:rPr lang="de-DE"/>
              <a:t>Additional Information</a:t>
            </a:r>
            <a:endParaRPr lang="de-DE" dirty="0"/>
          </a:p>
        </p:txBody>
      </p:sp>
      <p:sp>
        <p:nvSpPr>
          <p:cNvPr id="7" name="Textplatzhalter 6">
            <a:extLst>
              <a:ext uri="{FF2B5EF4-FFF2-40B4-BE49-F238E27FC236}">
                <a16:creationId xmlns:a16="http://schemas.microsoft.com/office/drawing/2014/main" id="{30357EFF-90CA-E1D7-BA33-48A9A566F2F2}"/>
              </a:ext>
            </a:extLst>
          </p:cNvPr>
          <p:cNvSpPr>
            <a:spLocks noGrp="1"/>
          </p:cNvSpPr>
          <p:nvPr>
            <p:ph type="body" sz="quarter" idx="34" hasCustomPrompt="1"/>
            <p:custDataLst>
              <p:tags r:id="rId9"/>
            </p:custDataLst>
          </p:nvPr>
        </p:nvSpPr>
        <p:spPr>
          <a:xfrm>
            <a:off x="1999676" y="3168866"/>
            <a:ext cx="3697289" cy="1343891"/>
          </a:xfrm>
        </p:spPr>
        <p:txBody>
          <a:bodyPr lIns="144000" tIns="0" rIns="0" bIns="0" anchor="ctr"/>
          <a:lstStyle>
            <a:lvl1pPr marL="0" indent="0">
              <a:lnSpc>
                <a:spcPct val="100000"/>
              </a:lnSpc>
              <a:spcBef>
                <a:spcPts val="0"/>
              </a:spcBef>
              <a:spcAft>
                <a:spcPts val="600"/>
              </a:spcAft>
              <a:buFont typeface="Arial" panose="020B0604020202020204" pitchFamily="34" charset="0"/>
              <a:buNone/>
              <a:defRPr sz="1700" b="1"/>
            </a:lvl1pPr>
            <a:lvl2pPr marL="0" indent="0">
              <a:lnSpc>
                <a:spcPct val="100000"/>
              </a:lnSpc>
              <a:spcBef>
                <a:spcPts val="0"/>
              </a:spcBef>
              <a:spcAft>
                <a:spcPts val="0"/>
              </a:spcAft>
              <a:buNone/>
              <a:defRPr sz="1300"/>
            </a:lvl2pPr>
            <a:lvl3pPr marL="0" indent="0">
              <a:lnSpc>
                <a:spcPct val="100000"/>
              </a:lnSpc>
              <a:spcBef>
                <a:spcPts val="0"/>
              </a:spcBef>
              <a:spcAft>
                <a:spcPts val="0"/>
              </a:spcAft>
              <a:buNone/>
              <a:defRPr sz="1300"/>
            </a:lvl3pPr>
            <a:lvl4pPr marL="0" indent="0">
              <a:lnSpc>
                <a:spcPct val="100000"/>
              </a:lnSpc>
              <a:spcBef>
                <a:spcPts val="0"/>
              </a:spcBef>
              <a:spcAft>
                <a:spcPts val="0"/>
              </a:spcAft>
              <a:buFont typeface="Arial" panose="020B0604020202020204" pitchFamily="34" charset="0"/>
              <a:buNone/>
              <a:defRPr sz="1300" b="0">
                <a:solidFill>
                  <a:schemeClr val="tx1"/>
                </a:solidFill>
              </a:defRPr>
            </a:lvl4pPr>
            <a:lvl5pPr marL="0" indent="0">
              <a:lnSpc>
                <a:spcPct val="100000"/>
              </a:lnSpc>
              <a:spcBef>
                <a:spcPts val="0"/>
              </a:spcBef>
              <a:spcAft>
                <a:spcPts val="0"/>
              </a:spcAft>
              <a:buNone/>
              <a:defRPr sz="1300"/>
            </a:lvl5pPr>
            <a:lvl6pPr marL="0" indent="0">
              <a:lnSpc>
                <a:spcPct val="100000"/>
              </a:lnSpc>
              <a:spcBef>
                <a:spcPts val="0"/>
              </a:spcBef>
              <a:spcAft>
                <a:spcPts val="0"/>
              </a:spcAft>
              <a:buNone/>
              <a:defRPr sz="1300"/>
            </a:lvl6pPr>
            <a:lvl7pPr marL="0" indent="0">
              <a:lnSpc>
                <a:spcPct val="100000"/>
              </a:lnSpc>
              <a:spcBef>
                <a:spcPts val="0"/>
              </a:spcBef>
              <a:spcAft>
                <a:spcPts val="0"/>
              </a:spcAft>
              <a:buFont typeface="Arial" panose="020B0604020202020204" pitchFamily="34" charset="0"/>
              <a:buNone/>
              <a:defRPr sz="1300"/>
            </a:lvl7pPr>
            <a:lvl8pPr marL="0" indent="0">
              <a:lnSpc>
                <a:spcPct val="100000"/>
              </a:lnSpc>
              <a:spcBef>
                <a:spcPts val="0"/>
              </a:spcBef>
              <a:buNone/>
              <a:defRPr sz="1300" b="0">
                <a:solidFill>
                  <a:schemeClr val="tx1"/>
                </a:solidFill>
              </a:defRPr>
            </a:lvl8pPr>
            <a:lvl9pPr marL="0" indent="0">
              <a:lnSpc>
                <a:spcPct val="100000"/>
              </a:lnSpc>
              <a:spcBef>
                <a:spcPts val="0"/>
              </a:spcBef>
              <a:buNone/>
              <a:defRPr sz="1300">
                <a:solidFill>
                  <a:schemeClr val="tx1"/>
                </a:solidFill>
              </a:defRPr>
            </a:lvl9pPr>
          </a:lstStyle>
          <a:p>
            <a:pPr lvl="0"/>
            <a:r>
              <a:rPr lang="de-DE"/>
              <a:t>Topic</a:t>
            </a:r>
          </a:p>
          <a:p>
            <a:pPr lvl="1"/>
            <a:r>
              <a:rPr lang="de-DE"/>
              <a:t>Additional Information</a:t>
            </a:r>
            <a:endParaRPr lang="de-DE" dirty="0"/>
          </a:p>
        </p:txBody>
      </p:sp>
      <p:sp>
        <p:nvSpPr>
          <p:cNvPr id="9" name="Textplatzhalter 6">
            <a:extLst>
              <a:ext uri="{FF2B5EF4-FFF2-40B4-BE49-F238E27FC236}">
                <a16:creationId xmlns:a16="http://schemas.microsoft.com/office/drawing/2014/main" id="{B8495873-12FA-19EE-6EF0-60CD546FEF81}"/>
              </a:ext>
            </a:extLst>
          </p:cNvPr>
          <p:cNvSpPr>
            <a:spLocks noGrp="1"/>
          </p:cNvSpPr>
          <p:nvPr>
            <p:ph type="body" sz="quarter" idx="35" hasCustomPrompt="1"/>
            <p:custDataLst>
              <p:tags r:id="rId10"/>
            </p:custDataLst>
          </p:nvPr>
        </p:nvSpPr>
        <p:spPr>
          <a:xfrm>
            <a:off x="1999676" y="4789732"/>
            <a:ext cx="3697289" cy="1343891"/>
          </a:xfrm>
        </p:spPr>
        <p:txBody>
          <a:bodyPr lIns="144000" tIns="0" rIns="0" bIns="0" anchor="ctr"/>
          <a:lstStyle>
            <a:lvl1pPr marL="0" indent="0">
              <a:lnSpc>
                <a:spcPct val="100000"/>
              </a:lnSpc>
              <a:spcBef>
                <a:spcPts val="0"/>
              </a:spcBef>
              <a:spcAft>
                <a:spcPts val="600"/>
              </a:spcAft>
              <a:buFont typeface="Arial" panose="020B0604020202020204" pitchFamily="34" charset="0"/>
              <a:buNone/>
              <a:defRPr sz="1700" b="1"/>
            </a:lvl1pPr>
            <a:lvl2pPr marL="0" indent="0">
              <a:lnSpc>
                <a:spcPct val="100000"/>
              </a:lnSpc>
              <a:spcBef>
                <a:spcPts val="0"/>
              </a:spcBef>
              <a:spcAft>
                <a:spcPts val="0"/>
              </a:spcAft>
              <a:buNone/>
              <a:defRPr sz="1300"/>
            </a:lvl2pPr>
            <a:lvl3pPr marL="0" indent="0">
              <a:lnSpc>
                <a:spcPct val="100000"/>
              </a:lnSpc>
              <a:spcBef>
                <a:spcPts val="0"/>
              </a:spcBef>
              <a:spcAft>
                <a:spcPts val="0"/>
              </a:spcAft>
              <a:buNone/>
              <a:defRPr sz="1300"/>
            </a:lvl3pPr>
            <a:lvl4pPr marL="0" indent="0">
              <a:lnSpc>
                <a:spcPct val="100000"/>
              </a:lnSpc>
              <a:spcBef>
                <a:spcPts val="0"/>
              </a:spcBef>
              <a:spcAft>
                <a:spcPts val="0"/>
              </a:spcAft>
              <a:buFont typeface="Arial" panose="020B0604020202020204" pitchFamily="34" charset="0"/>
              <a:buNone/>
              <a:defRPr sz="1300" b="0">
                <a:solidFill>
                  <a:schemeClr val="tx1"/>
                </a:solidFill>
              </a:defRPr>
            </a:lvl4pPr>
            <a:lvl5pPr marL="0" indent="0">
              <a:lnSpc>
                <a:spcPct val="100000"/>
              </a:lnSpc>
              <a:spcBef>
                <a:spcPts val="0"/>
              </a:spcBef>
              <a:spcAft>
                <a:spcPts val="0"/>
              </a:spcAft>
              <a:buNone/>
              <a:defRPr sz="1300"/>
            </a:lvl5pPr>
            <a:lvl6pPr marL="0" indent="0">
              <a:lnSpc>
                <a:spcPct val="100000"/>
              </a:lnSpc>
              <a:spcBef>
                <a:spcPts val="0"/>
              </a:spcBef>
              <a:spcAft>
                <a:spcPts val="0"/>
              </a:spcAft>
              <a:buNone/>
              <a:defRPr sz="1300"/>
            </a:lvl6pPr>
            <a:lvl7pPr marL="0" indent="0">
              <a:lnSpc>
                <a:spcPct val="100000"/>
              </a:lnSpc>
              <a:spcBef>
                <a:spcPts val="0"/>
              </a:spcBef>
              <a:spcAft>
                <a:spcPts val="0"/>
              </a:spcAft>
              <a:buFont typeface="Arial" panose="020B0604020202020204" pitchFamily="34" charset="0"/>
              <a:buNone/>
              <a:defRPr sz="1300"/>
            </a:lvl7pPr>
            <a:lvl8pPr marL="0" indent="0">
              <a:lnSpc>
                <a:spcPct val="100000"/>
              </a:lnSpc>
              <a:spcBef>
                <a:spcPts val="0"/>
              </a:spcBef>
              <a:buNone/>
              <a:defRPr sz="1300" b="0">
                <a:solidFill>
                  <a:schemeClr val="tx1"/>
                </a:solidFill>
              </a:defRPr>
            </a:lvl8pPr>
            <a:lvl9pPr marL="0" indent="0">
              <a:lnSpc>
                <a:spcPct val="100000"/>
              </a:lnSpc>
              <a:spcBef>
                <a:spcPts val="0"/>
              </a:spcBef>
              <a:buNone/>
              <a:defRPr sz="1300">
                <a:solidFill>
                  <a:schemeClr val="tx1"/>
                </a:solidFill>
              </a:defRPr>
            </a:lvl9pPr>
          </a:lstStyle>
          <a:p>
            <a:pPr lvl="0"/>
            <a:r>
              <a:rPr lang="de-DE"/>
              <a:t>Topic</a:t>
            </a:r>
          </a:p>
          <a:p>
            <a:pPr lvl="1"/>
            <a:r>
              <a:rPr lang="de-DE"/>
              <a:t>Additional Information</a:t>
            </a:r>
            <a:endParaRPr lang="de-DE" dirty="0"/>
          </a:p>
        </p:txBody>
      </p:sp>
      <p:sp>
        <p:nvSpPr>
          <p:cNvPr id="10" name="Textplatzhalter 6">
            <a:extLst>
              <a:ext uri="{FF2B5EF4-FFF2-40B4-BE49-F238E27FC236}">
                <a16:creationId xmlns:a16="http://schemas.microsoft.com/office/drawing/2014/main" id="{89B84C54-B00C-472C-AD94-5A5952ADC9B6}"/>
              </a:ext>
            </a:extLst>
          </p:cNvPr>
          <p:cNvSpPr>
            <a:spLocks noGrp="1"/>
          </p:cNvSpPr>
          <p:nvPr>
            <p:ph type="body" sz="quarter" idx="36" hasCustomPrompt="1"/>
            <p:custDataLst>
              <p:tags r:id="rId11"/>
            </p:custDataLst>
          </p:nvPr>
        </p:nvSpPr>
        <p:spPr>
          <a:xfrm>
            <a:off x="7640780" y="1548000"/>
            <a:ext cx="3697289" cy="1343891"/>
          </a:xfrm>
        </p:spPr>
        <p:txBody>
          <a:bodyPr lIns="144000" tIns="0" rIns="0" bIns="0" anchor="ctr"/>
          <a:lstStyle>
            <a:lvl1pPr marL="0" indent="0">
              <a:lnSpc>
                <a:spcPct val="100000"/>
              </a:lnSpc>
              <a:spcBef>
                <a:spcPts val="0"/>
              </a:spcBef>
              <a:spcAft>
                <a:spcPts val="600"/>
              </a:spcAft>
              <a:buFont typeface="Arial" panose="020B0604020202020204" pitchFamily="34" charset="0"/>
              <a:buNone/>
              <a:defRPr sz="1700" b="1"/>
            </a:lvl1pPr>
            <a:lvl2pPr marL="0" indent="0">
              <a:lnSpc>
                <a:spcPct val="100000"/>
              </a:lnSpc>
              <a:spcBef>
                <a:spcPts val="0"/>
              </a:spcBef>
              <a:spcAft>
                <a:spcPts val="0"/>
              </a:spcAft>
              <a:buNone/>
              <a:defRPr sz="1300"/>
            </a:lvl2pPr>
            <a:lvl3pPr marL="0" indent="0">
              <a:lnSpc>
                <a:spcPct val="100000"/>
              </a:lnSpc>
              <a:spcBef>
                <a:spcPts val="0"/>
              </a:spcBef>
              <a:spcAft>
                <a:spcPts val="0"/>
              </a:spcAft>
              <a:buNone/>
              <a:defRPr sz="1300"/>
            </a:lvl3pPr>
            <a:lvl4pPr marL="0" indent="0">
              <a:lnSpc>
                <a:spcPct val="100000"/>
              </a:lnSpc>
              <a:spcBef>
                <a:spcPts val="0"/>
              </a:spcBef>
              <a:spcAft>
                <a:spcPts val="0"/>
              </a:spcAft>
              <a:buFont typeface="Arial" panose="020B0604020202020204" pitchFamily="34" charset="0"/>
              <a:buNone/>
              <a:defRPr sz="1300" b="0">
                <a:solidFill>
                  <a:schemeClr val="tx1"/>
                </a:solidFill>
              </a:defRPr>
            </a:lvl4pPr>
            <a:lvl5pPr marL="0" indent="0">
              <a:lnSpc>
                <a:spcPct val="100000"/>
              </a:lnSpc>
              <a:spcBef>
                <a:spcPts val="0"/>
              </a:spcBef>
              <a:spcAft>
                <a:spcPts val="0"/>
              </a:spcAft>
              <a:buNone/>
              <a:defRPr sz="1300"/>
            </a:lvl5pPr>
            <a:lvl6pPr marL="0" indent="0">
              <a:lnSpc>
                <a:spcPct val="100000"/>
              </a:lnSpc>
              <a:spcBef>
                <a:spcPts val="0"/>
              </a:spcBef>
              <a:spcAft>
                <a:spcPts val="0"/>
              </a:spcAft>
              <a:buNone/>
              <a:defRPr sz="1300"/>
            </a:lvl6pPr>
            <a:lvl7pPr marL="0" indent="0">
              <a:lnSpc>
                <a:spcPct val="100000"/>
              </a:lnSpc>
              <a:spcBef>
                <a:spcPts val="0"/>
              </a:spcBef>
              <a:spcAft>
                <a:spcPts val="0"/>
              </a:spcAft>
              <a:buFont typeface="Arial" panose="020B0604020202020204" pitchFamily="34" charset="0"/>
              <a:buNone/>
              <a:defRPr sz="1300"/>
            </a:lvl7pPr>
            <a:lvl8pPr marL="0" indent="0">
              <a:lnSpc>
                <a:spcPct val="100000"/>
              </a:lnSpc>
              <a:spcBef>
                <a:spcPts val="0"/>
              </a:spcBef>
              <a:buNone/>
              <a:defRPr sz="1300" b="0">
                <a:solidFill>
                  <a:schemeClr val="tx1"/>
                </a:solidFill>
              </a:defRPr>
            </a:lvl8pPr>
            <a:lvl9pPr marL="0" indent="0">
              <a:lnSpc>
                <a:spcPct val="100000"/>
              </a:lnSpc>
              <a:spcBef>
                <a:spcPts val="0"/>
              </a:spcBef>
              <a:buNone/>
              <a:defRPr sz="1300">
                <a:solidFill>
                  <a:schemeClr val="tx1"/>
                </a:solidFill>
              </a:defRPr>
            </a:lvl9pPr>
          </a:lstStyle>
          <a:p>
            <a:pPr lvl="0"/>
            <a:r>
              <a:rPr lang="de-DE"/>
              <a:t>Topic</a:t>
            </a:r>
          </a:p>
          <a:p>
            <a:pPr lvl="1"/>
            <a:r>
              <a:rPr lang="de-DE"/>
              <a:t>Additional Information</a:t>
            </a:r>
            <a:endParaRPr lang="de-DE" dirty="0"/>
          </a:p>
        </p:txBody>
      </p:sp>
      <p:sp>
        <p:nvSpPr>
          <p:cNvPr id="28" name="Textplatzhalter 6">
            <a:extLst>
              <a:ext uri="{FF2B5EF4-FFF2-40B4-BE49-F238E27FC236}">
                <a16:creationId xmlns:a16="http://schemas.microsoft.com/office/drawing/2014/main" id="{FF47FC94-EA60-66FB-5BA2-3D2C15C95158}"/>
              </a:ext>
            </a:extLst>
          </p:cNvPr>
          <p:cNvSpPr>
            <a:spLocks noGrp="1"/>
          </p:cNvSpPr>
          <p:nvPr>
            <p:ph type="body" sz="quarter" idx="37" hasCustomPrompt="1"/>
            <p:custDataLst>
              <p:tags r:id="rId12"/>
            </p:custDataLst>
          </p:nvPr>
        </p:nvSpPr>
        <p:spPr>
          <a:xfrm>
            <a:off x="7640780" y="3168866"/>
            <a:ext cx="3697289" cy="1343891"/>
          </a:xfrm>
        </p:spPr>
        <p:txBody>
          <a:bodyPr lIns="144000" tIns="0" rIns="0" bIns="0" anchor="ctr"/>
          <a:lstStyle>
            <a:lvl1pPr marL="0" indent="0">
              <a:lnSpc>
                <a:spcPct val="100000"/>
              </a:lnSpc>
              <a:spcBef>
                <a:spcPts val="0"/>
              </a:spcBef>
              <a:spcAft>
                <a:spcPts val="600"/>
              </a:spcAft>
              <a:buFont typeface="Arial" panose="020B0604020202020204" pitchFamily="34" charset="0"/>
              <a:buNone/>
              <a:defRPr sz="1700" b="1"/>
            </a:lvl1pPr>
            <a:lvl2pPr marL="0" indent="0">
              <a:lnSpc>
                <a:spcPct val="100000"/>
              </a:lnSpc>
              <a:spcBef>
                <a:spcPts val="0"/>
              </a:spcBef>
              <a:spcAft>
                <a:spcPts val="0"/>
              </a:spcAft>
              <a:buNone/>
              <a:defRPr sz="1300"/>
            </a:lvl2pPr>
            <a:lvl3pPr marL="0" indent="0">
              <a:lnSpc>
                <a:spcPct val="100000"/>
              </a:lnSpc>
              <a:spcBef>
                <a:spcPts val="0"/>
              </a:spcBef>
              <a:spcAft>
                <a:spcPts val="0"/>
              </a:spcAft>
              <a:buNone/>
              <a:defRPr sz="1300"/>
            </a:lvl3pPr>
            <a:lvl4pPr marL="0" indent="0">
              <a:lnSpc>
                <a:spcPct val="100000"/>
              </a:lnSpc>
              <a:spcBef>
                <a:spcPts val="0"/>
              </a:spcBef>
              <a:spcAft>
                <a:spcPts val="0"/>
              </a:spcAft>
              <a:buFont typeface="Arial" panose="020B0604020202020204" pitchFamily="34" charset="0"/>
              <a:buNone/>
              <a:defRPr sz="1300" b="0">
                <a:solidFill>
                  <a:schemeClr val="tx1"/>
                </a:solidFill>
              </a:defRPr>
            </a:lvl4pPr>
            <a:lvl5pPr marL="0" indent="0">
              <a:lnSpc>
                <a:spcPct val="100000"/>
              </a:lnSpc>
              <a:spcBef>
                <a:spcPts val="0"/>
              </a:spcBef>
              <a:spcAft>
                <a:spcPts val="0"/>
              </a:spcAft>
              <a:buNone/>
              <a:defRPr sz="1300"/>
            </a:lvl5pPr>
            <a:lvl6pPr marL="0" indent="0">
              <a:lnSpc>
                <a:spcPct val="100000"/>
              </a:lnSpc>
              <a:spcBef>
                <a:spcPts val="0"/>
              </a:spcBef>
              <a:spcAft>
                <a:spcPts val="0"/>
              </a:spcAft>
              <a:buNone/>
              <a:defRPr sz="1300"/>
            </a:lvl6pPr>
            <a:lvl7pPr marL="0" indent="0">
              <a:lnSpc>
                <a:spcPct val="100000"/>
              </a:lnSpc>
              <a:spcBef>
                <a:spcPts val="0"/>
              </a:spcBef>
              <a:spcAft>
                <a:spcPts val="0"/>
              </a:spcAft>
              <a:buFont typeface="Arial" panose="020B0604020202020204" pitchFamily="34" charset="0"/>
              <a:buNone/>
              <a:defRPr sz="1300"/>
            </a:lvl7pPr>
            <a:lvl8pPr marL="0" indent="0">
              <a:lnSpc>
                <a:spcPct val="100000"/>
              </a:lnSpc>
              <a:spcBef>
                <a:spcPts val="0"/>
              </a:spcBef>
              <a:buNone/>
              <a:defRPr sz="1300" b="0">
                <a:solidFill>
                  <a:schemeClr val="tx1"/>
                </a:solidFill>
              </a:defRPr>
            </a:lvl8pPr>
            <a:lvl9pPr marL="0" indent="0">
              <a:lnSpc>
                <a:spcPct val="100000"/>
              </a:lnSpc>
              <a:spcBef>
                <a:spcPts val="0"/>
              </a:spcBef>
              <a:buNone/>
              <a:defRPr sz="1300">
                <a:solidFill>
                  <a:schemeClr val="tx1"/>
                </a:solidFill>
              </a:defRPr>
            </a:lvl9pPr>
          </a:lstStyle>
          <a:p>
            <a:pPr lvl="0"/>
            <a:r>
              <a:rPr lang="de-DE"/>
              <a:t>Topic</a:t>
            </a:r>
          </a:p>
          <a:p>
            <a:pPr lvl="1"/>
            <a:r>
              <a:rPr lang="de-DE"/>
              <a:t>Additional Information</a:t>
            </a:r>
            <a:endParaRPr lang="de-DE" dirty="0"/>
          </a:p>
        </p:txBody>
      </p:sp>
      <p:sp>
        <p:nvSpPr>
          <p:cNvPr id="31" name="Textplatzhalter 6">
            <a:extLst>
              <a:ext uri="{FF2B5EF4-FFF2-40B4-BE49-F238E27FC236}">
                <a16:creationId xmlns:a16="http://schemas.microsoft.com/office/drawing/2014/main" id="{BF567C26-0943-FEEA-4B91-4C8BE0C70A25}"/>
              </a:ext>
            </a:extLst>
          </p:cNvPr>
          <p:cNvSpPr>
            <a:spLocks noGrp="1"/>
          </p:cNvSpPr>
          <p:nvPr>
            <p:ph type="body" sz="quarter" idx="38" hasCustomPrompt="1"/>
            <p:custDataLst>
              <p:tags r:id="rId13"/>
            </p:custDataLst>
          </p:nvPr>
        </p:nvSpPr>
        <p:spPr>
          <a:xfrm>
            <a:off x="7640780" y="4789732"/>
            <a:ext cx="3697289" cy="1343891"/>
          </a:xfrm>
        </p:spPr>
        <p:txBody>
          <a:bodyPr lIns="144000" tIns="0" rIns="0" bIns="0" anchor="ctr"/>
          <a:lstStyle>
            <a:lvl1pPr marL="0" indent="0">
              <a:lnSpc>
                <a:spcPct val="100000"/>
              </a:lnSpc>
              <a:spcBef>
                <a:spcPts val="0"/>
              </a:spcBef>
              <a:spcAft>
                <a:spcPts val="600"/>
              </a:spcAft>
              <a:buFont typeface="Arial" panose="020B0604020202020204" pitchFamily="34" charset="0"/>
              <a:buNone/>
              <a:defRPr sz="1700" b="1"/>
            </a:lvl1pPr>
            <a:lvl2pPr marL="0" indent="0">
              <a:lnSpc>
                <a:spcPct val="100000"/>
              </a:lnSpc>
              <a:spcBef>
                <a:spcPts val="0"/>
              </a:spcBef>
              <a:spcAft>
                <a:spcPts val="0"/>
              </a:spcAft>
              <a:buNone/>
              <a:defRPr sz="1300"/>
            </a:lvl2pPr>
            <a:lvl3pPr marL="0" indent="0">
              <a:lnSpc>
                <a:spcPct val="100000"/>
              </a:lnSpc>
              <a:spcBef>
                <a:spcPts val="0"/>
              </a:spcBef>
              <a:spcAft>
                <a:spcPts val="0"/>
              </a:spcAft>
              <a:buNone/>
              <a:defRPr sz="1300"/>
            </a:lvl3pPr>
            <a:lvl4pPr marL="0" indent="0">
              <a:lnSpc>
                <a:spcPct val="100000"/>
              </a:lnSpc>
              <a:spcBef>
                <a:spcPts val="0"/>
              </a:spcBef>
              <a:spcAft>
                <a:spcPts val="0"/>
              </a:spcAft>
              <a:buFont typeface="Arial" panose="020B0604020202020204" pitchFamily="34" charset="0"/>
              <a:buNone/>
              <a:defRPr sz="1300" b="0">
                <a:solidFill>
                  <a:schemeClr val="tx1"/>
                </a:solidFill>
              </a:defRPr>
            </a:lvl4pPr>
            <a:lvl5pPr marL="0" indent="0">
              <a:lnSpc>
                <a:spcPct val="100000"/>
              </a:lnSpc>
              <a:spcBef>
                <a:spcPts val="0"/>
              </a:spcBef>
              <a:spcAft>
                <a:spcPts val="0"/>
              </a:spcAft>
              <a:buNone/>
              <a:defRPr sz="1300"/>
            </a:lvl5pPr>
            <a:lvl6pPr marL="0" indent="0">
              <a:lnSpc>
                <a:spcPct val="100000"/>
              </a:lnSpc>
              <a:spcBef>
                <a:spcPts val="0"/>
              </a:spcBef>
              <a:spcAft>
                <a:spcPts val="0"/>
              </a:spcAft>
              <a:buNone/>
              <a:defRPr sz="1300"/>
            </a:lvl6pPr>
            <a:lvl7pPr marL="0" indent="0">
              <a:lnSpc>
                <a:spcPct val="100000"/>
              </a:lnSpc>
              <a:spcBef>
                <a:spcPts val="0"/>
              </a:spcBef>
              <a:spcAft>
                <a:spcPts val="0"/>
              </a:spcAft>
              <a:buFont typeface="Arial" panose="020B0604020202020204" pitchFamily="34" charset="0"/>
              <a:buNone/>
              <a:defRPr sz="1300"/>
            </a:lvl7pPr>
            <a:lvl8pPr marL="0" indent="0">
              <a:lnSpc>
                <a:spcPct val="100000"/>
              </a:lnSpc>
              <a:spcBef>
                <a:spcPts val="0"/>
              </a:spcBef>
              <a:buNone/>
              <a:defRPr sz="1300" b="0">
                <a:solidFill>
                  <a:schemeClr val="tx1"/>
                </a:solidFill>
              </a:defRPr>
            </a:lvl8pPr>
            <a:lvl9pPr marL="0" indent="0">
              <a:lnSpc>
                <a:spcPct val="100000"/>
              </a:lnSpc>
              <a:spcBef>
                <a:spcPts val="0"/>
              </a:spcBef>
              <a:buNone/>
              <a:defRPr sz="1300">
                <a:solidFill>
                  <a:schemeClr val="tx1"/>
                </a:solidFill>
              </a:defRPr>
            </a:lvl9pPr>
          </a:lstStyle>
          <a:p>
            <a:pPr lvl="0"/>
            <a:r>
              <a:rPr lang="de-DE"/>
              <a:t>Topic</a:t>
            </a:r>
          </a:p>
          <a:p>
            <a:pPr lvl="1"/>
            <a:r>
              <a:rPr lang="de-DE"/>
              <a:t>Additional Information</a:t>
            </a:r>
            <a:endParaRPr lang="de-DE" dirty="0"/>
          </a:p>
        </p:txBody>
      </p:sp>
      <p:sp>
        <p:nvSpPr>
          <p:cNvPr id="3" name="Datumsplatzhalter 2">
            <a:extLst>
              <a:ext uri="{FF2B5EF4-FFF2-40B4-BE49-F238E27FC236}">
                <a16:creationId xmlns:a16="http://schemas.microsoft.com/office/drawing/2014/main" id="{B4F1B6CF-BE53-B3F8-8FF2-C24B667FA2C6}"/>
              </a:ext>
            </a:extLst>
          </p:cNvPr>
          <p:cNvSpPr>
            <a:spLocks noGrp="1"/>
          </p:cNvSpPr>
          <p:nvPr>
            <p:ph type="dt" sz="half" idx="42"/>
            <p:custDataLst>
              <p:tags r:id="rId14"/>
            </p:custDataLst>
          </p:nvPr>
        </p:nvSpPr>
        <p:spPr/>
        <p:txBody>
          <a:bodyPr/>
          <a:lstStyle/>
          <a:p>
            <a:r>
              <a:rPr lang="de-DE"/>
              <a:t>00.00.2023</a:t>
            </a:r>
            <a:endParaRPr lang="de-DE" dirty="0"/>
          </a:p>
        </p:txBody>
      </p:sp>
      <p:sp>
        <p:nvSpPr>
          <p:cNvPr id="13" name="Fußzeilenplatzhalter 12">
            <a:extLst>
              <a:ext uri="{FF2B5EF4-FFF2-40B4-BE49-F238E27FC236}">
                <a16:creationId xmlns:a16="http://schemas.microsoft.com/office/drawing/2014/main" id="{03B78E85-F180-447A-6252-C32A17B73951}"/>
              </a:ext>
            </a:extLst>
          </p:cNvPr>
          <p:cNvSpPr>
            <a:spLocks noGrp="1"/>
          </p:cNvSpPr>
          <p:nvPr>
            <p:ph type="ftr" sz="quarter" idx="43"/>
            <p:custDataLst>
              <p:tags r:id="rId15"/>
            </p:custDataLst>
          </p:nvPr>
        </p:nvSpPr>
        <p:spPr/>
        <p:txBody>
          <a:bodyPr/>
          <a:lstStyle/>
          <a:p>
            <a:r>
              <a:rPr lang="de-DE"/>
              <a:t>Presentation Title | Classification: C2 – Sensitive | Name Surname</a:t>
            </a:r>
            <a:endParaRPr lang="de-DE" dirty="0"/>
          </a:p>
        </p:txBody>
      </p:sp>
      <p:sp>
        <p:nvSpPr>
          <p:cNvPr id="15" name="Foliennummernplatzhalter 14">
            <a:extLst>
              <a:ext uri="{FF2B5EF4-FFF2-40B4-BE49-F238E27FC236}">
                <a16:creationId xmlns:a16="http://schemas.microsoft.com/office/drawing/2014/main" id="{99BD2C93-3E06-36D8-D1A8-DDDFC8D0C049}"/>
              </a:ext>
            </a:extLst>
          </p:cNvPr>
          <p:cNvSpPr>
            <a:spLocks noGrp="1"/>
          </p:cNvSpPr>
          <p:nvPr>
            <p:ph type="sldNum" sz="quarter" idx="44"/>
            <p:custDataLst>
              <p:tags r:id="rId16"/>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163276413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Agenda ">
    <p:bg>
      <p:bgPr>
        <a:solidFill>
          <a:schemeClr val="tx2"/>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CF7B0EA-262C-77D5-C7A0-379F5FDB2925}"/>
              </a:ext>
            </a:extLst>
          </p:cNvPr>
          <p:cNvSpPr>
            <a:spLocks noGrp="1"/>
          </p:cNvSpPr>
          <p:nvPr>
            <p:ph type="title" hasCustomPrompt="1"/>
            <p:custDataLst>
              <p:tags r:id="rId1"/>
            </p:custDataLst>
          </p:nvPr>
        </p:nvSpPr>
        <p:spPr>
          <a:xfrm>
            <a:off x="962024" y="684000"/>
            <a:ext cx="9820275" cy="758396"/>
          </a:xfrm>
        </p:spPr>
        <p:txBody>
          <a:bodyPr/>
          <a:lstStyle>
            <a:lvl1pPr>
              <a:defRPr/>
            </a:lvl1pPr>
          </a:lstStyle>
          <a:p>
            <a:r>
              <a:rPr lang="de-DE"/>
              <a:t>Agenda</a:t>
            </a:r>
            <a:endParaRPr lang="de-DE" dirty="0"/>
          </a:p>
        </p:txBody>
      </p:sp>
      <p:sp>
        <p:nvSpPr>
          <p:cNvPr id="11" name="Textplatzhalter 10">
            <a:extLst>
              <a:ext uri="{FF2B5EF4-FFF2-40B4-BE49-F238E27FC236}">
                <a16:creationId xmlns:a16="http://schemas.microsoft.com/office/drawing/2014/main" id="{2F44C45B-292A-EE30-BF72-F9C1DF9B06AE}"/>
              </a:ext>
            </a:extLst>
          </p:cNvPr>
          <p:cNvSpPr>
            <a:spLocks noGrp="1"/>
          </p:cNvSpPr>
          <p:nvPr>
            <p:ph type="body" sz="quarter" idx="13" hasCustomPrompt="1"/>
            <p:custDataLst>
              <p:tags r:id="rId2"/>
            </p:custDataLst>
          </p:nvPr>
        </p:nvSpPr>
        <p:spPr>
          <a:xfrm>
            <a:off x="1651441" y="1830699"/>
            <a:ext cx="0" cy="468000"/>
          </a:xfrm>
          <a:prstGeom prst="rect">
            <a:avLst/>
          </a:prstGeom>
          <a:ln w="12700">
            <a:solidFill>
              <a:schemeClr val="tx1"/>
            </a:solidFill>
          </a:ln>
        </p:spPr>
        <p:txBody>
          <a:bodyPr wrap="none" lIns="0" tIns="0" rIns="72000" bIns="25200" anchor="ctr">
            <a:noAutofit/>
          </a:bodyPr>
          <a:lstStyle>
            <a:lvl1pPr marL="0" indent="0" algn="r">
              <a:lnSpc>
                <a:spcPct val="100000"/>
              </a:lnSpc>
              <a:spcBef>
                <a:spcPts val="0"/>
              </a:spcBef>
              <a:buFont typeface="Arial" panose="020B0604020202020204" pitchFamily="34" charset="0"/>
              <a:buNone/>
              <a:defRPr sz="4800" b="1" spc="120" baseline="0">
                <a:solidFill>
                  <a:schemeClr val="tx2"/>
                </a:solidFill>
              </a:defRPr>
            </a:lvl1pPr>
            <a:lvl2pPr marL="0" indent="0" algn="r">
              <a:lnSpc>
                <a:spcPct val="100000"/>
              </a:lnSpc>
              <a:spcBef>
                <a:spcPts val="0"/>
              </a:spcBef>
              <a:buNone/>
              <a:defRPr sz="7500" b="1"/>
            </a:lvl2pPr>
            <a:lvl3pPr marL="0" indent="0" algn="r">
              <a:lnSpc>
                <a:spcPct val="100000"/>
              </a:lnSpc>
              <a:spcBef>
                <a:spcPts val="0"/>
              </a:spcBef>
              <a:buNone/>
              <a:defRPr sz="7500" b="1"/>
            </a:lvl3pPr>
            <a:lvl4pPr marL="0" indent="0" algn="r">
              <a:lnSpc>
                <a:spcPct val="100000"/>
              </a:lnSpc>
              <a:spcBef>
                <a:spcPts val="0"/>
              </a:spcBef>
              <a:buFont typeface="Arial" panose="020B0604020202020204" pitchFamily="34" charset="0"/>
              <a:buNone/>
              <a:defRPr sz="7500" b="1"/>
            </a:lvl4pPr>
            <a:lvl5pPr marL="0" indent="0" algn="r">
              <a:lnSpc>
                <a:spcPct val="100000"/>
              </a:lnSpc>
              <a:spcBef>
                <a:spcPts val="0"/>
              </a:spcBef>
              <a:buNone/>
              <a:defRPr sz="7500" b="1"/>
            </a:lvl5pPr>
            <a:lvl6pPr marL="0" indent="0" algn="r">
              <a:lnSpc>
                <a:spcPct val="100000"/>
              </a:lnSpc>
              <a:spcBef>
                <a:spcPts val="0"/>
              </a:spcBef>
              <a:buNone/>
              <a:defRPr sz="7500" b="1"/>
            </a:lvl6pPr>
            <a:lvl7pPr marL="0" indent="0" algn="r">
              <a:lnSpc>
                <a:spcPct val="100000"/>
              </a:lnSpc>
              <a:spcBef>
                <a:spcPts val="0"/>
              </a:spcBef>
              <a:buFont typeface="Arial" panose="020B0604020202020204" pitchFamily="34" charset="0"/>
              <a:buNone/>
              <a:defRPr sz="7500" b="1"/>
            </a:lvl7pPr>
            <a:lvl8pPr marL="0" indent="0" algn="r">
              <a:lnSpc>
                <a:spcPct val="100000"/>
              </a:lnSpc>
              <a:spcBef>
                <a:spcPts val="0"/>
              </a:spcBef>
              <a:buNone/>
              <a:defRPr sz="7500" b="1"/>
            </a:lvl8pPr>
            <a:lvl9pPr marL="0" indent="0" algn="r">
              <a:lnSpc>
                <a:spcPct val="100000"/>
              </a:lnSpc>
              <a:spcBef>
                <a:spcPts val="0"/>
              </a:spcBef>
              <a:buNone/>
              <a:defRPr sz="7500" b="1"/>
            </a:lvl9pPr>
          </a:lstStyle>
          <a:p>
            <a:pPr lvl="0"/>
            <a:r>
              <a:rPr lang="de-DE"/>
              <a:t>01</a:t>
            </a:r>
            <a:endParaRPr lang="de-DE" dirty="0"/>
          </a:p>
        </p:txBody>
      </p:sp>
      <p:sp>
        <p:nvSpPr>
          <p:cNvPr id="8" name="Textplatzhalter 6">
            <a:extLst>
              <a:ext uri="{FF2B5EF4-FFF2-40B4-BE49-F238E27FC236}">
                <a16:creationId xmlns:a16="http://schemas.microsoft.com/office/drawing/2014/main" id="{0904E236-B9F6-3BBC-A2C6-39313C076A46}"/>
              </a:ext>
            </a:extLst>
          </p:cNvPr>
          <p:cNvSpPr>
            <a:spLocks noGrp="1"/>
          </p:cNvSpPr>
          <p:nvPr>
            <p:ph type="body" sz="quarter" idx="14" hasCustomPrompt="1"/>
            <p:custDataLst>
              <p:tags r:id="rId3"/>
            </p:custDataLst>
          </p:nvPr>
        </p:nvSpPr>
        <p:spPr>
          <a:xfrm>
            <a:off x="1651441" y="1704699"/>
            <a:ext cx="9130859" cy="720000"/>
          </a:xfrm>
        </p:spPr>
        <p:txBody>
          <a:bodyPr lIns="144000" tIns="0" rIns="0" bIns="0" anchor="ctr"/>
          <a:lstStyle>
            <a:lvl1pPr marL="0" indent="0">
              <a:lnSpc>
                <a:spcPct val="100000"/>
              </a:lnSpc>
              <a:spcBef>
                <a:spcPts val="0"/>
              </a:spcBef>
              <a:spcAft>
                <a:spcPts val="600"/>
              </a:spcAft>
              <a:buFont typeface="Arial" panose="020B0604020202020204" pitchFamily="34" charset="0"/>
              <a:buNone/>
              <a:defRPr sz="1700" b="1"/>
            </a:lvl1pPr>
            <a:lvl2pPr marL="0" indent="0">
              <a:lnSpc>
                <a:spcPct val="100000"/>
              </a:lnSpc>
              <a:spcBef>
                <a:spcPts val="0"/>
              </a:spcBef>
              <a:spcAft>
                <a:spcPts val="0"/>
              </a:spcAft>
              <a:buNone/>
              <a:defRPr sz="1400"/>
            </a:lvl2pPr>
            <a:lvl3pPr marL="0" indent="0">
              <a:lnSpc>
                <a:spcPct val="100000"/>
              </a:lnSpc>
              <a:spcBef>
                <a:spcPts val="0"/>
              </a:spcBef>
              <a:spcAft>
                <a:spcPts val="0"/>
              </a:spcAft>
              <a:buNone/>
              <a:defRPr sz="1400" b="0">
                <a:solidFill>
                  <a:schemeClr val="tx1"/>
                </a:solidFill>
              </a:defRPr>
            </a:lvl3pPr>
            <a:lvl4pPr marL="0" indent="0">
              <a:lnSpc>
                <a:spcPct val="100000"/>
              </a:lnSpc>
              <a:spcBef>
                <a:spcPts val="0"/>
              </a:spcBef>
              <a:spcAft>
                <a:spcPts val="0"/>
              </a:spcAft>
              <a:buFont typeface="Arial" panose="020B0604020202020204" pitchFamily="34" charset="0"/>
              <a:buNone/>
              <a:defRPr sz="1400" b="0">
                <a:solidFill>
                  <a:schemeClr val="tx1"/>
                </a:solidFill>
              </a:defRPr>
            </a:lvl4pPr>
            <a:lvl5pPr marL="0" indent="0">
              <a:lnSpc>
                <a:spcPct val="100000"/>
              </a:lnSpc>
              <a:spcBef>
                <a:spcPts val="0"/>
              </a:spcBef>
              <a:spcAft>
                <a:spcPts val="0"/>
              </a:spcAft>
              <a:buNone/>
              <a:defRPr sz="1400" b="0">
                <a:solidFill>
                  <a:schemeClr val="tx1"/>
                </a:solidFill>
              </a:defRPr>
            </a:lvl5pPr>
            <a:lvl6pPr marL="0" indent="0">
              <a:lnSpc>
                <a:spcPct val="100000"/>
              </a:lnSpc>
              <a:spcBef>
                <a:spcPts val="0"/>
              </a:spcBef>
              <a:spcAft>
                <a:spcPts val="0"/>
              </a:spcAft>
              <a:buNone/>
              <a:defRPr sz="1400" b="0">
                <a:solidFill>
                  <a:schemeClr val="tx1"/>
                </a:solidFill>
              </a:defRPr>
            </a:lvl6pPr>
            <a:lvl7pPr marL="0" indent="0">
              <a:lnSpc>
                <a:spcPct val="100000"/>
              </a:lnSpc>
              <a:spcBef>
                <a:spcPts val="0"/>
              </a:spcBef>
              <a:spcAft>
                <a:spcPts val="0"/>
              </a:spcAft>
              <a:buFont typeface="Arial" panose="020B0604020202020204" pitchFamily="34" charset="0"/>
              <a:buNone/>
              <a:defRPr sz="1400" b="0">
                <a:solidFill>
                  <a:schemeClr val="tx1"/>
                </a:solidFill>
              </a:defRPr>
            </a:lvl7pPr>
            <a:lvl8pPr marL="0" indent="0">
              <a:lnSpc>
                <a:spcPct val="100000"/>
              </a:lnSpc>
              <a:spcBef>
                <a:spcPts val="0"/>
              </a:spcBef>
              <a:buNone/>
              <a:defRPr sz="1400" b="0">
                <a:solidFill>
                  <a:schemeClr val="tx1"/>
                </a:solidFill>
              </a:defRPr>
            </a:lvl8pPr>
            <a:lvl9pPr marL="0" indent="0">
              <a:lnSpc>
                <a:spcPct val="100000"/>
              </a:lnSpc>
              <a:spcBef>
                <a:spcPts val="0"/>
              </a:spcBef>
              <a:buNone/>
              <a:defRPr sz="1400" b="0">
                <a:solidFill>
                  <a:schemeClr val="tx1"/>
                </a:solidFill>
              </a:defRPr>
            </a:lvl9pPr>
          </a:lstStyle>
          <a:p>
            <a:pPr lvl="0"/>
            <a:r>
              <a:rPr lang="de-DE"/>
              <a:t>Topic</a:t>
            </a:r>
          </a:p>
          <a:p>
            <a:pPr lvl="1"/>
            <a:r>
              <a:rPr lang="de-DE"/>
              <a:t>Additional Information</a:t>
            </a:r>
            <a:endParaRPr lang="de-DE" dirty="0"/>
          </a:p>
        </p:txBody>
      </p:sp>
      <p:sp>
        <p:nvSpPr>
          <p:cNvPr id="3" name="Datumsplatzhalter 2">
            <a:extLst>
              <a:ext uri="{FF2B5EF4-FFF2-40B4-BE49-F238E27FC236}">
                <a16:creationId xmlns:a16="http://schemas.microsoft.com/office/drawing/2014/main" id="{B4F1B6CF-BE53-B3F8-8FF2-C24B667FA2C6}"/>
              </a:ext>
            </a:extLst>
          </p:cNvPr>
          <p:cNvSpPr>
            <a:spLocks noGrp="1"/>
          </p:cNvSpPr>
          <p:nvPr>
            <p:ph type="dt" sz="half" idx="42"/>
            <p:custDataLst>
              <p:tags r:id="rId4"/>
            </p:custDataLst>
          </p:nvPr>
        </p:nvSpPr>
        <p:spPr/>
        <p:txBody>
          <a:bodyPr/>
          <a:lstStyle/>
          <a:p>
            <a:r>
              <a:rPr lang="de-DE"/>
              <a:t>00.00.2023</a:t>
            </a:r>
            <a:endParaRPr lang="de-DE" dirty="0"/>
          </a:p>
        </p:txBody>
      </p:sp>
      <p:sp>
        <p:nvSpPr>
          <p:cNvPr id="13" name="Fußzeilenplatzhalter 12">
            <a:extLst>
              <a:ext uri="{FF2B5EF4-FFF2-40B4-BE49-F238E27FC236}">
                <a16:creationId xmlns:a16="http://schemas.microsoft.com/office/drawing/2014/main" id="{03B78E85-F180-447A-6252-C32A17B73951}"/>
              </a:ext>
            </a:extLst>
          </p:cNvPr>
          <p:cNvSpPr>
            <a:spLocks noGrp="1"/>
          </p:cNvSpPr>
          <p:nvPr>
            <p:ph type="ftr" sz="quarter" idx="43"/>
            <p:custDataLst>
              <p:tags r:id="rId5"/>
            </p:custDataLst>
          </p:nvPr>
        </p:nvSpPr>
        <p:spPr/>
        <p:txBody>
          <a:bodyPr/>
          <a:lstStyle/>
          <a:p>
            <a:r>
              <a:rPr lang="de-DE"/>
              <a:t>Presentation Title | Classification: C2 – Sensitive | Name Surname</a:t>
            </a:r>
            <a:endParaRPr lang="de-DE" dirty="0"/>
          </a:p>
        </p:txBody>
      </p:sp>
      <p:sp>
        <p:nvSpPr>
          <p:cNvPr id="15" name="Foliennummernplatzhalter 14">
            <a:extLst>
              <a:ext uri="{FF2B5EF4-FFF2-40B4-BE49-F238E27FC236}">
                <a16:creationId xmlns:a16="http://schemas.microsoft.com/office/drawing/2014/main" id="{99BD2C93-3E06-36D8-D1A8-DDDFC8D0C049}"/>
              </a:ext>
            </a:extLst>
          </p:cNvPr>
          <p:cNvSpPr>
            <a:spLocks noGrp="1"/>
          </p:cNvSpPr>
          <p:nvPr>
            <p:ph type="sldNum" sz="quarter" idx="44"/>
            <p:custDataLst>
              <p:tags r:id="rId6"/>
            </p:custDataLst>
          </p:nvPr>
        </p:nvSpPr>
        <p:spPr/>
        <p:txBody>
          <a:bodyPr/>
          <a:lstStyle/>
          <a:p>
            <a:fld id="{92DB0D90-6264-4E90-9724-ABC670DBF4FB}" type="slidenum">
              <a:rPr lang="de-DE" smtClean="0"/>
              <a:pPr/>
              <a:t>‹Nr.›</a:t>
            </a:fld>
            <a:endParaRPr lang="de-DE" dirty="0"/>
          </a:p>
        </p:txBody>
      </p:sp>
      <p:sp>
        <p:nvSpPr>
          <p:cNvPr id="6" name="Textplatzhalter 10">
            <a:extLst>
              <a:ext uri="{FF2B5EF4-FFF2-40B4-BE49-F238E27FC236}">
                <a16:creationId xmlns:a16="http://schemas.microsoft.com/office/drawing/2014/main" id="{5397AEE5-D688-CFFA-C9CA-65B42041E5F3}"/>
              </a:ext>
            </a:extLst>
          </p:cNvPr>
          <p:cNvSpPr>
            <a:spLocks noGrp="1"/>
          </p:cNvSpPr>
          <p:nvPr>
            <p:ph type="body" sz="quarter" idx="45" hasCustomPrompt="1"/>
            <p:custDataLst>
              <p:tags r:id="rId7"/>
            </p:custDataLst>
          </p:nvPr>
        </p:nvSpPr>
        <p:spPr>
          <a:xfrm>
            <a:off x="1651441" y="2816968"/>
            <a:ext cx="0" cy="468000"/>
          </a:xfrm>
          <a:prstGeom prst="rect">
            <a:avLst/>
          </a:prstGeom>
          <a:ln w="12700">
            <a:solidFill>
              <a:schemeClr val="tx1"/>
            </a:solidFill>
          </a:ln>
        </p:spPr>
        <p:txBody>
          <a:bodyPr wrap="none" lIns="0" tIns="0" rIns="72000" bIns="25200" anchor="ctr">
            <a:noAutofit/>
          </a:bodyPr>
          <a:lstStyle>
            <a:lvl1pPr marL="0" indent="0" algn="r">
              <a:lnSpc>
                <a:spcPct val="100000"/>
              </a:lnSpc>
              <a:spcBef>
                <a:spcPts val="0"/>
              </a:spcBef>
              <a:buFont typeface="Arial" panose="020B0604020202020204" pitchFamily="34" charset="0"/>
              <a:buNone/>
              <a:defRPr sz="4800" b="1" spc="120" baseline="0">
                <a:solidFill>
                  <a:schemeClr val="tx2"/>
                </a:solidFill>
              </a:defRPr>
            </a:lvl1pPr>
            <a:lvl2pPr marL="0" indent="0" algn="r">
              <a:lnSpc>
                <a:spcPct val="100000"/>
              </a:lnSpc>
              <a:spcBef>
                <a:spcPts val="0"/>
              </a:spcBef>
              <a:buNone/>
              <a:defRPr sz="7500" b="1"/>
            </a:lvl2pPr>
            <a:lvl3pPr marL="0" indent="0" algn="r">
              <a:lnSpc>
                <a:spcPct val="100000"/>
              </a:lnSpc>
              <a:spcBef>
                <a:spcPts val="0"/>
              </a:spcBef>
              <a:buNone/>
              <a:defRPr sz="7500" b="1"/>
            </a:lvl3pPr>
            <a:lvl4pPr marL="0" indent="0" algn="r">
              <a:lnSpc>
                <a:spcPct val="100000"/>
              </a:lnSpc>
              <a:spcBef>
                <a:spcPts val="0"/>
              </a:spcBef>
              <a:buFont typeface="Arial" panose="020B0604020202020204" pitchFamily="34" charset="0"/>
              <a:buNone/>
              <a:defRPr sz="7500" b="1"/>
            </a:lvl4pPr>
            <a:lvl5pPr marL="0" indent="0" algn="r">
              <a:lnSpc>
                <a:spcPct val="100000"/>
              </a:lnSpc>
              <a:spcBef>
                <a:spcPts val="0"/>
              </a:spcBef>
              <a:buNone/>
              <a:defRPr sz="7500" b="1"/>
            </a:lvl5pPr>
            <a:lvl6pPr marL="0" indent="0" algn="r">
              <a:lnSpc>
                <a:spcPct val="100000"/>
              </a:lnSpc>
              <a:spcBef>
                <a:spcPts val="0"/>
              </a:spcBef>
              <a:buNone/>
              <a:defRPr sz="7500" b="1"/>
            </a:lvl6pPr>
            <a:lvl7pPr marL="0" indent="0" algn="r">
              <a:lnSpc>
                <a:spcPct val="100000"/>
              </a:lnSpc>
              <a:spcBef>
                <a:spcPts val="0"/>
              </a:spcBef>
              <a:buFont typeface="Arial" panose="020B0604020202020204" pitchFamily="34" charset="0"/>
              <a:buNone/>
              <a:defRPr sz="7500" b="1"/>
            </a:lvl7pPr>
            <a:lvl8pPr marL="0" indent="0" algn="r">
              <a:lnSpc>
                <a:spcPct val="100000"/>
              </a:lnSpc>
              <a:spcBef>
                <a:spcPts val="0"/>
              </a:spcBef>
              <a:buNone/>
              <a:defRPr sz="7500" b="1"/>
            </a:lvl8pPr>
            <a:lvl9pPr marL="0" indent="0" algn="r">
              <a:lnSpc>
                <a:spcPct val="100000"/>
              </a:lnSpc>
              <a:spcBef>
                <a:spcPts val="0"/>
              </a:spcBef>
              <a:buNone/>
              <a:defRPr sz="7500" b="1"/>
            </a:lvl9pPr>
          </a:lstStyle>
          <a:p>
            <a:pPr lvl="0"/>
            <a:r>
              <a:rPr lang="de-DE"/>
              <a:t>02</a:t>
            </a:r>
            <a:endParaRPr lang="de-DE" dirty="0"/>
          </a:p>
        </p:txBody>
      </p:sp>
      <p:sp>
        <p:nvSpPr>
          <p:cNvPr id="10" name="Textplatzhalter 6">
            <a:extLst>
              <a:ext uri="{FF2B5EF4-FFF2-40B4-BE49-F238E27FC236}">
                <a16:creationId xmlns:a16="http://schemas.microsoft.com/office/drawing/2014/main" id="{014F6DB2-08EC-1B27-A868-912C245B3D57}"/>
              </a:ext>
            </a:extLst>
          </p:cNvPr>
          <p:cNvSpPr>
            <a:spLocks noGrp="1"/>
          </p:cNvSpPr>
          <p:nvPr>
            <p:ph type="body" sz="quarter" idx="46" hasCustomPrompt="1"/>
            <p:custDataLst>
              <p:tags r:id="rId8"/>
            </p:custDataLst>
          </p:nvPr>
        </p:nvSpPr>
        <p:spPr>
          <a:xfrm>
            <a:off x="1651441" y="2690968"/>
            <a:ext cx="9130859" cy="720000"/>
          </a:xfrm>
        </p:spPr>
        <p:txBody>
          <a:bodyPr lIns="144000" tIns="0" rIns="0" bIns="0" anchor="ctr"/>
          <a:lstStyle>
            <a:lvl1pPr marL="0" indent="0">
              <a:lnSpc>
                <a:spcPct val="100000"/>
              </a:lnSpc>
              <a:spcBef>
                <a:spcPts val="0"/>
              </a:spcBef>
              <a:spcAft>
                <a:spcPts val="600"/>
              </a:spcAft>
              <a:buFont typeface="Arial" panose="020B0604020202020204" pitchFamily="34" charset="0"/>
              <a:buNone/>
              <a:defRPr sz="1700" b="1"/>
            </a:lvl1pPr>
            <a:lvl2pPr marL="0" indent="0">
              <a:lnSpc>
                <a:spcPct val="100000"/>
              </a:lnSpc>
              <a:spcBef>
                <a:spcPts val="0"/>
              </a:spcBef>
              <a:spcAft>
                <a:spcPts val="0"/>
              </a:spcAft>
              <a:buNone/>
              <a:defRPr sz="1400"/>
            </a:lvl2pPr>
            <a:lvl3pPr marL="0" indent="0">
              <a:lnSpc>
                <a:spcPct val="100000"/>
              </a:lnSpc>
              <a:spcBef>
                <a:spcPts val="0"/>
              </a:spcBef>
              <a:spcAft>
                <a:spcPts val="0"/>
              </a:spcAft>
              <a:buNone/>
              <a:defRPr sz="1400" b="0">
                <a:solidFill>
                  <a:schemeClr val="tx1"/>
                </a:solidFill>
              </a:defRPr>
            </a:lvl3pPr>
            <a:lvl4pPr marL="0" indent="0">
              <a:lnSpc>
                <a:spcPct val="100000"/>
              </a:lnSpc>
              <a:spcBef>
                <a:spcPts val="0"/>
              </a:spcBef>
              <a:spcAft>
                <a:spcPts val="0"/>
              </a:spcAft>
              <a:buFont typeface="Arial" panose="020B0604020202020204" pitchFamily="34" charset="0"/>
              <a:buNone/>
              <a:defRPr sz="1400" b="0">
                <a:solidFill>
                  <a:schemeClr val="tx1"/>
                </a:solidFill>
              </a:defRPr>
            </a:lvl4pPr>
            <a:lvl5pPr marL="0" indent="0">
              <a:lnSpc>
                <a:spcPct val="100000"/>
              </a:lnSpc>
              <a:spcBef>
                <a:spcPts val="0"/>
              </a:spcBef>
              <a:spcAft>
                <a:spcPts val="0"/>
              </a:spcAft>
              <a:buNone/>
              <a:defRPr sz="1400" b="0">
                <a:solidFill>
                  <a:schemeClr val="tx1"/>
                </a:solidFill>
              </a:defRPr>
            </a:lvl5pPr>
            <a:lvl6pPr marL="0" indent="0">
              <a:lnSpc>
                <a:spcPct val="100000"/>
              </a:lnSpc>
              <a:spcBef>
                <a:spcPts val="0"/>
              </a:spcBef>
              <a:spcAft>
                <a:spcPts val="0"/>
              </a:spcAft>
              <a:buNone/>
              <a:defRPr sz="1400" b="0">
                <a:solidFill>
                  <a:schemeClr val="tx1"/>
                </a:solidFill>
              </a:defRPr>
            </a:lvl6pPr>
            <a:lvl7pPr marL="0" indent="0">
              <a:lnSpc>
                <a:spcPct val="100000"/>
              </a:lnSpc>
              <a:spcBef>
                <a:spcPts val="0"/>
              </a:spcBef>
              <a:spcAft>
                <a:spcPts val="0"/>
              </a:spcAft>
              <a:buFont typeface="Arial" panose="020B0604020202020204" pitchFamily="34" charset="0"/>
              <a:buNone/>
              <a:defRPr sz="1400" b="0">
                <a:solidFill>
                  <a:schemeClr val="tx1"/>
                </a:solidFill>
              </a:defRPr>
            </a:lvl7pPr>
            <a:lvl8pPr marL="0" indent="0">
              <a:lnSpc>
                <a:spcPct val="100000"/>
              </a:lnSpc>
              <a:spcBef>
                <a:spcPts val="0"/>
              </a:spcBef>
              <a:buNone/>
              <a:defRPr sz="1400" b="0">
                <a:solidFill>
                  <a:schemeClr val="tx1"/>
                </a:solidFill>
              </a:defRPr>
            </a:lvl8pPr>
            <a:lvl9pPr marL="0" indent="0">
              <a:lnSpc>
                <a:spcPct val="100000"/>
              </a:lnSpc>
              <a:spcBef>
                <a:spcPts val="0"/>
              </a:spcBef>
              <a:buNone/>
              <a:defRPr sz="1400" b="0">
                <a:solidFill>
                  <a:schemeClr val="tx1"/>
                </a:solidFill>
              </a:defRPr>
            </a:lvl9pPr>
          </a:lstStyle>
          <a:p>
            <a:pPr lvl="0"/>
            <a:r>
              <a:rPr lang="de-DE"/>
              <a:t>Topic</a:t>
            </a:r>
          </a:p>
          <a:p>
            <a:pPr lvl="1"/>
            <a:r>
              <a:rPr lang="de-DE"/>
              <a:t>Additional Information</a:t>
            </a:r>
            <a:endParaRPr lang="de-DE" dirty="0"/>
          </a:p>
        </p:txBody>
      </p:sp>
      <p:sp>
        <p:nvSpPr>
          <p:cNvPr id="12" name="Textplatzhalter 10">
            <a:extLst>
              <a:ext uri="{FF2B5EF4-FFF2-40B4-BE49-F238E27FC236}">
                <a16:creationId xmlns:a16="http://schemas.microsoft.com/office/drawing/2014/main" id="{F0FFE843-D148-A681-8D9E-305FF941EABD}"/>
              </a:ext>
            </a:extLst>
          </p:cNvPr>
          <p:cNvSpPr>
            <a:spLocks noGrp="1"/>
          </p:cNvSpPr>
          <p:nvPr>
            <p:ph type="body" sz="quarter" idx="47" hasCustomPrompt="1"/>
            <p:custDataLst>
              <p:tags r:id="rId9"/>
            </p:custDataLst>
          </p:nvPr>
        </p:nvSpPr>
        <p:spPr>
          <a:xfrm>
            <a:off x="1651441" y="3803237"/>
            <a:ext cx="0" cy="468000"/>
          </a:xfrm>
          <a:prstGeom prst="rect">
            <a:avLst/>
          </a:prstGeom>
          <a:ln w="12700">
            <a:solidFill>
              <a:schemeClr val="tx1"/>
            </a:solidFill>
          </a:ln>
        </p:spPr>
        <p:txBody>
          <a:bodyPr wrap="none" lIns="0" tIns="0" rIns="72000" bIns="25200" anchor="ctr">
            <a:noAutofit/>
          </a:bodyPr>
          <a:lstStyle>
            <a:lvl1pPr marL="0" indent="0" algn="r">
              <a:lnSpc>
                <a:spcPct val="100000"/>
              </a:lnSpc>
              <a:spcBef>
                <a:spcPts val="0"/>
              </a:spcBef>
              <a:buFont typeface="Arial" panose="020B0604020202020204" pitchFamily="34" charset="0"/>
              <a:buNone/>
              <a:defRPr sz="4800" b="1" spc="120" baseline="0">
                <a:solidFill>
                  <a:schemeClr val="tx2"/>
                </a:solidFill>
              </a:defRPr>
            </a:lvl1pPr>
            <a:lvl2pPr marL="0" indent="0" algn="r">
              <a:lnSpc>
                <a:spcPct val="100000"/>
              </a:lnSpc>
              <a:spcBef>
                <a:spcPts val="0"/>
              </a:spcBef>
              <a:buNone/>
              <a:defRPr sz="7500" b="1"/>
            </a:lvl2pPr>
            <a:lvl3pPr marL="0" indent="0" algn="r">
              <a:lnSpc>
                <a:spcPct val="100000"/>
              </a:lnSpc>
              <a:spcBef>
                <a:spcPts val="0"/>
              </a:spcBef>
              <a:buNone/>
              <a:defRPr sz="7500" b="1"/>
            </a:lvl3pPr>
            <a:lvl4pPr marL="0" indent="0" algn="r">
              <a:lnSpc>
                <a:spcPct val="100000"/>
              </a:lnSpc>
              <a:spcBef>
                <a:spcPts val="0"/>
              </a:spcBef>
              <a:buFont typeface="Arial" panose="020B0604020202020204" pitchFamily="34" charset="0"/>
              <a:buNone/>
              <a:defRPr sz="7500" b="1"/>
            </a:lvl4pPr>
            <a:lvl5pPr marL="0" indent="0" algn="r">
              <a:lnSpc>
                <a:spcPct val="100000"/>
              </a:lnSpc>
              <a:spcBef>
                <a:spcPts val="0"/>
              </a:spcBef>
              <a:buNone/>
              <a:defRPr sz="7500" b="1"/>
            </a:lvl5pPr>
            <a:lvl6pPr marL="0" indent="0" algn="r">
              <a:lnSpc>
                <a:spcPct val="100000"/>
              </a:lnSpc>
              <a:spcBef>
                <a:spcPts val="0"/>
              </a:spcBef>
              <a:buNone/>
              <a:defRPr sz="7500" b="1"/>
            </a:lvl6pPr>
            <a:lvl7pPr marL="0" indent="0" algn="r">
              <a:lnSpc>
                <a:spcPct val="100000"/>
              </a:lnSpc>
              <a:spcBef>
                <a:spcPts val="0"/>
              </a:spcBef>
              <a:buFont typeface="Arial" panose="020B0604020202020204" pitchFamily="34" charset="0"/>
              <a:buNone/>
              <a:defRPr sz="7500" b="1"/>
            </a:lvl7pPr>
            <a:lvl8pPr marL="0" indent="0" algn="r">
              <a:lnSpc>
                <a:spcPct val="100000"/>
              </a:lnSpc>
              <a:spcBef>
                <a:spcPts val="0"/>
              </a:spcBef>
              <a:buNone/>
              <a:defRPr sz="7500" b="1"/>
            </a:lvl8pPr>
            <a:lvl9pPr marL="0" indent="0" algn="r">
              <a:lnSpc>
                <a:spcPct val="100000"/>
              </a:lnSpc>
              <a:spcBef>
                <a:spcPts val="0"/>
              </a:spcBef>
              <a:buNone/>
              <a:defRPr sz="7500" b="1"/>
            </a:lvl9pPr>
          </a:lstStyle>
          <a:p>
            <a:pPr lvl="0"/>
            <a:r>
              <a:rPr lang="de-DE"/>
              <a:t>03</a:t>
            </a:r>
            <a:endParaRPr lang="de-DE" dirty="0"/>
          </a:p>
        </p:txBody>
      </p:sp>
      <p:sp>
        <p:nvSpPr>
          <p:cNvPr id="14" name="Textplatzhalter 6">
            <a:extLst>
              <a:ext uri="{FF2B5EF4-FFF2-40B4-BE49-F238E27FC236}">
                <a16:creationId xmlns:a16="http://schemas.microsoft.com/office/drawing/2014/main" id="{87B7FB0D-FB7B-D8AB-37D2-9DB3DDA35730}"/>
              </a:ext>
            </a:extLst>
          </p:cNvPr>
          <p:cNvSpPr>
            <a:spLocks noGrp="1"/>
          </p:cNvSpPr>
          <p:nvPr>
            <p:ph type="body" sz="quarter" idx="48" hasCustomPrompt="1"/>
            <p:custDataLst>
              <p:tags r:id="rId10"/>
            </p:custDataLst>
          </p:nvPr>
        </p:nvSpPr>
        <p:spPr>
          <a:xfrm>
            <a:off x="1651441" y="3677237"/>
            <a:ext cx="9130859" cy="720000"/>
          </a:xfrm>
        </p:spPr>
        <p:txBody>
          <a:bodyPr lIns="144000" tIns="0" rIns="0" bIns="0" anchor="ctr"/>
          <a:lstStyle>
            <a:lvl1pPr marL="0" indent="0">
              <a:lnSpc>
                <a:spcPct val="100000"/>
              </a:lnSpc>
              <a:spcBef>
                <a:spcPts val="0"/>
              </a:spcBef>
              <a:spcAft>
                <a:spcPts val="600"/>
              </a:spcAft>
              <a:buFont typeface="Arial" panose="020B0604020202020204" pitchFamily="34" charset="0"/>
              <a:buNone/>
              <a:defRPr sz="1700" b="1"/>
            </a:lvl1pPr>
            <a:lvl2pPr marL="0" indent="0">
              <a:lnSpc>
                <a:spcPct val="100000"/>
              </a:lnSpc>
              <a:spcBef>
                <a:spcPts val="0"/>
              </a:spcBef>
              <a:spcAft>
                <a:spcPts val="0"/>
              </a:spcAft>
              <a:buNone/>
              <a:defRPr sz="1400"/>
            </a:lvl2pPr>
            <a:lvl3pPr marL="0" indent="0">
              <a:lnSpc>
                <a:spcPct val="100000"/>
              </a:lnSpc>
              <a:spcBef>
                <a:spcPts val="0"/>
              </a:spcBef>
              <a:spcAft>
                <a:spcPts val="0"/>
              </a:spcAft>
              <a:buNone/>
              <a:defRPr sz="1400" b="0">
                <a:solidFill>
                  <a:schemeClr val="tx1"/>
                </a:solidFill>
              </a:defRPr>
            </a:lvl3pPr>
            <a:lvl4pPr marL="0" indent="0">
              <a:lnSpc>
                <a:spcPct val="100000"/>
              </a:lnSpc>
              <a:spcBef>
                <a:spcPts val="0"/>
              </a:spcBef>
              <a:spcAft>
                <a:spcPts val="0"/>
              </a:spcAft>
              <a:buFont typeface="Arial" panose="020B0604020202020204" pitchFamily="34" charset="0"/>
              <a:buNone/>
              <a:defRPr sz="1400" b="0">
                <a:solidFill>
                  <a:schemeClr val="tx1"/>
                </a:solidFill>
              </a:defRPr>
            </a:lvl4pPr>
            <a:lvl5pPr marL="0" indent="0">
              <a:lnSpc>
                <a:spcPct val="100000"/>
              </a:lnSpc>
              <a:spcBef>
                <a:spcPts val="0"/>
              </a:spcBef>
              <a:spcAft>
                <a:spcPts val="0"/>
              </a:spcAft>
              <a:buNone/>
              <a:defRPr sz="1400" b="0">
                <a:solidFill>
                  <a:schemeClr val="tx1"/>
                </a:solidFill>
              </a:defRPr>
            </a:lvl5pPr>
            <a:lvl6pPr marL="0" indent="0">
              <a:lnSpc>
                <a:spcPct val="100000"/>
              </a:lnSpc>
              <a:spcBef>
                <a:spcPts val="0"/>
              </a:spcBef>
              <a:spcAft>
                <a:spcPts val="0"/>
              </a:spcAft>
              <a:buNone/>
              <a:defRPr sz="1400" b="0">
                <a:solidFill>
                  <a:schemeClr val="tx1"/>
                </a:solidFill>
              </a:defRPr>
            </a:lvl6pPr>
            <a:lvl7pPr marL="0" indent="0">
              <a:lnSpc>
                <a:spcPct val="100000"/>
              </a:lnSpc>
              <a:spcBef>
                <a:spcPts val="0"/>
              </a:spcBef>
              <a:spcAft>
                <a:spcPts val="0"/>
              </a:spcAft>
              <a:buFont typeface="Arial" panose="020B0604020202020204" pitchFamily="34" charset="0"/>
              <a:buNone/>
              <a:defRPr sz="1400" b="0">
                <a:solidFill>
                  <a:schemeClr val="tx1"/>
                </a:solidFill>
              </a:defRPr>
            </a:lvl7pPr>
            <a:lvl8pPr marL="0" indent="0">
              <a:lnSpc>
                <a:spcPct val="100000"/>
              </a:lnSpc>
              <a:spcBef>
                <a:spcPts val="0"/>
              </a:spcBef>
              <a:buNone/>
              <a:defRPr sz="1400" b="0">
                <a:solidFill>
                  <a:schemeClr val="tx1"/>
                </a:solidFill>
              </a:defRPr>
            </a:lvl8pPr>
            <a:lvl9pPr marL="0" indent="0">
              <a:lnSpc>
                <a:spcPct val="100000"/>
              </a:lnSpc>
              <a:spcBef>
                <a:spcPts val="0"/>
              </a:spcBef>
              <a:buNone/>
              <a:defRPr sz="1400" b="0">
                <a:solidFill>
                  <a:schemeClr val="tx1"/>
                </a:solidFill>
              </a:defRPr>
            </a:lvl9pPr>
          </a:lstStyle>
          <a:p>
            <a:pPr lvl="0"/>
            <a:r>
              <a:rPr lang="de-DE"/>
              <a:t>Topic</a:t>
            </a:r>
          </a:p>
          <a:p>
            <a:pPr lvl="1"/>
            <a:r>
              <a:rPr lang="de-DE"/>
              <a:t>Additional Information</a:t>
            </a:r>
            <a:endParaRPr lang="de-DE" dirty="0"/>
          </a:p>
        </p:txBody>
      </p:sp>
      <p:sp>
        <p:nvSpPr>
          <p:cNvPr id="17" name="Textplatzhalter 10">
            <a:extLst>
              <a:ext uri="{FF2B5EF4-FFF2-40B4-BE49-F238E27FC236}">
                <a16:creationId xmlns:a16="http://schemas.microsoft.com/office/drawing/2014/main" id="{046B28AD-163E-857C-078E-9F84F7AD769D}"/>
              </a:ext>
            </a:extLst>
          </p:cNvPr>
          <p:cNvSpPr>
            <a:spLocks noGrp="1"/>
          </p:cNvSpPr>
          <p:nvPr>
            <p:ph type="body" sz="quarter" idx="49" hasCustomPrompt="1"/>
            <p:custDataLst>
              <p:tags r:id="rId11"/>
            </p:custDataLst>
          </p:nvPr>
        </p:nvSpPr>
        <p:spPr>
          <a:xfrm>
            <a:off x="1651441" y="4789506"/>
            <a:ext cx="0" cy="468000"/>
          </a:xfrm>
          <a:prstGeom prst="rect">
            <a:avLst/>
          </a:prstGeom>
          <a:ln w="12700">
            <a:solidFill>
              <a:schemeClr val="tx1"/>
            </a:solidFill>
          </a:ln>
        </p:spPr>
        <p:txBody>
          <a:bodyPr wrap="none" lIns="0" tIns="0" rIns="72000" bIns="25200" anchor="ctr">
            <a:noAutofit/>
          </a:bodyPr>
          <a:lstStyle>
            <a:lvl1pPr marL="0" indent="0" algn="r">
              <a:lnSpc>
                <a:spcPct val="100000"/>
              </a:lnSpc>
              <a:spcBef>
                <a:spcPts val="0"/>
              </a:spcBef>
              <a:buFont typeface="Arial" panose="020B0604020202020204" pitchFamily="34" charset="0"/>
              <a:buNone/>
              <a:defRPr sz="4800" b="1" spc="120" baseline="0">
                <a:solidFill>
                  <a:schemeClr val="tx2"/>
                </a:solidFill>
              </a:defRPr>
            </a:lvl1pPr>
            <a:lvl2pPr marL="0" indent="0" algn="r">
              <a:lnSpc>
                <a:spcPct val="100000"/>
              </a:lnSpc>
              <a:spcBef>
                <a:spcPts val="0"/>
              </a:spcBef>
              <a:buNone/>
              <a:defRPr sz="7500" b="1"/>
            </a:lvl2pPr>
            <a:lvl3pPr marL="0" indent="0" algn="r">
              <a:lnSpc>
                <a:spcPct val="100000"/>
              </a:lnSpc>
              <a:spcBef>
                <a:spcPts val="0"/>
              </a:spcBef>
              <a:buNone/>
              <a:defRPr sz="7500" b="1"/>
            </a:lvl3pPr>
            <a:lvl4pPr marL="0" indent="0" algn="r">
              <a:lnSpc>
                <a:spcPct val="100000"/>
              </a:lnSpc>
              <a:spcBef>
                <a:spcPts val="0"/>
              </a:spcBef>
              <a:buFont typeface="Arial" panose="020B0604020202020204" pitchFamily="34" charset="0"/>
              <a:buNone/>
              <a:defRPr sz="7500" b="1"/>
            </a:lvl4pPr>
            <a:lvl5pPr marL="0" indent="0" algn="r">
              <a:lnSpc>
                <a:spcPct val="100000"/>
              </a:lnSpc>
              <a:spcBef>
                <a:spcPts val="0"/>
              </a:spcBef>
              <a:buNone/>
              <a:defRPr sz="7500" b="1"/>
            </a:lvl5pPr>
            <a:lvl6pPr marL="0" indent="0" algn="r">
              <a:lnSpc>
                <a:spcPct val="100000"/>
              </a:lnSpc>
              <a:spcBef>
                <a:spcPts val="0"/>
              </a:spcBef>
              <a:buNone/>
              <a:defRPr sz="7500" b="1"/>
            </a:lvl6pPr>
            <a:lvl7pPr marL="0" indent="0" algn="r">
              <a:lnSpc>
                <a:spcPct val="100000"/>
              </a:lnSpc>
              <a:spcBef>
                <a:spcPts val="0"/>
              </a:spcBef>
              <a:buFont typeface="Arial" panose="020B0604020202020204" pitchFamily="34" charset="0"/>
              <a:buNone/>
              <a:defRPr sz="7500" b="1"/>
            </a:lvl7pPr>
            <a:lvl8pPr marL="0" indent="0" algn="r">
              <a:lnSpc>
                <a:spcPct val="100000"/>
              </a:lnSpc>
              <a:spcBef>
                <a:spcPts val="0"/>
              </a:spcBef>
              <a:buNone/>
              <a:defRPr sz="7500" b="1"/>
            </a:lvl8pPr>
            <a:lvl9pPr marL="0" indent="0" algn="r">
              <a:lnSpc>
                <a:spcPct val="100000"/>
              </a:lnSpc>
              <a:spcBef>
                <a:spcPts val="0"/>
              </a:spcBef>
              <a:buNone/>
              <a:defRPr sz="7500" b="1"/>
            </a:lvl9pPr>
          </a:lstStyle>
          <a:p>
            <a:pPr lvl="0"/>
            <a:r>
              <a:rPr lang="de-DE"/>
              <a:t>04</a:t>
            </a:r>
            <a:endParaRPr lang="de-DE" dirty="0"/>
          </a:p>
        </p:txBody>
      </p:sp>
      <p:sp>
        <p:nvSpPr>
          <p:cNvPr id="18" name="Textplatzhalter 6">
            <a:extLst>
              <a:ext uri="{FF2B5EF4-FFF2-40B4-BE49-F238E27FC236}">
                <a16:creationId xmlns:a16="http://schemas.microsoft.com/office/drawing/2014/main" id="{53C2CCEB-07CD-5601-7A79-C4CE830CA7D9}"/>
              </a:ext>
            </a:extLst>
          </p:cNvPr>
          <p:cNvSpPr>
            <a:spLocks noGrp="1"/>
          </p:cNvSpPr>
          <p:nvPr>
            <p:ph type="body" sz="quarter" idx="50" hasCustomPrompt="1"/>
            <p:custDataLst>
              <p:tags r:id="rId12"/>
            </p:custDataLst>
          </p:nvPr>
        </p:nvSpPr>
        <p:spPr>
          <a:xfrm>
            <a:off x="1651441" y="4663506"/>
            <a:ext cx="9130859" cy="720000"/>
          </a:xfrm>
        </p:spPr>
        <p:txBody>
          <a:bodyPr lIns="144000" tIns="0" rIns="0" bIns="0" anchor="ctr"/>
          <a:lstStyle>
            <a:lvl1pPr marL="0" indent="0">
              <a:lnSpc>
                <a:spcPct val="100000"/>
              </a:lnSpc>
              <a:spcBef>
                <a:spcPts val="0"/>
              </a:spcBef>
              <a:spcAft>
                <a:spcPts val="600"/>
              </a:spcAft>
              <a:buFont typeface="Arial" panose="020B0604020202020204" pitchFamily="34" charset="0"/>
              <a:buNone/>
              <a:defRPr sz="1700" b="1"/>
            </a:lvl1pPr>
            <a:lvl2pPr marL="0" indent="0">
              <a:lnSpc>
                <a:spcPct val="100000"/>
              </a:lnSpc>
              <a:spcBef>
                <a:spcPts val="0"/>
              </a:spcBef>
              <a:spcAft>
                <a:spcPts val="0"/>
              </a:spcAft>
              <a:buNone/>
              <a:defRPr sz="1400"/>
            </a:lvl2pPr>
            <a:lvl3pPr marL="0" indent="0">
              <a:lnSpc>
                <a:spcPct val="100000"/>
              </a:lnSpc>
              <a:spcBef>
                <a:spcPts val="0"/>
              </a:spcBef>
              <a:spcAft>
                <a:spcPts val="0"/>
              </a:spcAft>
              <a:buNone/>
              <a:defRPr sz="1400" b="0">
                <a:solidFill>
                  <a:schemeClr val="tx1"/>
                </a:solidFill>
              </a:defRPr>
            </a:lvl3pPr>
            <a:lvl4pPr marL="0" indent="0">
              <a:lnSpc>
                <a:spcPct val="100000"/>
              </a:lnSpc>
              <a:spcBef>
                <a:spcPts val="0"/>
              </a:spcBef>
              <a:spcAft>
                <a:spcPts val="0"/>
              </a:spcAft>
              <a:buFont typeface="Arial" panose="020B0604020202020204" pitchFamily="34" charset="0"/>
              <a:buNone/>
              <a:defRPr sz="1400" b="0">
                <a:solidFill>
                  <a:schemeClr val="tx1"/>
                </a:solidFill>
              </a:defRPr>
            </a:lvl4pPr>
            <a:lvl5pPr marL="0" indent="0">
              <a:lnSpc>
                <a:spcPct val="100000"/>
              </a:lnSpc>
              <a:spcBef>
                <a:spcPts val="0"/>
              </a:spcBef>
              <a:spcAft>
                <a:spcPts val="0"/>
              </a:spcAft>
              <a:buNone/>
              <a:defRPr sz="1400" b="0">
                <a:solidFill>
                  <a:schemeClr val="tx1"/>
                </a:solidFill>
              </a:defRPr>
            </a:lvl5pPr>
            <a:lvl6pPr marL="0" indent="0">
              <a:lnSpc>
                <a:spcPct val="100000"/>
              </a:lnSpc>
              <a:spcBef>
                <a:spcPts val="0"/>
              </a:spcBef>
              <a:spcAft>
                <a:spcPts val="0"/>
              </a:spcAft>
              <a:buNone/>
              <a:defRPr sz="1400" b="0">
                <a:solidFill>
                  <a:schemeClr val="tx1"/>
                </a:solidFill>
              </a:defRPr>
            </a:lvl6pPr>
            <a:lvl7pPr marL="0" indent="0">
              <a:lnSpc>
                <a:spcPct val="100000"/>
              </a:lnSpc>
              <a:spcBef>
                <a:spcPts val="0"/>
              </a:spcBef>
              <a:spcAft>
                <a:spcPts val="0"/>
              </a:spcAft>
              <a:buFont typeface="Arial" panose="020B0604020202020204" pitchFamily="34" charset="0"/>
              <a:buNone/>
              <a:defRPr sz="1400" b="0">
                <a:solidFill>
                  <a:schemeClr val="tx1"/>
                </a:solidFill>
              </a:defRPr>
            </a:lvl7pPr>
            <a:lvl8pPr marL="0" indent="0">
              <a:lnSpc>
                <a:spcPct val="100000"/>
              </a:lnSpc>
              <a:spcBef>
                <a:spcPts val="0"/>
              </a:spcBef>
              <a:buNone/>
              <a:defRPr sz="1400" b="0">
                <a:solidFill>
                  <a:schemeClr val="tx1"/>
                </a:solidFill>
              </a:defRPr>
            </a:lvl8pPr>
            <a:lvl9pPr marL="0" indent="0">
              <a:lnSpc>
                <a:spcPct val="100000"/>
              </a:lnSpc>
              <a:spcBef>
                <a:spcPts val="0"/>
              </a:spcBef>
              <a:buNone/>
              <a:defRPr sz="1400" b="0">
                <a:solidFill>
                  <a:schemeClr val="tx1"/>
                </a:solidFill>
              </a:defRPr>
            </a:lvl9pPr>
          </a:lstStyle>
          <a:p>
            <a:pPr lvl="0"/>
            <a:r>
              <a:rPr lang="de-DE"/>
              <a:t>Topic</a:t>
            </a:r>
          </a:p>
          <a:p>
            <a:pPr lvl="1"/>
            <a:r>
              <a:rPr lang="de-DE"/>
              <a:t>Additional Information</a:t>
            </a:r>
            <a:endParaRPr lang="de-DE" dirty="0"/>
          </a:p>
        </p:txBody>
      </p:sp>
    </p:spTree>
    <p:extLst>
      <p:ext uri="{BB962C8B-B14F-4D97-AF65-F5344CB8AC3E}">
        <p14:creationId xmlns:p14="http://schemas.microsoft.com/office/powerpoint/2010/main" val="30981521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Chapter layouts">
    <p:bg>
      <p:bgPr>
        <a:solidFill>
          <a:schemeClr val="tx1"/>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2459504"/>
            <a:ext cx="12192000" cy="1938992"/>
          </a:xfrm>
          <a:prstGeom prst="rect">
            <a:avLst/>
          </a:prstGeom>
          <a:solidFill>
            <a:schemeClr val="tx1"/>
          </a:solidFill>
        </p:spPr>
        <p:txBody>
          <a:bodyPr wrap="square" rtlCol="0" anchor="ctr">
            <a:spAutoFit/>
          </a:bodyPr>
          <a:lstStyle/>
          <a:p>
            <a:pPr algn="ctr"/>
            <a:r>
              <a:rPr lang="de-DE" sz="12000">
                <a:solidFill>
                  <a:schemeClr val="bg1"/>
                </a:solidFill>
              </a:rPr>
              <a:t>Chapter layouts</a:t>
            </a:r>
            <a:endParaRPr lang="de-DE" sz="12000" dirty="0">
              <a:solidFill>
                <a:schemeClr val="bg1"/>
              </a:solidFill>
            </a:endParaRPr>
          </a:p>
        </p:txBody>
      </p:sp>
    </p:spTree>
    <p:extLst>
      <p:ext uri="{BB962C8B-B14F-4D97-AF65-F5344CB8AC3E}">
        <p14:creationId xmlns:p14="http://schemas.microsoft.com/office/powerpoint/2010/main" val="80795523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Chapter 1">
    <p:bg>
      <p:bgPr>
        <a:solidFill>
          <a:schemeClr val="tx2"/>
        </a:solidFill>
        <a:effectLst/>
      </p:bgPr>
    </p:bg>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FCB2EFA5-64D8-8F50-F9DD-2145A084BA6D}"/>
              </a:ext>
            </a:extLst>
          </p:cNvPr>
          <p:cNvSpPr/>
          <p:nvPr userDrawn="1">
            <p:custDataLst>
              <p:tags r:id="rId1"/>
            </p:custDataLst>
          </p:nvPr>
        </p:nvSpPr>
        <p:spPr>
          <a:xfrm>
            <a:off x="4828031" y="0"/>
            <a:ext cx="7363969" cy="6858000"/>
          </a:xfrm>
          <a:prstGeom prst="rect">
            <a:avLst/>
          </a:prstGeom>
          <a:solidFill>
            <a:srgbClr val="FFFFF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dirty="0"/>
          </a:p>
        </p:txBody>
      </p:sp>
      <p:sp>
        <p:nvSpPr>
          <p:cNvPr id="18" name="Freihandform: Form 17">
            <a:extLst>
              <a:ext uri="{FF2B5EF4-FFF2-40B4-BE49-F238E27FC236}">
                <a16:creationId xmlns:a16="http://schemas.microsoft.com/office/drawing/2014/main" id="{5152A634-EA19-A234-C16C-B0D8C7EEBD0E}"/>
              </a:ext>
            </a:extLst>
          </p:cNvPr>
          <p:cNvSpPr/>
          <p:nvPr userDrawn="1">
            <p:custDataLst>
              <p:tags r:id="rId2"/>
            </p:custDataLst>
          </p:nvPr>
        </p:nvSpPr>
        <p:spPr>
          <a:xfrm>
            <a:off x="540000" y="0"/>
            <a:ext cx="11652000" cy="6858000"/>
          </a:xfrm>
          <a:custGeom>
            <a:avLst/>
            <a:gdLst>
              <a:gd name="connsiteX0" fmla="*/ 9177445 w 11652000"/>
              <a:gd name="connsiteY0" fmla="*/ 6273532 h 6858000"/>
              <a:gd name="connsiteX1" fmla="*/ 9413637 w 11652000"/>
              <a:gd name="connsiteY1" fmla="*/ 6581099 h 6858000"/>
              <a:gd name="connsiteX2" fmla="*/ 9626307 w 11652000"/>
              <a:gd name="connsiteY2" fmla="*/ 6858000 h 6858000"/>
              <a:gd name="connsiteX3" fmla="*/ 8728767 w 11652000"/>
              <a:gd name="connsiteY3" fmla="*/ 6858000 h 6858000"/>
              <a:gd name="connsiteX4" fmla="*/ 8941354 w 11652000"/>
              <a:gd name="connsiteY4" fmla="*/ 6581099 h 6858000"/>
              <a:gd name="connsiteX5" fmla="*/ 9177445 w 11652000"/>
              <a:gd name="connsiteY5" fmla="*/ 6273532 h 6858000"/>
              <a:gd name="connsiteX6" fmla="*/ 11652000 w 11652000"/>
              <a:gd name="connsiteY6" fmla="*/ 3050339 h 6858000"/>
              <a:gd name="connsiteX7" fmla="*/ 11652000 w 11652000"/>
              <a:gd name="connsiteY7" fmla="*/ 3802395 h 6858000"/>
              <a:gd name="connsiteX8" fmla="*/ 11363446 w 11652000"/>
              <a:gd name="connsiteY8" fmla="*/ 3426453 h 6858000"/>
              <a:gd name="connsiteX9" fmla="*/ 8732469 w 11652000"/>
              <a:gd name="connsiteY9" fmla="*/ 0 h 6858000"/>
              <a:gd name="connsiteX10" fmla="*/ 9622603 w 11652000"/>
              <a:gd name="connsiteY10" fmla="*/ 0 h 6858000"/>
              <a:gd name="connsiteX11" fmla="*/ 9413637 w 11652000"/>
              <a:gd name="connsiteY11" fmla="*/ 271921 h 6858000"/>
              <a:gd name="connsiteX12" fmla="*/ 9177445 w 11652000"/>
              <a:gd name="connsiteY12" fmla="*/ 579259 h 6858000"/>
              <a:gd name="connsiteX13" fmla="*/ 8941354 w 11652000"/>
              <a:gd name="connsiteY13" fmla="*/ 271921 h 6858000"/>
              <a:gd name="connsiteX14" fmla="*/ 0 w 11652000"/>
              <a:gd name="connsiteY14" fmla="*/ 0 h 6858000"/>
              <a:gd name="connsiteX15" fmla="*/ 4363472 w 11652000"/>
              <a:gd name="connsiteY15" fmla="*/ 0 h 6858000"/>
              <a:gd name="connsiteX16" fmla="*/ 4386207 w 11652000"/>
              <a:gd name="connsiteY16" fmla="*/ 29649 h 6858000"/>
              <a:gd name="connsiteX17" fmla="*/ 6992019 w 11652000"/>
              <a:gd name="connsiteY17" fmla="*/ 3426453 h 6858000"/>
              <a:gd name="connsiteX18" fmla="*/ 4386207 w 11652000"/>
              <a:gd name="connsiteY18" fmla="*/ 6823041 h 6858000"/>
              <a:gd name="connsiteX19" fmla="*/ 4359404 w 11652000"/>
              <a:gd name="connsiteY19" fmla="*/ 6858000 h 6858000"/>
              <a:gd name="connsiteX20" fmla="*/ 0 w 11652000"/>
              <a:gd name="connsiteY2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652000" h="6858000">
                <a:moveTo>
                  <a:pt x="9177445" y="6273532"/>
                </a:moveTo>
                <a:cubicBezTo>
                  <a:pt x="9257354" y="6377595"/>
                  <a:pt x="9336136" y="6480185"/>
                  <a:pt x="9413637" y="6581099"/>
                </a:cubicBezTo>
                <a:lnTo>
                  <a:pt x="9626307" y="6858000"/>
                </a:lnTo>
                <a:lnTo>
                  <a:pt x="8728767" y="6858000"/>
                </a:lnTo>
                <a:lnTo>
                  <a:pt x="8941354" y="6581099"/>
                </a:lnTo>
                <a:cubicBezTo>
                  <a:pt x="9018823" y="6480185"/>
                  <a:pt x="9097572" y="6377595"/>
                  <a:pt x="9177445" y="6273532"/>
                </a:cubicBezTo>
                <a:close/>
                <a:moveTo>
                  <a:pt x="11652000" y="3050339"/>
                </a:moveTo>
                <a:lnTo>
                  <a:pt x="11652000" y="3802395"/>
                </a:lnTo>
                <a:lnTo>
                  <a:pt x="11363446" y="3426453"/>
                </a:lnTo>
                <a:close/>
                <a:moveTo>
                  <a:pt x="8732469" y="0"/>
                </a:moveTo>
                <a:lnTo>
                  <a:pt x="9622603" y="0"/>
                </a:lnTo>
                <a:lnTo>
                  <a:pt x="9413637" y="271921"/>
                </a:lnTo>
                <a:cubicBezTo>
                  <a:pt x="9336136" y="372769"/>
                  <a:pt x="9257354" y="475283"/>
                  <a:pt x="9177445" y="579259"/>
                </a:cubicBezTo>
                <a:cubicBezTo>
                  <a:pt x="9097572" y="475283"/>
                  <a:pt x="9018823" y="372769"/>
                  <a:pt x="8941354" y="271921"/>
                </a:cubicBezTo>
                <a:close/>
                <a:moveTo>
                  <a:pt x="0" y="0"/>
                </a:moveTo>
                <a:lnTo>
                  <a:pt x="4363472" y="0"/>
                </a:lnTo>
                <a:lnTo>
                  <a:pt x="4386207" y="29649"/>
                </a:lnTo>
                <a:cubicBezTo>
                  <a:pt x="5092136" y="950225"/>
                  <a:pt x="6029729" y="2172145"/>
                  <a:pt x="6992019" y="3426453"/>
                </a:cubicBezTo>
                <a:cubicBezTo>
                  <a:pt x="6029729" y="4680068"/>
                  <a:pt x="5092136" y="5902306"/>
                  <a:pt x="4386207" y="6823041"/>
                </a:cubicBezTo>
                <a:lnTo>
                  <a:pt x="4359404"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de-DE" dirty="0"/>
          </a:p>
        </p:txBody>
      </p:sp>
      <p:grpSp>
        <p:nvGrpSpPr>
          <p:cNvPr id="5" name="X Outline angeschnitten" hidden="1">
            <a:extLst>
              <a:ext uri="{FF2B5EF4-FFF2-40B4-BE49-F238E27FC236}">
                <a16:creationId xmlns:a16="http://schemas.microsoft.com/office/drawing/2014/main" id="{53DEE883-A250-0E40-D84F-4FFEA8289B83}"/>
              </a:ext>
            </a:extLst>
          </p:cNvPr>
          <p:cNvGrpSpPr/>
          <p:nvPr userDrawn="1">
            <p:custDataLst>
              <p:tags r:id="rId3"/>
            </p:custDataLst>
          </p:nvPr>
        </p:nvGrpSpPr>
        <p:grpSpPr>
          <a:xfrm>
            <a:off x="4969008" y="0"/>
            <a:ext cx="7222992" cy="6858000"/>
            <a:chOff x="4969008" y="0"/>
            <a:chExt cx="7222992" cy="6858000"/>
          </a:xfrm>
        </p:grpSpPr>
        <p:sp>
          <p:nvSpPr>
            <p:cNvPr id="6" name="2. x">
              <a:extLst>
                <a:ext uri="{FF2B5EF4-FFF2-40B4-BE49-F238E27FC236}">
                  <a16:creationId xmlns:a16="http://schemas.microsoft.com/office/drawing/2014/main" id="{63B64658-D543-DD4D-1C71-CC342138745B}"/>
                </a:ext>
              </a:extLst>
            </p:cNvPr>
            <p:cNvSpPr>
              <a:spLocks/>
            </p:cNvSpPr>
            <p:nvPr/>
          </p:nvSpPr>
          <p:spPr>
            <a:xfrm>
              <a:off x="11402588" y="2397406"/>
              <a:ext cx="789412" cy="2057568"/>
            </a:xfrm>
            <a:custGeom>
              <a:avLst/>
              <a:gdLst>
                <a:gd name="connsiteX0" fmla="*/ 0 w 1079999"/>
                <a:gd name="connsiteY0" fmla="*/ 0 h 6858000"/>
                <a:gd name="connsiteX1" fmla="*/ 1079999 w 1079999"/>
                <a:gd name="connsiteY1" fmla="*/ 0 h 6858000"/>
                <a:gd name="connsiteX2" fmla="*/ 1079999 w 1079999"/>
                <a:gd name="connsiteY2" fmla="*/ 2397406 h 6858000"/>
                <a:gd name="connsiteX3" fmla="*/ 911312 w 1079999"/>
                <a:gd name="connsiteY3" fmla="*/ 2617281 h 6858000"/>
                <a:gd name="connsiteX4" fmla="*/ 290587 w 1079999"/>
                <a:gd name="connsiteY4" fmla="*/ 3426358 h 6858000"/>
                <a:gd name="connsiteX5" fmla="*/ 911312 w 1079999"/>
                <a:gd name="connsiteY5" fmla="*/ 4235131 h 6858000"/>
                <a:gd name="connsiteX6" fmla="*/ 1079999 w 1079999"/>
                <a:gd name="connsiteY6" fmla="*/ 4454974 h 6858000"/>
                <a:gd name="connsiteX7" fmla="*/ 1079999 w 1079999"/>
                <a:gd name="connsiteY7" fmla="*/ 6858000 h 6858000"/>
                <a:gd name="connsiteX8" fmla="*/ 0 w 1079999"/>
                <a:gd name="connsiteY8" fmla="*/ 6858000 h 6858000"/>
                <a:gd name="connsiteX0" fmla="*/ 0 w 1079999"/>
                <a:gd name="connsiteY0" fmla="*/ 6858000 h 6858000"/>
                <a:gd name="connsiteX1" fmla="*/ 1079999 w 1079999"/>
                <a:gd name="connsiteY1" fmla="*/ 0 h 6858000"/>
                <a:gd name="connsiteX2" fmla="*/ 1079999 w 1079999"/>
                <a:gd name="connsiteY2" fmla="*/ 2397406 h 6858000"/>
                <a:gd name="connsiteX3" fmla="*/ 911312 w 1079999"/>
                <a:gd name="connsiteY3" fmla="*/ 2617281 h 6858000"/>
                <a:gd name="connsiteX4" fmla="*/ 290587 w 1079999"/>
                <a:gd name="connsiteY4" fmla="*/ 3426358 h 6858000"/>
                <a:gd name="connsiteX5" fmla="*/ 911312 w 1079999"/>
                <a:gd name="connsiteY5" fmla="*/ 4235131 h 6858000"/>
                <a:gd name="connsiteX6" fmla="*/ 1079999 w 1079999"/>
                <a:gd name="connsiteY6" fmla="*/ 4454974 h 6858000"/>
                <a:gd name="connsiteX7" fmla="*/ 1079999 w 1079999"/>
                <a:gd name="connsiteY7" fmla="*/ 6858000 h 6858000"/>
                <a:gd name="connsiteX8" fmla="*/ 0 w 1079999"/>
                <a:gd name="connsiteY8" fmla="*/ 6858000 h 6858000"/>
                <a:gd name="connsiteX0" fmla="*/ 1079999 w 1171439"/>
                <a:gd name="connsiteY0" fmla="*/ 0 h 6858000"/>
                <a:gd name="connsiteX1" fmla="*/ 1079999 w 1171439"/>
                <a:gd name="connsiteY1" fmla="*/ 2397406 h 6858000"/>
                <a:gd name="connsiteX2" fmla="*/ 911312 w 1171439"/>
                <a:gd name="connsiteY2" fmla="*/ 2617281 h 6858000"/>
                <a:gd name="connsiteX3" fmla="*/ 290587 w 1171439"/>
                <a:gd name="connsiteY3" fmla="*/ 3426358 h 6858000"/>
                <a:gd name="connsiteX4" fmla="*/ 911312 w 1171439"/>
                <a:gd name="connsiteY4" fmla="*/ 4235131 h 6858000"/>
                <a:gd name="connsiteX5" fmla="*/ 1079999 w 1171439"/>
                <a:gd name="connsiteY5" fmla="*/ 4454974 h 6858000"/>
                <a:gd name="connsiteX6" fmla="*/ 1079999 w 1171439"/>
                <a:gd name="connsiteY6" fmla="*/ 6858000 h 6858000"/>
                <a:gd name="connsiteX7" fmla="*/ 0 w 1171439"/>
                <a:gd name="connsiteY7" fmla="*/ 6858000 h 6858000"/>
                <a:gd name="connsiteX8" fmla="*/ 1171439 w 1171439"/>
                <a:gd name="connsiteY8" fmla="*/ 91440 h 6858000"/>
                <a:gd name="connsiteX0" fmla="*/ 1079999 w 1079999"/>
                <a:gd name="connsiteY0" fmla="*/ 0 h 6858000"/>
                <a:gd name="connsiteX1" fmla="*/ 1079999 w 1079999"/>
                <a:gd name="connsiteY1" fmla="*/ 2397406 h 6858000"/>
                <a:gd name="connsiteX2" fmla="*/ 911312 w 1079999"/>
                <a:gd name="connsiteY2" fmla="*/ 2617281 h 6858000"/>
                <a:gd name="connsiteX3" fmla="*/ 290587 w 1079999"/>
                <a:gd name="connsiteY3" fmla="*/ 3426358 h 6858000"/>
                <a:gd name="connsiteX4" fmla="*/ 911312 w 1079999"/>
                <a:gd name="connsiteY4" fmla="*/ 4235131 h 6858000"/>
                <a:gd name="connsiteX5" fmla="*/ 1079999 w 1079999"/>
                <a:gd name="connsiteY5" fmla="*/ 4454974 h 6858000"/>
                <a:gd name="connsiteX6" fmla="*/ 1079999 w 1079999"/>
                <a:gd name="connsiteY6" fmla="*/ 6858000 h 6858000"/>
                <a:gd name="connsiteX7" fmla="*/ 0 w 1079999"/>
                <a:gd name="connsiteY7" fmla="*/ 6858000 h 6858000"/>
                <a:gd name="connsiteX0" fmla="*/ 1079999 w 1079999"/>
                <a:gd name="connsiteY0" fmla="*/ 0 h 4460594"/>
                <a:gd name="connsiteX1" fmla="*/ 911312 w 1079999"/>
                <a:gd name="connsiteY1" fmla="*/ 219875 h 4460594"/>
                <a:gd name="connsiteX2" fmla="*/ 290587 w 1079999"/>
                <a:gd name="connsiteY2" fmla="*/ 1028952 h 4460594"/>
                <a:gd name="connsiteX3" fmla="*/ 911312 w 1079999"/>
                <a:gd name="connsiteY3" fmla="*/ 1837725 h 4460594"/>
                <a:gd name="connsiteX4" fmla="*/ 1079999 w 1079999"/>
                <a:gd name="connsiteY4" fmla="*/ 2057568 h 4460594"/>
                <a:gd name="connsiteX5" fmla="*/ 1079999 w 1079999"/>
                <a:gd name="connsiteY5" fmla="*/ 4460594 h 4460594"/>
                <a:gd name="connsiteX6" fmla="*/ 0 w 1079999"/>
                <a:gd name="connsiteY6" fmla="*/ 4460594 h 4460594"/>
                <a:gd name="connsiteX0" fmla="*/ 789412 w 789412"/>
                <a:gd name="connsiteY0" fmla="*/ 0 h 4460594"/>
                <a:gd name="connsiteX1" fmla="*/ 620725 w 789412"/>
                <a:gd name="connsiteY1" fmla="*/ 219875 h 4460594"/>
                <a:gd name="connsiteX2" fmla="*/ 0 w 789412"/>
                <a:gd name="connsiteY2" fmla="*/ 1028952 h 4460594"/>
                <a:gd name="connsiteX3" fmla="*/ 620725 w 789412"/>
                <a:gd name="connsiteY3" fmla="*/ 1837725 h 4460594"/>
                <a:gd name="connsiteX4" fmla="*/ 789412 w 789412"/>
                <a:gd name="connsiteY4" fmla="*/ 2057568 h 4460594"/>
                <a:gd name="connsiteX5" fmla="*/ 789412 w 789412"/>
                <a:gd name="connsiteY5" fmla="*/ 4460594 h 4460594"/>
                <a:gd name="connsiteX0" fmla="*/ 789412 w 789412"/>
                <a:gd name="connsiteY0" fmla="*/ 0 h 2057568"/>
                <a:gd name="connsiteX1" fmla="*/ 620725 w 789412"/>
                <a:gd name="connsiteY1" fmla="*/ 219875 h 2057568"/>
                <a:gd name="connsiteX2" fmla="*/ 0 w 789412"/>
                <a:gd name="connsiteY2" fmla="*/ 1028952 h 2057568"/>
                <a:gd name="connsiteX3" fmla="*/ 620725 w 789412"/>
                <a:gd name="connsiteY3" fmla="*/ 1837725 h 2057568"/>
                <a:gd name="connsiteX4" fmla="*/ 789412 w 789412"/>
                <a:gd name="connsiteY4" fmla="*/ 2057568 h 2057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9412" h="2057568">
                  <a:moveTo>
                    <a:pt x="789412" y="0"/>
                  </a:moveTo>
                  <a:lnTo>
                    <a:pt x="620725" y="219875"/>
                  </a:lnTo>
                  <a:lnTo>
                    <a:pt x="0" y="1028952"/>
                  </a:lnTo>
                  <a:lnTo>
                    <a:pt x="620725" y="1837725"/>
                  </a:lnTo>
                  <a:lnTo>
                    <a:pt x="789412" y="2057568"/>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7" name="linker x-teil">
              <a:extLst>
                <a:ext uri="{FF2B5EF4-FFF2-40B4-BE49-F238E27FC236}">
                  <a16:creationId xmlns:a16="http://schemas.microsoft.com/office/drawing/2014/main" id="{8726C28A-0098-065C-27ED-328A24763104}"/>
                </a:ext>
              </a:extLst>
            </p:cNvPr>
            <p:cNvSpPr>
              <a:spLocks/>
            </p:cNvSpPr>
            <p:nvPr/>
          </p:nvSpPr>
          <p:spPr>
            <a:xfrm>
              <a:off x="4969008" y="0"/>
              <a:ext cx="2632413" cy="6858000"/>
            </a:xfrm>
            <a:custGeom>
              <a:avLst/>
              <a:gdLst>
                <a:gd name="connsiteX0" fmla="*/ 4150 w 2896799"/>
                <a:gd name="connsiteY0" fmla="*/ 0 h 6858000"/>
                <a:gd name="connsiteX1" fmla="*/ 2896799 w 2896799"/>
                <a:gd name="connsiteY1" fmla="*/ 607186 h 6858000"/>
                <a:gd name="connsiteX2" fmla="*/ 2896799 w 2896799"/>
                <a:gd name="connsiteY2" fmla="*/ 6858000 h 6858000"/>
                <a:gd name="connsiteX3" fmla="*/ 0 w 2896799"/>
                <a:gd name="connsiteY3" fmla="*/ 6858000 h 6858000"/>
                <a:gd name="connsiteX4" fmla="*/ 43680 w 2896799"/>
                <a:gd name="connsiteY4" fmla="*/ 6801008 h 6858000"/>
                <a:gd name="connsiteX5" fmla="*/ 2632413 w 2896799"/>
                <a:gd name="connsiteY5" fmla="*/ 3426358 h 6858000"/>
                <a:gd name="connsiteX6" fmla="*/ 43680 w 2896799"/>
                <a:gd name="connsiteY6" fmla="*/ 51575 h 6858000"/>
                <a:gd name="connsiteX0" fmla="*/ 2896799 w 2988239"/>
                <a:gd name="connsiteY0" fmla="*/ 607186 h 6858000"/>
                <a:gd name="connsiteX1" fmla="*/ 2896799 w 2988239"/>
                <a:gd name="connsiteY1" fmla="*/ 6858000 h 6858000"/>
                <a:gd name="connsiteX2" fmla="*/ 0 w 2988239"/>
                <a:gd name="connsiteY2" fmla="*/ 6858000 h 6858000"/>
                <a:gd name="connsiteX3" fmla="*/ 43680 w 2988239"/>
                <a:gd name="connsiteY3" fmla="*/ 6801008 h 6858000"/>
                <a:gd name="connsiteX4" fmla="*/ 2632413 w 2988239"/>
                <a:gd name="connsiteY4" fmla="*/ 3426358 h 6858000"/>
                <a:gd name="connsiteX5" fmla="*/ 43680 w 2988239"/>
                <a:gd name="connsiteY5" fmla="*/ 51575 h 6858000"/>
                <a:gd name="connsiteX6" fmla="*/ 4150 w 2988239"/>
                <a:gd name="connsiteY6" fmla="*/ 0 h 6858000"/>
                <a:gd name="connsiteX7" fmla="*/ 2988239 w 2988239"/>
                <a:gd name="connsiteY7" fmla="*/ 698626 h 6858000"/>
                <a:gd name="connsiteX0" fmla="*/ 2896799 w 2896799"/>
                <a:gd name="connsiteY0" fmla="*/ 607186 h 6858000"/>
                <a:gd name="connsiteX1" fmla="*/ 2896799 w 2896799"/>
                <a:gd name="connsiteY1" fmla="*/ 6858000 h 6858000"/>
                <a:gd name="connsiteX2" fmla="*/ 0 w 2896799"/>
                <a:gd name="connsiteY2" fmla="*/ 6858000 h 6858000"/>
                <a:gd name="connsiteX3" fmla="*/ 43680 w 2896799"/>
                <a:gd name="connsiteY3" fmla="*/ 6801008 h 6858000"/>
                <a:gd name="connsiteX4" fmla="*/ 2632413 w 2896799"/>
                <a:gd name="connsiteY4" fmla="*/ 3426358 h 6858000"/>
                <a:gd name="connsiteX5" fmla="*/ 43680 w 2896799"/>
                <a:gd name="connsiteY5" fmla="*/ 51575 h 6858000"/>
                <a:gd name="connsiteX6" fmla="*/ 4150 w 2896799"/>
                <a:gd name="connsiteY6" fmla="*/ 0 h 6858000"/>
                <a:gd name="connsiteX0" fmla="*/ 2896799 w 2896799"/>
                <a:gd name="connsiteY0" fmla="*/ 6858000 h 6858000"/>
                <a:gd name="connsiteX1" fmla="*/ 0 w 2896799"/>
                <a:gd name="connsiteY1" fmla="*/ 6858000 h 6858000"/>
                <a:gd name="connsiteX2" fmla="*/ 43680 w 2896799"/>
                <a:gd name="connsiteY2" fmla="*/ 6801008 h 6858000"/>
                <a:gd name="connsiteX3" fmla="*/ 2632413 w 2896799"/>
                <a:gd name="connsiteY3" fmla="*/ 3426358 h 6858000"/>
                <a:gd name="connsiteX4" fmla="*/ 43680 w 2896799"/>
                <a:gd name="connsiteY4" fmla="*/ 51575 h 6858000"/>
                <a:gd name="connsiteX5" fmla="*/ 4150 w 2896799"/>
                <a:gd name="connsiteY5" fmla="*/ 0 h 6858000"/>
                <a:gd name="connsiteX0" fmla="*/ 0 w 2632413"/>
                <a:gd name="connsiteY0" fmla="*/ 6858000 h 6858000"/>
                <a:gd name="connsiteX1" fmla="*/ 43680 w 2632413"/>
                <a:gd name="connsiteY1" fmla="*/ 6801008 h 6858000"/>
                <a:gd name="connsiteX2" fmla="*/ 2632413 w 2632413"/>
                <a:gd name="connsiteY2" fmla="*/ 3426358 h 6858000"/>
                <a:gd name="connsiteX3" fmla="*/ 43680 w 2632413"/>
                <a:gd name="connsiteY3" fmla="*/ 51575 h 6858000"/>
                <a:gd name="connsiteX4" fmla="*/ 4150 w 2632413"/>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2413" h="6858000">
                  <a:moveTo>
                    <a:pt x="0" y="6858000"/>
                  </a:moveTo>
                  <a:lnTo>
                    <a:pt x="43680" y="6801008"/>
                  </a:lnTo>
                  <a:lnTo>
                    <a:pt x="2632413" y="3426358"/>
                  </a:lnTo>
                  <a:lnTo>
                    <a:pt x="43680" y="51575"/>
                  </a:lnTo>
                  <a:lnTo>
                    <a:pt x="4150" y="0"/>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10" name="3. x">
              <a:extLst>
                <a:ext uri="{FF2B5EF4-FFF2-40B4-BE49-F238E27FC236}">
                  <a16:creationId xmlns:a16="http://schemas.microsoft.com/office/drawing/2014/main" id="{AF05B91D-BC5F-0774-6516-AF2ECE08D668}"/>
                </a:ext>
              </a:extLst>
            </p:cNvPr>
            <p:cNvSpPr>
              <a:spLocks/>
            </p:cNvSpPr>
            <p:nvPr/>
          </p:nvSpPr>
          <p:spPr>
            <a:xfrm>
              <a:off x="8771517" y="0"/>
              <a:ext cx="1460747" cy="950582"/>
            </a:xfrm>
            <a:custGeom>
              <a:avLst/>
              <a:gdLst>
                <a:gd name="connsiteX0" fmla="*/ 0 w 7218843"/>
                <a:gd name="connsiteY0" fmla="*/ 0 h 1116944"/>
                <a:gd name="connsiteX1" fmla="*/ 3798360 w 7218843"/>
                <a:gd name="connsiteY1" fmla="*/ 0 h 1116944"/>
                <a:gd name="connsiteX2" fmla="*/ 3933574 w 7218843"/>
                <a:gd name="connsiteY2" fmla="*/ 176004 h 1116944"/>
                <a:gd name="connsiteX3" fmla="*/ 4528596 w 7218843"/>
                <a:gd name="connsiteY3" fmla="*/ 950582 h 1116944"/>
                <a:gd name="connsiteX4" fmla="*/ 5123851 w 7218843"/>
                <a:gd name="connsiteY4" fmla="*/ 176004 h 1116944"/>
                <a:gd name="connsiteX5" fmla="*/ 5259107 w 7218843"/>
                <a:gd name="connsiteY5" fmla="*/ 0 h 1116944"/>
                <a:gd name="connsiteX6" fmla="*/ 7218843 w 7218843"/>
                <a:gd name="connsiteY6" fmla="*/ 0 h 1116944"/>
                <a:gd name="connsiteX7" fmla="*/ 7218843 w 7218843"/>
                <a:gd name="connsiteY7" fmla="*/ 1116944 h 1116944"/>
                <a:gd name="connsiteX8" fmla="*/ 856519 w 7218843"/>
                <a:gd name="connsiteY8" fmla="*/ 1116944 h 1116944"/>
                <a:gd name="connsiteX9" fmla="*/ 719730 w 7218843"/>
                <a:gd name="connsiteY9" fmla="*/ 938612 h 1116944"/>
                <a:gd name="connsiteX10" fmla="*/ 39530 w 7218843"/>
                <a:gd name="connsiteY10" fmla="*/ 51575 h 1116944"/>
                <a:gd name="connsiteX0" fmla="*/ 856519 w 7218843"/>
                <a:gd name="connsiteY0" fmla="*/ 1116944 h 1208384"/>
                <a:gd name="connsiteX1" fmla="*/ 719730 w 7218843"/>
                <a:gd name="connsiteY1" fmla="*/ 938612 h 1208384"/>
                <a:gd name="connsiteX2" fmla="*/ 39530 w 7218843"/>
                <a:gd name="connsiteY2" fmla="*/ 51575 h 1208384"/>
                <a:gd name="connsiteX3" fmla="*/ 0 w 7218843"/>
                <a:gd name="connsiteY3" fmla="*/ 0 h 1208384"/>
                <a:gd name="connsiteX4" fmla="*/ 3798360 w 7218843"/>
                <a:gd name="connsiteY4" fmla="*/ 0 h 1208384"/>
                <a:gd name="connsiteX5" fmla="*/ 3933574 w 7218843"/>
                <a:gd name="connsiteY5" fmla="*/ 176004 h 1208384"/>
                <a:gd name="connsiteX6" fmla="*/ 4528596 w 7218843"/>
                <a:gd name="connsiteY6" fmla="*/ 950582 h 1208384"/>
                <a:gd name="connsiteX7" fmla="*/ 5123851 w 7218843"/>
                <a:gd name="connsiteY7" fmla="*/ 176004 h 1208384"/>
                <a:gd name="connsiteX8" fmla="*/ 5259107 w 7218843"/>
                <a:gd name="connsiteY8" fmla="*/ 0 h 1208384"/>
                <a:gd name="connsiteX9" fmla="*/ 7218843 w 7218843"/>
                <a:gd name="connsiteY9" fmla="*/ 0 h 1208384"/>
                <a:gd name="connsiteX10" fmla="*/ 7218843 w 7218843"/>
                <a:gd name="connsiteY10" fmla="*/ 1116944 h 1208384"/>
                <a:gd name="connsiteX11" fmla="*/ 947959 w 7218843"/>
                <a:gd name="connsiteY11" fmla="*/ 1208384 h 1208384"/>
                <a:gd name="connsiteX0" fmla="*/ 856519 w 7218843"/>
                <a:gd name="connsiteY0" fmla="*/ 1116944 h 1116944"/>
                <a:gd name="connsiteX1" fmla="*/ 719730 w 7218843"/>
                <a:gd name="connsiteY1" fmla="*/ 938612 h 1116944"/>
                <a:gd name="connsiteX2" fmla="*/ 39530 w 7218843"/>
                <a:gd name="connsiteY2" fmla="*/ 51575 h 1116944"/>
                <a:gd name="connsiteX3" fmla="*/ 0 w 7218843"/>
                <a:gd name="connsiteY3" fmla="*/ 0 h 1116944"/>
                <a:gd name="connsiteX4" fmla="*/ 3798360 w 7218843"/>
                <a:gd name="connsiteY4" fmla="*/ 0 h 1116944"/>
                <a:gd name="connsiteX5" fmla="*/ 3933574 w 7218843"/>
                <a:gd name="connsiteY5" fmla="*/ 176004 h 1116944"/>
                <a:gd name="connsiteX6" fmla="*/ 4528596 w 7218843"/>
                <a:gd name="connsiteY6" fmla="*/ 950582 h 1116944"/>
                <a:gd name="connsiteX7" fmla="*/ 5123851 w 7218843"/>
                <a:gd name="connsiteY7" fmla="*/ 176004 h 1116944"/>
                <a:gd name="connsiteX8" fmla="*/ 5259107 w 7218843"/>
                <a:gd name="connsiteY8" fmla="*/ 0 h 1116944"/>
                <a:gd name="connsiteX9" fmla="*/ 7218843 w 7218843"/>
                <a:gd name="connsiteY9" fmla="*/ 0 h 1116944"/>
                <a:gd name="connsiteX10" fmla="*/ 7218843 w 7218843"/>
                <a:gd name="connsiteY10" fmla="*/ 1116944 h 1116944"/>
                <a:gd name="connsiteX0" fmla="*/ 856519 w 7218843"/>
                <a:gd name="connsiteY0" fmla="*/ 1116944 h 1116944"/>
                <a:gd name="connsiteX1" fmla="*/ 719730 w 7218843"/>
                <a:gd name="connsiteY1" fmla="*/ 938612 h 1116944"/>
                <a:gd name="connsiteX2" fmla="*/ 39530 w 7218843"/>
                <a:gd name="connsiteY2" fmla="*/ 51575 h 1116944"/>
                <a:gd name="connsiteX3" fmla="*/ 0 w 7218843"/>
                <a:gd name="connsiteY3" fmla="*/ 0 h 1116944"/>
                <a:gd name="connsiteX4" fmla="*/ 3798360 w 7218843"/>
                <a:gd name="connsiteY4" fmla="*/ 0 h 1116944"/>
                <a:gd name="connsiteX5" fmla="*/ 3933574 w 7218843"/>
                <a:gd name="connsiteY5" fmla="*/ 176004 h 1116944"/>
                <a:gd name="connsiteX6" fmla="*/ 4528596 w 7218843"/>
                <a:gd name="connsiteY6" fmla="*/ 950582 h 1116944"/>
                <a:gd name="connsiteX7" fmla="*/ 5123851 w 7218843"/>
                <a:gd name="connsiteY7" fmla="*/ 176004 h 1116944"/>
                <a:gd name="connsiteX8" fmla="*/ 5259107 w 7218843"/>
                <a:gd name="connsiteY8" fmla="*/ 0 h 1116944"/>
                <a:gd name="connsiteX9" fmla="*/ 7218843 w 7218843"/>
                <a:gd name="connsiteY9" fmla="*/ 0 h 1116944"/>
                <a:gd name="connsiteX0" fmla="*/ 856519 w 5259107"/>
                <a:gd name="connsiteY0" fmla="*/ 1116944 h 1116944"/>
                <a:gd name="connsiteX1" fmla="*/ 719730 w 5259107"/>
                <a:gd name="connsiteY1" fmla="*/ 938612 h 1116944"/>
                <a:gd name="connsiteX2" fmla="*/ 39530 w 5259107"/>
                <a:gd name="connsiteY2" fmla="*/ 51575 h 1116944"/>
                <a:gd name="connsiteX3" fmla="*/ 0 w 5259107"/>
                <a:gd name="connsiteY3" fmla="*/ 0 h 1116944"/>
                <a:gd name="connsiteX4" fmla="*/ 3798360 w 5259107"/>
                <a:gd name="connsiteY4" fmla="*/ 0 h 1116944"/>
                <a:gd name="connsiteX5" fmla="*/ 3933574 w 5259107"/>
                <a:gd name="connsiteY5" fmla="*/ 176004 h 1116944"/>
                <a:gd name="connsiteX6" fmla="*/ 4528596 w 5259107"/>
                <a:gd name="connsiteY6" fmla="*/ 950582 h 1116944"/>
                <a:gd name="connsiteX7" fmla="*/ 5123851 w 5259107"/>
                <a:gd name="connsiteY7" fmla="*/ 176004 h 1116944"/>
                <a:gd name="connsiteX8" fmla="*/ 5259107 w 5259107"/>
                <a:gd name="connsiteY8" fmla="*/ 0 h 1116944"/>
                <a:gd name="connsiteX0" fmla="*/ 719730 w 5259107"/>
                <a:gd name="connsiteY0" fmla="*/ 938612 h 950582"/>
                <a:gd name="connsiteX1" fmla="*/ 39530 w 5259107"/>
                <a:gd name="connsiteY1" fmla="*/ 51575 h 950582"/>
                <a:gd name="connsiteX2" fmla="*/ 0 w 5259107"/>
                <a:gd name="connsiteY2" fmla="*/ 0 h 950582"/>
                <a:gd name="connsiteX3" fmla="*/ 3798360 w 5259107"/>
                <a:gd name="connsiteY3" fmla="*/ 0 h 950582"/>
                <a:gd name="connsiteX4" fmla="*/ 3933574 w 5259107"/>
                <a:gd name="connsiteY4" fmla="*/ 176004 h 950582"/>
                <a:gd name="connsiteX5" fmla="*/ 4528596 w 5259107"/>
                <a:gd name="connsiteY5" fmla="*/ 950582 h 950582"/>
                <a:gd name="connsiteX6" fmla="*/ 5123851 w 5259107"/>
                <a:gd name="connsiteY6" fmla="*/ 176004 h 950582"/>
                <a:gd name="connsiteX7" fmla="*/ 5259107 w 5259107"/>
                <a:gd name="connsiteY7" fmla="*/ 0 h 950582"/>
                <a:gd name="connsiteX0" fmla="*/ 680200 w 5219577"/>
                <a:gd name="connsiteY0" fmla="*/ 938612 h 950582"/>
                <a:gd name="connsiteX1" fmla="*/ 0 w 5219577"/>
                <a:gd name="connsiteY1" fmla="*/ 51575 h 950582"/>
                <a:gd name="connsiteX2" fmla="*/ 3758830 w 5219577"/>
                <a:gd name="connsiteY2" fmla="*/ 0 h 950582"/>
                <a:gd name="connsiteX3" fmla="*/ 3894044 w 5219577"/>
                <a:gd name="connsiteY3" fmla="*/ 176004 h 950582"/>
                <a:gd name="connsiteX4" fmla="*/ 4489066 w 5219577"/>
                <a:gd name="connsiteY4" fmla="*/ 950582 h 950582"/>
                <a:gd name="connsiteX5" fmla="*/ 5084321 w 5219577"/>
                <a:gd name="connsiteY5" fmla="*/ 176004 h 950582"/>
                <a:gd name="connsiteX6" fmla="*/ 5219577 w 5219577"/>
                <a:gd name="connsiteY6" fmla="*/ 0 h 950582"/>
                <a:gd name="connsiteX0" fmla="*/ 0 w 4539377"/>
                <a:gd name="connsiteY0" fmla="*/ 938612 h 950582"/>
                <a:gd name="connsiteX1" fmla="*/ 3078630 w 4539377"/>
                <a:gd name="connsiteY1" fmla="*/ 0 h 950582"/>
                <a:gd name="connsiteX2" fmla="*/ 3213844 w 4539377"/>
                <a:gd name="connsiteY2" fmla="*/ 176004 h 950582"/>
                <a:gd name="connsiteX3" fmla="*/ 3808866 w 4539377"/>
                <a:gd name="connsiteY3" fmla="*/ 950582 h 950582"/>
                <a:gd name="connsiteX4" fmla="*/ 4404121 w 4539377"/>
                <a:gd name="connsiteY4" fmla="*/ 176004 h 950582"/>
                <a:gd name="connsiteX5" fmla="*/ 4539377 w 4539377"/>
                <a:gd name="connsiteY5" fmla="*/ 0 h 950582"/>
                <a:gd name="connsiteX0" fmla="*/ 0 w 1460747"/>
                <a:gd name="connsiteY0" fmla="*/ 0 h 950582"/>
                <a:gd name="connsiteX1" fmla="*/ 135214 w 1460747"/>
                <a:gd name="connsiteY1" fmla="*/ 176004 h 950582"/>
                <a:gd name="connsiteX2" fmla="*/ 730236 w 1460747"/>
                <a:gd name="connsiteY2" fmla="*/ 950582 h 950582"/>
                <a:gd name="connsiteX3" fmla="*/ 1325491 w 1460747"/>
                <a:gd name="connsiteY3" fmla="*/ 176004 h 950582"/>
                <a:gd name="connsiteX4" fmla="*/ 1460747 w 1460747"/>
                <a:gd name="connsiteY4" fmla="*/ 0 h 9505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0747" h="950582">
                  <a:moveTo>
                    <a:pt x="0" y="0"/>
                  </a:moveTo>
                  <a:lnTo>
                    <a:pt x="135214" y="176004"/>
                  </a:lnTo>
                  <a:lnTo>
                    <a:pt x="730236" y="950582"/>
                  </a:lnTo>
                  <a:lnTo>
                    <a:pt x="1325491" y="176004"/>
                  </a:lnTo>
                  <a:lnTo>
                    <a:pt x="1460747" y="0"/>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11" name="4. x">
              <a:extLst>
                <a:ext uri="{FF2B5EF4-FFF2-40B4-BE49-F238E27FC236}">
                  <a16:creationId xmlns:a16="http://schemas.microsoft.com/office/drawing/2014/main" id="{0CCE4A9B-A41B-78E4-D754-D37CE59396EC}"/>
                </a:ext>
              </a:extLst>
            </p:cNvPr>
            <p:cNvSpPr>
              <a:spLocks/>
            </p:cNvSpPr>
            <p:nvPr/>
          </p:nvSpPr>
          <p:spPr>
            <a:xfrm>
              <a:off x="8767771" y="5902032"/>
              <a:ext cx="1468240" cy="955968"/>
            </a:xfrm>
            <a:custGeom>
              <a:avLst/>
              <a:gdLst>
                <a:gd name="connsiteX0" fmla="*/ 856385 w 7222993"/>
                <a:gd name="connsiteY0" fmla="*/ 0 h 1116944"/>
                <a:gd name="connsiteX1" fmla="*/ 7222993 w 7222993"/>
                <a:gd name="connsiteY1" fmla="*/ 0 h 1116944"/>
                <a:gd name="connsiteX2" fmla="*/ 7222993 w 7222993"/>
                <a:gd name="connsiteY2" fmla="*/ 1116944 h 1116944"/>
                <a:gd name="connsiteX3" fmla="*/ 5267004 w 7222993"/>
                <a:gd name="connsiteY3" fmla="*/ 1116944 h 1116944"/>
                <a:gd name="connsiteX4" fmla="*/ 5128001 w 7222993"/>
                <a:gd name="connsiteY4" fmla="*/ 936010 h 1116944"/>
                <a:gd name="connsiteX5" fmla="*/ 4532746 w 7222993"/>
                <a:gd name="connsiteY5" fmla="*/ 160976 h 1116944"/>
                <a:gd name="connsiteX6" fmla="*/ 3937724 w 7222993"/>
                <a:gd name="connsiteY6" fmla="*/ 936010 h 1116944"/>
                <a:gd name="connsiteX7" fmla="*/ 3798764 w 7222993"/>
                <a:gd name="connsiteY7" fmla="*/ 1116944 h 1116944"/>
                <a:gd name="connsiteX8" fmla="*/ 0 w 7222993"/>
                <a:gd name="connsiteY8" fmla="*/ 1116944 h 1116944"/>
                <a:gd name="connsiteX9" fmla="*/ 43680 w 7222993"/>
                <a:gd name="connsiteY9" fmla="*/ 1059952 h 1116944"/>
                <a:gd name="connsiteX10" fmla="*/ 723880 w 7222993"/>
                <a:gd name="connsiteY10" fmla="*/ 172775 h 1116944"/>
                <a:gd name="connsiteX0" fmla="*/ 0 w 7222993"/>
                <a:gd name="connsiteY0" fmla="*/ 1116944 h 1208384"/>
                <a:gd name="connsiteX1" fmla="*/ 43680 w 7222993"/>
                <a:gd name="connsiteY1" fmla="*/ 1059952 h 1208384"/>
                <a:gd name="connsiteX2" fmla="*/ 723880 w 7222993"/>
                <a:gd name="connsiteY2" fmla="*/ 172775 h 1208384"/>
                <a:gd name="connsiteX3" fmla="*/ 856385 w 7222993"/>
                <a:gd name="connsiteY3" fmla="*/ 0 h 1208384"/>
                <a:gd name="connsiteX4" fmla="*/ 7222993 w 7222993"/>
                <a:gd name="connsiteY4" fmla="*/ 0 h 1208384"/>
                <a:gd name="connsiteX5" fmla="*/ 7222993 w 7222993"/>
                <a:gd name="connsiteY5" fmla="*/ 1116944 h 1208384"/>
                <a:gd name="connsiteX6" fmla="*/ 5267004 w 7222993"/>
                <a:gd name="connsiteY6" fmla="*/ 1116944 h 1208384"/>
                <a:gd name="connsiteX7" fmla="*/ 5128001 w 7222993"/>
                <a:gd name="connsiteY7" fmla="*/ 936010 h 1208384"/>
                <a:gd name="connsiteX8" fmla="*/ 4532746 w 7222993"/>
                <a:gd name="connsiteY8" fmla="*/ 160976 h 1208384"/>
                <a:gd name="connsiteX9" fmla="*/ 3937724 w 7222993"/>
                <a:gd name="connsiteY9" fmla="*/ 936010 h 1208384"/>
                <a:gd name="connsiteX10" fmla="*/ 3798764 w 7222993"/>
                <a:gd name="connsiteY10" fmla="*/ 1116944 h 1208384"/>
                <a:gd name="connsiteX11" fmla="*/ 91440 w 7222993"/>
                <a:gd name="connsiteY11" fmla="*/ 1208384 h 1208384"/>
                <a:gd name="connsiteX0" fmla="*/ 0 w 7222993"/>
                <a:gd name="connsiteY0" fmla="*/ 1116944 h 1116944"/>
                <a:gd name="connsiteX1" fmla="*/ 43680 w 7222993"/>
                <a:gd name="connsiteY1" fmla="*/ 1059952 h 1116944"/>
                <a:gd name="connsiteX2" fmla="*/ 723880 w 7222993"/>
                <a:gd name="connsiteY2" fmla="*/ 172775 h 1116944"/>
                <a:gd name="connsiteX3" fmla="*/ 856385 w 7222993"/>
                <a:gd name="connsiteY3" fmla="*/ 0 h 1116944"/>
                <a:gd name="connsiteX4" fmla="*/ 7222993 w 7222993"/>
                <a:gd name="connsiteY4" fmla="*/ 0 h 1116944"/>
                <a:gd name="connsiteX5" fmla="*/ 7222993 w 7222993"/>
                <a:gd name="connsiteY5" fmla="*/ 1116944 h 1116944"/>
                <a:gd name="connsiteX6" fmla="*/ 5267004 w 7222993"/>
                <a:gd name="connsiteY6" fmla="*/ 1116944 h 1116944"/>
                <a:gd name="connsiteX7" fmla="*/ 5128001 w 7222993"/>
                <a:gd name="connsiteY7" fmla="*/ 936010 h 1116944"/>
                <a:gd name="connsiteX8" fmla="*/ 4532746 w 7222993"/>
                <a:gd name="connsiteY8" fmla="*/ 160976 h 1116944"/>
                <a:gd name="connsiteX9" fmla="*/ 3937724 w 7222993"/>
                <a:gd name="connsiteY9" fmla="*/ 936010 h 1116944"/>
                <a:gd name="connsiteX10" fmla="*/ 3798764 w 7222993"/>
                <a:gd name="connsiteY10" fmla="*/ 1116944 h 1116944"/>
                <a:gd name="connsiteX0" fmla="*/ 0 w 7179313"/>
                <a:gd name="connsiteY0" fmla="*/ 1059952 h 1116944"/>
                <a:gd name="connsiteX1" fmla="*/ 680200 w 7179313"/>
                <a:gd name="connsiteY1" fmla="*/ 172775 h 1116944"/>
                <a:gd name="connsiteX2" fmla="*/ 812705 w 7179313"/>
                <a:gd name="connsiteY2" fmla="*/ 0 h 1116944"/>
                <a:gd name="connsiteX3" fmla="*/ 7179313 w 7179313"/>
                <a:gd name="connsiteY3" fmla="*/ 0 h 1116944"/>
                <a:gd name="connsiteX4" fmla="*/ 7179313 w 7179313"/>
                <a:gd name="connsiteY4" fmla="*/ 1116944 h 1116944"/>
                <a:gd name="connsiteX5" fmla="*/ 5223324 w 7179313"/>
                <a:gd name="connsiteY5" fmla="*/ 1116944 h 1116944"/>
                <a:gd name="connsiteX6" fmla="*/ 5084321 w 7179313"/>
                <a:gd name="connsiteY6" fmla="*/ 936010 h 1116944"/>
                <a:gd name="connsiteX7" fmla="*/ 4489066 w 7179313"/>
                <a:gd name="connsiteY7" fmla="*/ 160976 h 1116944"/>
                <a:gd name="connsiteX8" fmla="*/ 3894044 w 7179313"/>
                <a:gd name="connsiteY8" fmla="*/ 936010 h 1116944"/>
                <a:gd name="connsiteX9" fmla="*/ 3755084 w 7179313"/>
                <a:gd name="connsiteY9" fmla="*/ 1116944 h 1116944"/>
                <a:gd name="connsiteX0" fmla="*/ 0 w 6499113"/>
                <a:gd name="connsiteY0" fmla="*/ 172775 h 1116944"/>
                <a:gd name="connsiteX1" fmla="*/ 132505 w 6499113"/>
                <a:gd name="connsiteY1" fmla="*/ 0 h 1116944"/>
                <a:gd name="connsiteX2" fmla="*/ 6499113 w 6499113"/>
                <a:gd name="connsiteY2" fmla="*/ 0 h 1116944"/>
                <a:gd name="connsiteX3" fmla="*/ 6499113 w 6499113"/>
                <a:gd name="connsiteY3" fmla="*/ 1116944 h 1116944"/>
                <a:gd name="connsiteX4" fmla="*/ 4543124 w 6499113"/>
                <a:gd name="connsiteY4" fmla="*/ 1116944 h 1116944"/>
                <a:gd name="connsiteX5" fmla="*/ 4404121 w 6499113"/>
                <a:gd name="connsiteY5" fmla="*/ 936010 h 1116944"/>
                <a:gd name="connsiteX6" fmla="*/ 3808866 w 6499113"/>
                <a:gd name="connsiteY6" fmla="*/ 160976 h 1116944"/>
                <a:gd name="connsiteX7" fmla="*/ 3213844 w 6499113"/>
                <a:gd name="connsiteY7" fmla="*/ 936010 h 1116944"/>
                <a:gd name="connsiteX8" fmla="*/ 3074884 w 6499113"/>
                <a:gd name="connsiteY8" fmla="*/ 1116944 h 1116944"/>
                <a:gd name="connsiteX0" fmla="*/ 0 w 6366608"/>
                <a:gd name="connsiteY0" fmla="*/ 0 h 1116944"/>
                <a:gd name="connsiteX1" fmla="*/ 6366608 w 6366608"/>
                <a:gd name="connsiteY1" fmla="*/ 0 h 1116944"/>
                <a:gd name="connsiteX2" fmla="*/ 6366608 w 6366608"/>
                <a:gd name="connsiteY2" fmla="*/ 1116944 h 1116944"/>
                <a:gd name="connsiteX3" fmla="*/ 4410619 w 6366608"/>
                <a:gd name="connsiteY3" fmla="*/ 1116944 h 1116944"/>
                <a:gd name="connsiteX4" fmla="*/ 4271616 w 6366608"/>
                <a:gd name="connsiteY4" fmla="*/ 936010 h 1116944"/>
                <a:gd name="connsiteX5" fmla="*/ 3676361 w 6366608"/>
                <a:gd name="connsiteY5" fmla="*/ 160976 h 1116944"/>
                <a:gd name="connsiteX6" fmla="*/ 3081339 w 6366608"/>
                <a:gd name="connsiteY6" fmla="*/ 936010 h 1116944"/>
                <a:gd name="connsiteX7" fmla="*/ 2942379 w 6366608"/>
                <a:gd name="connsiteY7" fmla="*/ 1116944 h 1116944"/>
                <a:gd name="connsiteX0" fmla="*/ 3424229 w 3424229"/>
                <a:gd name="connsiteY0" fmla="*/ 0 h 1116944"/>
                <a:gd name="connsiteX1" fmla="*/ 3424229 w 3424229"/>
                <a:gd name="connsiteY1" fmla="*/ 1116944 h 1116944"/>
                <a:gd name="connsiteX2" fmla="*/ 1468240 w 3424229"/>
                <a:gd name="connsiteY2" fmla="*/ 1116944 h 1116944"/>
                <a:gd name="connsiteX3" fmla="*/ 1329237 w 3424229"/>
                <a:gd name="connsiteY3" fmla="*/ 936010 h 1116944"/>
                <a:gd name="connsiteX4" fmla="*/ 733982 w 3424229"/>
                <a:gd name="connsiteY4" fmla="*/ 160976 h 1116944"/>
                <a:gd name="connsiteX5" fmla="*/ 138960 w 3424229"/>
                <a:gd name="connsiteY5" fmla="*/ 936010 h 1116944"/>
                <a:gd name="connsiteX6" fmla="*/ 0 w 3424229"/>
                <a:gd name="connsiteY6" fmla="*/ 1116944 h 1116944"/>
                <a:gd name="connsiteX0" fmla="*/ 3424229 w 3424229"/>
                <a:gd name="connsiteY0" fmla="*/ 955968 h 955968"/>
                <a:gd name="connsiteX1" fmla="*/ 1468240 w 3424229"/>
                <a:gd name="connsiteY1" fmla="*/ 955968 h 955968"/>
                <a:gd name="connsiteX2" fmla="*/ 1329237 w 3424229"/>
                <a:gd name="connsiteY2" fmla="*/ 775034 h 955968"/>
                <a:gd name="connsiteX3" fmla="*/ 733982 w 3424229"/>
                <a:gd name="connsiteY3" fmla="*/ 0 h 955968"/>
                <a:gd name="connsiteX4" fmla="*/ 138960 w 3424229"/>
                <a:gd name="connsiteY4" fmla="*/ 775034 h 955968"/>
                <a:gd name="connsiteX5" fmla="*/ 0 w 3424229"/>
                <a:gd name="connsiteY5" fmla="*/ 955968 h 955968"/>
                <a:gd name="connsiteX0" fmla="*/ 1468240 w 1468240"/>
                <a:gd name="connsiteY0" fmla="*/ 955968 h 955968"/>
                <a:gd name="connsiteX1" fmla="*/ 1329237 w 1468240"/>
                <a:gd name="connsiteY1" fmla="*/ 775034 h 955968"/>
                <a:gd name="connsiteX2" fmla="*/ 733982 w 1468240"/>
                <a:gd name="connsiteY2" fmla="*/ 0 h 955968"/>
                <a:gd name="connsiteX3" fmla="*/ 138960 w 1468240"/>
                <a:gd name="connsiteY3" fmla="*/ 775034 h 955968"/>
                <a:gd name="connsiteX4" fmla="*/ 0 w 1468240"/>
                <a:gd name="connsiteY4" fmla="*/ 955968 h 955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8240" h="955968">
                  <a:moveTo>
                    <a:pt x="1468240" y="955968"/>
                  </a:moveTo>
                  <a:lnTo>
                    <a:pt x="1329237" y="775034"/>
                  </a:lnTo>
                  <a:lnTo>
                    <a:pt x="733982" y="0"/>
                  </a:lnTo>
                  <a:lnTo>
                    <a:pt x="138960" y="775034"/>
                  </a:lnTo>
                  <a:lnTo>
                    <a:pt x="0" y="955968"/>
                  </a:lnTo>
                </a:path>
              </a:pathLst>
            </a:custGeom>
            <a:noFill/>
            <a:ln w="12700" cap="flat">
              <a:solidFill>
                <a:schemeClr val="bg1"/>
              </a:solidFill>
              <a:prstDash val="solid"/>
              <a:round/>
            </a:ln>
          </p:spPr>
          <p:txBody>
            <a:bodyPr lIns="73152" tIns="36576" rIns="73152" bIns="36576" rtlCol="0" anchor="ctr"/>
            <a:lstStyle/>
            <a:p>
              <a:endParaRPr lang="pl-PL" dirty="0"/>
            </a:p>
          </p:txBody>
        </p:sp>
      </p:grpSp>
      <p:sp>
        <p:nvSpPr>
          <p:cNvPr id="8" name="Untertitel 2">
            <a:extLst>
              <a:ext uri="{FF2B5EF4-FFF2-40B4-BE49-F238E27FC236}">
                <a16:creationId xmlns:a16="http://schemas.microsoft.com/office/drawing/2014/main" id="{75D84EF0-58B0-018F-3EF2-D06675807FEF}"/>
              </a:ext>
            </a:extLst>
          </p:cNvPr>
          <p:cNvSpPr>
            <a:spLocks noGrp="1"/>
          </p:cNvSpPr>
          <p:nvPr>
            <p:ph type="subTitle" idx="1" hasCustomPrompt="1"/>
            <p:custDataLst>
              <p:tags r:id="rId4"/>
            </p:custDataLst>
          </p:nvPr>
        </p:nvSpPr>
        <p:spPr>
          <a:xfrm>
            <a:off x="899999" y="4572000"/>
            <a:ext cx="7269639" cy="1489364"/>
          </a:xfrm>
        </p:spPr>
        <p:txBody>
          <a:bodyPr/>
          <a:lstStyle>
            <a:lvl1pPr marL="0" indent="0" algn="l">
              <a:lnSpc>
                <a:spcPct val="114000"/>
              </a:lnSpc>
              <a:buNone/>
              <a:defRPr sz="2000">
                <a:solidFill>
                  <a:schemeClr val="tx1"/>
                </a:solidFill>
              </a:defRPr>
            </a:lvl1pPr>
            <a:lvl2pPr marL="0" indent="0" algn="l">
              <a:lnSpc>
                <a:spcPct val="114000"/>
              </a:lnSpc>
              <a:buNone/>
              <a:defRPr sz="2000"/>
            </a:lvl2pPr>
            <a:lvl3pPr marL="0" indent="0" algn="l">
              <a:lnSpc>
                <a:spcPct val="114000"/>
              </a:lnSpc>
              <a:buNone/>
              <a:defRPr sz="2000"/>
            </a:lvl3pPr>
            <a:lvl4pPr marL="0" indent="0" algn="l">
              <a:lnSpc>
                <a:spcPct val="114000"/>
              </a:lnSpc>
              <a:buNone/>
              <a:defRPr sz="2000" b="0">
                <a:solidFill>
                  <a:schemeClr val="tx1"/>
                </a:solidFill>
              </a:defRPr>
            </a:lvl4pPr>
            <a:lvl5pPr marL="0" indent="0" algn="l">
              <a:lnSpc>
                <a:spcPct val="114000"/>
              </a:lnSpc>
              <a:buNone/>
              <a:defRPr sz="2000"/>
            </a:lvl5pPr>
            <a:lvl6pPr marL="0" indent="0" algn="l">
              <a:lnSpc>
                <a:spcPct val="114000"/>
              </a:lnSpc>
              <a:buNone/>
              <a:defRPr sz="2000"/>
            </a:lvl6pPr>
            <a:lvl7pPr marL="0" indent="0" algn="l">
              <a:lnSpc>
                <a:spcPct val="114000"/>
              </a:lnSpc>
              <a:buNone/>
              <a:defRPr sz="2000"/>
            </a:lvl7pPr>
            <a:lvl8pPr marL="0" indent="0" algn="l">
              <a:lnSpc>
                <a:spcPct val="114000"/>
              </a:lnSpc>
              <a:buNone/>
              <a:defRPr sz="2000" b="0">
                <a:solidFill>
                  <a:schemeClr val="tx1"/>
                </a:solidFill>
              </a:defRPr>
            </a:lvl8pPr>
            <a:lvl9pPr marL="0" indent="0" algn="l">
              <a:lnSpc>
                <a:spcPct val="114000"/>
              </a:lnSpc>
              <a:buNone/>
              <a:defRPr sz="2000">
                <a:solidFill>
                  <a:schemeClr val="tx1"/>
                </a:solidFill>
              </a:defRPr>
            </a:lvl9pPr>
          </a:lstStyle>
          <a:p>
            <a:r>
              <a:rPr lang="de-DE"/>
              <a:t>Additional information</a:t>
            </a:r>
          </a:p>
          <a:p>
            <a:endParaRPr lang="de-DE" dirty="0"/>
          </a:p>
        </p:txBody>
      </p:sp>
      <p:sp>
        <p:nvSpPr>
          <p:cNvPr id="9" name="Titel 1">
            <a:extLst>
              <a:ext uri="{FF2B5EF4-FFF2-40B4-BE49-F238E27FC236}">
                <a16:creationId xmlns:a16="http://schemas.microsoft.com/office/drawing/2014/main" id="{6A1F042E-A599-AD8C-2274-BA125A4C63AF}"/>
              </a:ext>
            </a:extLst>
          </p:cNvPr>
          <p:cNvSpPr>
            <a:spLocks noGrp="1"/>
          </p:cNvSpPr>
          <p:nvPr>
            <p:ph type="ctrTitle" hasCustomPrompt="1"/>
            <p:custDataLst>
              <p:tags r:id="rId5"/>
            </p:custDataLst>
          </p:nvPr>
        </p:nvSpPr>
        <p:spPr>
          <a:xfrm>
            <a:off x="899999" y="1925926"/>
            <a:ext cx="7269639" cy="2474623"/>
          </a:xfrm>
        </p:spPr>
        <p:txBody>
          <a:bodyPr anchor="b"/>
          <a:lstStyle>
            <a:lvl1pPr algn="l">
              <a:lnSpc>
                <a:spcPct val="90000"/>
              </a:lnSpc>
              <a:defRPr sz="4000"/>
            </a:lvl1pPr>
          </a:lstStyle>
          <a:p>
            <a:r>
              <a:rPr lang="de-DE"/>
              <a:t>Chapter</a:t>
            </a:r>
            <a:endParaRPr lang="de-DE" dirty="0"/>
          </a:p>
        </p:txBody>
      </p:sp>
    </p:spTree>
    <p:extLst>
      <p:ext uri="{BB962C8B-B14F-4D97-AF65-F5344CB8AC3E}">
        <p14:creationId xmlns:p14="http://schemas.microsoft.com/office/powerpoint/2010/main" val="141103661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Basic layouts">
    <p:bg>
      <p:bgPr>
        <a:solidFill>
          <a:schemeClr val="tx1"/>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2459504"/>
            <a:ext cx="12192000" cy="1938992"/>
          </a:xfrm>
          <a:prstGeom prst="rect">
            <a:avLst/>
          </a:prstGeom>
          <a:solidFill>
            <a:schemeClr val="tx1"/>
          </a:solidFill>
        </p:spPr>
        <p:txBody>
          <a:bodyPr wrap="square" rtlCol="0" anchor="ctr">
            <a:spAutoFit/>
          </a:bodyPr>
          <a:lstStyle/>
          <a:p>
            <a:pPr algn="ctr"/>
            <a:r>
              <a:rPr lang="de-DE" sz="12000">
                <a:solidFill>
                  <a:schemeClr val="bg1"/>
                </a:solidFill>
              </a:rPr>
              <a:t>Basic layouts</a:t>
            </a:r>
            <a:endParaRPr lang="de-DE" sz="12000" dirty="0">
              <a:solidFill>
                <a:schemeClr val="bg1"/>
              </a:solidFill>
            </a:endParaRPr>
          </a:p>
        </p:txBody>
      </p:sp>
    </p:spTree>
    <p:extLst>
      <p:ext uri="{BB962C8B-B14F-4D97-AF65-F5344CB8AC3E}">
        <p14:creationId xmlns:p14="http://schemas.microsoft.com/office/powerpoint/2010/main" val="422116852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ext">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5" y="223200"/>
            <a:ext cx="52863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2"/>
            </p:custDataLst>
          </p:nvPr>
        </p:nvSpPr>
        <p:spPr>
          <a:xfrm>
            <a:off x="898525" y="1548000"/>
            <a:ext cx="9528176" cy="4586400"/>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6" name="Titel 5">
            <a:extLst>
              <a:ext uri="{FF2B5EF4-FFF2-40B4-BE49-F238E27FC236}">
                <a16:creationId xmlns:a16="http://schemas.microsoft.com/office/drawing/2014/main" id="{7E6D20EE-A9D6-DBC9-BC9B-12278A358667}"/>
              </a:ext>
            </a:extLst>
          </p:cNvPr>
          <p:cNvSpPr>
            <a:spLocks noGrp="1"/>
          </p:cNvSpPr>
          <p:nvPr>
            <p:ph type="title" hasCustomPrompt="1"/>
            <p:custDataLst>
              <p:tags r:id="rId3"/>
            </p:custDataLst>
          </p:nvPr>
        </p:nvSpPr>
        <p:spPr/>
        <p:txBody>
          <a:bodyPr/>
          <a:lstStyle>
            <a:lvl1pPr>
              <a:defRPr/>
            </a:lvl1pPr>
          </a:lstStyle>
          <a:p>
            <a:r>
              <a:rPr lang="de-DE"/>
              <a:t>Headline</a:t>
            </a:r>
            <a:endParaRPr lang="de-DE" dirty="0"/>
          </a:p>
        </p:txBody>
      </p:sp>
      <p:sp>
        <p:nvSpPr>
          <p:cNvPr id="2" name="Datumsplatzhalter 1">
            <a:extLst>
              <a:ext uri="{FF2B5EF4-FFF2-40B4-BE49-F238E27FC236}">
                <a16:creationId xmlns:a16="http://schemas.microsoft.com/office/drawing/2014/main" id="{BB9FC835-CF5F-D3BE-A21F-217CF0074F16}"/>
              </a:ext>
            </a:extLst>
          </p:cNvPr>
          <p:cNvSpPr>
            <a:spLocks noGrp="1"/>
          </p:cNvSpPr>
          <p:nvPr>
            <p:ph type="dt" sz="half" idx="18"/>
            <p:custDataLst>
              <p:tags r:id="rId4"/>
            </p:custDataLst>
          </p:nvPr>
        </p:nvSpPr>
        <p:spPr/>
        <p:txBody>
          <a:bodyPr/>
          <a:lstStyle/>
          <a:p>
            <a:r>
              <a:rPr lang="de-DE"/>
              <a:t>00.00.2023</a:t>
            </a:r>
            <a:endParaRPr lang="de-DE" dirty="0"/>
          </a:p>
        </p:txBody>
      </p:sp>
      <p:sp>
        <p:nvSpPr>
          <p:cNvPr id="7" name="Fußzeilenplatzhalter 6">
            <a:extLst>
              <a:ext uri="{FF2B5EF4-FFF2-40B4-BE49-F238E27FC236}">
                <a16:creationId xmlns:a16="http://schemas.microsoft.com/office/drawing/2014/main" id="{BF06B2D9-B967-29E4-FA1A-006D1161B708}"/>
              </a:ext>
            </a:extLst>
          </p:cNvPr>
          <p:cNvSpPr>
            <a:spLocks noGrp="1"/>
          </p:cNvSpPr>
          <p:nvPr>
            <p:ph type="ftr" sz="quarter" idx="19"/>
            <p:custDataLst>
              <p:tags r:id="rId5"/>
            </p:custDataLst>
          </p:nvPr>
        </p:nvSpPr>
        <p:spPr/>
        <p:txBody>
          <a:bodyPr/>
          <a:lstStyle/>
          <a:p>
            <a:r>
              <a:rPr lang="de-DE"/>
              <a:t>Presentation Title | Classification: C2 – Sensitive | Name Surname</a:t>
            </a:r>
            <a:endParaRPr lang="de-DE" dirty="0"/>
          </a:p>
        </p:txBody>
      </p:sp>
      <p:sp>
        <p:nvSpPr>
          <p:cNvPr id="8" name="Foliennummernplatzhalter 7">
            <a:extLst>
              <a:ext uri="{FF2B5EF4-FFF2-40B4-BE49-F238E27FC236}">
                <a16:creationId xmlns:a16="http://schemas.microsoft.com/office/drawing/2014/main" id="{F8E7DF84-E9B8-FC61-7C01-65AB6A89FC27}"/>
              </a:ext>
            </a:extLst>
          </p:cNvPr>
          <p:cNvSpPr>
            <a:spLocks noGrp="1"/>
          </p:cNvSpPr>
          <p:nvPr>
            <p:ph type="sldNum" sz="quarter" idx="20"/>
            <p:custDataLst>
              <p:tags r:id="rId6"/>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336505734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text + 20 % X">
    <p:bg>
      <p:bgPr>
        <a:solidFill>
          <a:schemeClr val="tx2"/>
        </a:solidFill>
        <a:effectLst/>
      </p:bgPr>
    </p:bg>
    <p:spTree>
      <p:nvGrpSpPr>
        <p:cNvPr id="1" name=""/>
        <p:cNvGrpSpPr/>
        <p:nvPr/>
      </p:nvGrpSpPr>
      <p:grpSpPr>
        <a:xfrm>
          <a:off x="0" y="0"/>
          <a:ext cx="0" cy="0"/>
          <a:chOff x="0" y="0"/>
          <a:chExt cx="0" cy="0"/>
        </a:xfrm>
      </p:grpSpPr>
      <p:sp>
        <p:nvSpPr>
          <p:cNvPr id="10" name="Rechteck 9">
            <a:extLst>
              <a:ext uri="{FF2B5EF4-FFF2-40B4-BE49-F238E27FC236}">
                <a16:creationId xmlns:a16="http://schemas.microsoft.com/office/drawing/2014/main" id="{78600919-13F4-6DC6-A2C5-C181B01667E7}"/>
              </a:ext>
            </a:extLst>
          </p:cNvPr>
          <p:cNvSpPr/>
          <p:nvPr userDrawn="1">
            <p:custDataLst>
              <p:tags r:id="rId1"/>
            </p:custDataLst>
          </p:nvPr>
        </p:nvSpPr>
        <p:spPr>
          <a:xfrm>
            <a:off x="538798" y="0"/>
            <a:ext cx="11653201" cy="6858000"/>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9" name="Freihandform: Form 8">
            <a:extLst>
              <a:ext uri="{FF2B5EF4-FFF2-40B4-BE49-F238E27FC236}">
                <a16:creationId xmlns:a16="http://schemas.microsoft.com/office/drawing/2014/main" id="{5F00AFF7-0142-C5BB-0F49-A9400DE07C8D}"/>
              </a:ext>
            </a:extLst>
          </p:cNvPr>
          <p:cNvSpPr/>
          <p:nvPr userDrawn="1">
            <p:custDataLst>
              <p:tags r:id="rId2"/>
            </p:custDataLst>
          </p:nvPr>
        </p:nvSpPr>
        <p:spPr>
          <a:xfrm>
            <a:off x="538800" y="0"/>
            <a:ext cx="11653200" cy="6858000"/>
          </a:xfrm>
          <a:custGeom>
            <a:avLst/>
            <a:gdLst>
              <a:gd name="connsiteX0" fmla="*/ 8962954 w 11653200"/>
              <a:gd name="connsiteY0" fmla="*/ 5902032 h 6858000"/>
              <a:gd name="connsiteX1" fmla="*/ 9558209 w 11653200"/>
              <a:gd name="connsiteY1" fmla="*/ 6677066 h 6858000"/>
              <a:gd name="connsiteX2" fmla="*/ 9697212 w 11653200"/>
              <a:gd name="connsiteY2" fmla="*/ 6858000 h 6858000"/>
              <a:gd name="connsiteX3" fmla="*/ 8228972 w 11653200"/>
              <a:gd name="connsiteY3" fmla="*/ 6858000 h 6858000"/>
              <a:gd name="connsiteX4" fmla="*/ 8367932 w 11653200"/>
              <a:gd name="connsiteY4" fmla="*/ 6677066 h 6858000"/>
              <a:gd name="connsiteX5" fmla="*/ 8962954 w 11653200"/>
              <a:gd name="connsiteY5" fmla="*/ 5902032 h 6858000"/>
              <a:gd name="connsiteX6" fmla="*/ 11653200 w 11653200"/>
              <a:gd name="connsiteY6" fmla="*/ 2397407 h 6858000"/>
              <a:gd name="connsiteX7" fmla="*/ 11653200 w 11653200"/>
              <a:gd name="connsiteY7" fmla="*/ 4454973 h 6858000"/>
              <a:gd name="connsiteX8" fmla="*/ 11484514 w 11653200"/>
              <a:gd name="connsiteY8" fmla="*/ 4235131 h 6858000"/>
              <a:gd name="connsiteX9" fmla="*/ 10863789 w 11653200"/>
              <a:gd name="connsiteY9" fmla="*/ 3426358 h 6858000"/>
              <a:gd name="connsiteX10" fmla="*/ 11484514 w 11653200"/>
              <a:gd name="connsiteY10" fmla="*/ 2617281 h 6858000"/>
              <a:gd name="connsiteX11" fmla="*/ 8232718 w 11653200"/>
              <a:gd name="connsiteY11" fmla="*/ 0 h 6858000"/>
              <a:gd name="connsiteX12" fmla="*/ 9693465 w 11653200"/>
              <a:gd name="connsiteY12" fmla="*/ 0 h 6858000"/>
              <a:gd name="connsiteX13" fmla="*/ 9558209 w 11653200"/>
              <a:gd name="connsiteY13" fmla="*/ 176004 h 6858000"/>
              <a:gd name="connsiteX14" fmla="*/ 8962954 w 11653200"/>
              <a:gd name="connsiteY14" fmla="*/ 950582 h 6858000"/>
              <a:gd name="connsiteX15" fmla="*/ 8367932 w 11653200"/>
              <a:gd name="connsiteY15" fmla="*/ 176004 h 6858000"/>
              <a:gd name="connsiteX16" fmla="*/ 0 w 11653200"/>
              <a:gd name="connsiteY16" fmla="*/ 0 h 6858000"/>
              <a:gd name="connsiteX17" fmla="*/ 4434358 w 11653200"/>
              <a:gd name="connsiteY17" fmla="*/ 0 h 6858000"/>
              <a:gd name="connsiteX18" fmla="*/ 4473888 w 11653200"/>
              <a:gd name="connsiteY18" fmla="*/ 51575 h 6858000"/>
              <a:gd name="connsiteX19" fmla="*/ 7062621 w 11653200"/>
              <a:gd name="connsiteY19" fmla="*/ 3426358 h 6858000"/>
              <a:gd name="connsiteX20" fmla="*/ 4473888 w 11653200"/>
              <a:gd name="connsiteY20" fmla="*/ 6801008 h 6858000"/>
              <a:gd name="connsiteX21" fmla="*/ 4430208 w 11653200"/>
              <a:gd name="connsiteY21" fmla="*/ 6858000 h 6858000"/>
              <a:gd name="connsiteX22" fmla="*/ 0 w 11653200"/>
              <a:gd name="connsiteY2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653200" h="6858000">
                <a:moveTo>
                  <a:pt x="8962954" y="5902032"/>
                </a:moveTo>
                <a:cubicBezTo>
                  <a:pt x="9171408" y="6173496"/>
                  <a:pt x="9371050" y="6433432"/>
                  <a:pt x="9558209" y="6677066"/>
                </a:cubicBezTo>
                <a:lnTo>
                  <a:pt x="9697212" y="6858000"/>
                </a:lnTo>
                <a:lnTo>
                  <a:pt x="8228972" y="6858000"/>
                </a:lnTo>
                <a:lnTo>
                  <a:pt x="8367932" y="6677066"/>
                </a:lnTo>
                <a:cubicBezTo>
                  <a:pt x="8555029" y="6433432"/>
                  <a:pt x="8754594" y="6173496"/>
                  <a:pt x="8962954" y="5902032"/>
                </a:cubicBezTo>
                <a:close/>
                <a:moveTo>
                  <a:pt x="11653200" y="2397407"/>
                </a:moveTo>
                <a:lnTo>
                  <a:pt x="11653200" y="4454973"/>
                </a:lnTo>
                <a:lnTo>
                  <a:pt x="11484514" y="4235131"/>
                </a:lnTo>
                <a:cubicBezTo>
                  <a:pt x="11280824" y="3969692"/>
                  <a:pt x="11072979" y="3698878"/>
                  <a:pt x="10863789" y="3426358"/>
                </a:cubicBezTo>
                <a:cubicBezTo>
                  <a:pt x="11072979" y="3153687"/>
                  <a:pt x="11280824" y="2882777"/>
                  <a:pt x="11484514" y="2617281"/>
                </a:cubicBezTo>
                <a:close/>
                <a:moveTo>
                  <a:pt x="8232718" y="0"/>
                </a:moveTo>
                <a:lnTo>
                  <a:pt x="9693465" y="0"/>
                </a:lnTo>
                <a:lnTo>
                  <a:pt x="9558209" y="176004"/>
                </a:lnTo>
                <a:cubicBezTo>
                  <a:pt x="9371050" y="419551"/>
                  <a:pt x="9171408" y="679345"/>
                  <a:pt x="8962954" y="950582"/>
                </a:cubicBezTo>
                <a:cubicBezTo>
                  <a:pt x="8754594" y="679345"/>
                  <a:pt x="8555029" y="419551"/>
                  <a:pt x="8367932" y="176004"/>
                </a:cubicBezTo>
                <a:close/>
                <a:moveTo>
                  <a:pt x="0" y="0"/>
                </a:moveTo>
                <a:lnTo>
                  <a:pt x="4434358" y="0"/>
                </a:lnTo>
                <a:lnTo>
                  <a:pt x="4473888" y="51575"/>
                </a:lnTo>
                <a:cubicBezTo>
                  <a:pt x="5105603" y="875701"/>
                  <a:pt x="6068971" y="2131172"/>
                  <a:pt x="7062621" y="3426358"/>
                </a:cubicBezTo>
                <a:cubicBezTo>
                  <a:pt x="6068971" y="4720827"/>
                  <a:pt x="5105603" y="5976822"/>
                  <a:pt x="4473888" y="6801008"/>
                </a:cubicBezTo>
                <a:lnTo>
                  <a:pt x="4430208"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de-DE" dirty="0"/>
          </a:p>
        </p:txBody>
      </p:sp>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3"/>
            </p:custDataLst>
          </p:nvPr>
        </p:nvSpPr>
        <p:spPr>
          <a:xfrm>
            <a:off x="898525" y="223200"/>
            <a:ext cx="52863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4"/>
            </p:custDataLst>
          </p:nvPr>
        </p:nvSpPr>
        <p:spPr>
          <a:xfrm>
            <a:off x="898525" y="1548000"/>
            <a:ext cx="9528176" cy="4586400"/>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6" name="Titel 5">
            <a:extLst>
              <a:ext uri="{FF2B5EF4-FFF2-40B4-BE49-F238E27FC236}">
                <a16:creationId xmlns:a16="http://schemas.microsoft.com/office/drawing/2014/main" id="{7E6D20EE-A9D6-DBC9-BC9B-12278A358667}"/>
              </a:ext>
            </a:extLst>
          </p:cNvPr>
          <p:cNvSpPr>
            <a:spLocks noGrp="1"/>
          </p:cNvSpPr>
          <p:nvPr>
            <p:ph type="title" hasCustomPrompt="1"/>
            <p:custDataLst>
              <p:tags r:id="rId5"/>
            </p:custDataLst>
          </p:nvPr>
        </p:nvSpPr>
        <p:spPr/>
        <p:txBody>
          <a:bodyPr/>
          <a:lstStyle>
            <a:lvl1pPr>
              <a:defRPr/>
            </a:lvl1pPr>
          </a:lstStyle>
          <a:p>
            <a:r>
              <a:rPr lang="de-DE"/>
              <a:t>Headline</a:t>
            </a:r>
            <a:endParaRPr lang="de-DE" dirty="0"/>
          </a:p>
        </p:txBody>
      </p:sp>
      <p:sp>
        <p:nvSpPr>
          <p:cNvPr id="2" name="Datumsplatzhalter 1">
            <a:extLst>
              <a:ext uri="{FF2B5EF4-FFF2-40B4-BE49-F238E27FC236}">
                <a16:creationId xmlns:a16="http://schemas.microsoft.com/office/drawing/2014/main" id="{BB9FC835-CF5F-D3BE-A21F-217CF0074F16}"/>
              </a:ext>
            </a:extLst>
          </p:cNvPr>
          <p:cNvSpPr>
            <a:spLocks noGrp="1"/>
          </p:cNvSpPr>
          <p:nvPr>
            <p:ph type="dt" sz="half" idx="18"/>
            <p:custDataLst>
              <p:tags r:id="rId6"/>
            </p:custDataLst>
          </p:nvPr>
        </p:nvSpPr>
        <p:spPr/>
        <p:txBody>
          <a:bodyPr/>
          <a:lstStyle/>
          <a:p>
            <a:r>
              <a:rPr lang="de-DE"/>
              <a:t>00.00.2023</a:t>
            </a:r>
            <a:endParaRPr lang="de-DE" dirty="0"/>
          </a:p>
        </p:txBody>
      </p:sp>
      <p:sp>
        <p:nvSpPr>
          <p:cNvPr id="7" name="Fußzeilenplatzhalter 6">
            <a:extLst>
              <a:ext uri="{FF2B5EF4-FFF2-40B4-BE49-F238E27FC236}">
                <a16:creationId xmlns:a16="http://schemas.microsoft.com/office/drawing/2014/main" id="{BF06B2D9-B967-29E4-FA1A-006D1161B708}"/>
              </a:ext>
            </a:extLst>
          </p:cNvPr>
          <p:cNvSpPr>
            <a:spLocks noGrp="1"/>
          </p:cNvSpPr>
          <p:nvPr>
            <p:ph type="ftr" sz="quarter" idx="19"/>
            <p:custDataLst>
              <p:tags r:id="rId7"/>
            </p:custDataLst>
          </p:nvPr>
        </p:nvSpPr>
        <p:spPr/>
        <p:txBody>
          <a:bodyPr/>
          <a:lstStyle/>
          <a:p>
            <a:r>
              <a:rPr lang="de-DE"/>
              <a:t>Presentation Title | Classification: C2 – Sensitive | Name Surname</a:t>
            </a:r>
            <a:endParaRPr lang="de-DE" dirty="0"/>
          </a:p>
        </p:txBody>
      </p:sp>
      <p:sp>
        <p:nvSpPr>
          <p:cNvPr id="8" name="Foliennummernplatzhalter 7">
            <a:extLst>
              <a:ext uri="{FF2B5EF4-FFF2-40B4-BE49-F238E27FC236}">
                <a16:creationId xmlns:a16="http://schemas.microsoft.com/office/drawing/2014/main" id="{F8E7DF84-E9B8-FC61-7C01-65AB6A89FC27}"/>
              </a:ext>
            </a:extLst>
          </p:cNvPr>
          <p:cNvSpPr>
            <a:spLocks noGrp="1"/>
          </p:cNvSpPr>
          <p:nvPr>
            <p:ph type="sldNum" sz="quarter" idx="20"/>
            <p:custDataLst>
              <p:tags r:id="rId8"/>
            </p:custDataLst>
          </p:nvPr>
        </p:nvSpPr>
        <p:spPr/>
        <p:txBody>
          <a:bodyPr/>
          <a:lstStyle/>
          <a:p>
            <a:fld id="{92DB0D90-6264-4E90-9724-ABC670DBF4FB}" type="slidenum">
              <a:rPr lang="de-DE" smtClean="0"/>
              <a:pPr/>
              <a:t>‹Nr.›</a:t>
            </a:fld>
            <a:endParaRPr lang="de-DE" dirty="0"/>
          </a:p>
        </p:txBody>
      </p:sp>
      <p:sp>
        <p:nvSpPr>
          <p:cNvPr id="3" name="Rechteck 2">
            <a:extLst>
              <a:ext uri="{FF2B5EF4-FFF2-40B4-BE49-F238E27FC236}">
                <a16:creationId xmlns:a16="http://schemas.microsoft.com/office/drawing/2014/main" id="{E496BA2E-1480-0685-59EA-10967269F16F}"/>
              </a:ext>
            </a:extLst>
          </p:cNvPr>
          <p:cNvSpPr/>
          <p:nvPr userDrawn="1">
            <p:custDataLst>
              <p:tags r:id="rId9"/>
            </p:custDataLst>
          </p:nvPr>
        </p:nvSpPr>
        <p:spPr>
          <a:xfrm>
            <a:off x="898524" y="540000"/>
            <a:ext cx="720000" cy="1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noProof="0" dirty="0"/>
          </a:p>
        </p:txBody>
      </p:sp>
      <p:sp>
        <p:nvSpPr>
          <p:cNvPr id="4" name="Rechteck 3">
            <a:extLst>
              <a:ext uri="{FF2B5EF4-FFF2-40B4-BE49-F238E27FC236}">
                <a16:creationId xmlns:a16="http://schemas.microsoft.com/office/drawing/2014/main" id="{1F9CF062-E67F-69B9-3ADB-F5E5A538C0ED}"/>
              </a:ext>
            </a:extLst>
          </p:cNvPr>
          <p:cNvSpPr>
            <a:spLocks/>
          </p:cNvSpPr>
          <p:nvPr userDrawn="1">
            <p:custDataLst>
              <p:tags r:id="rId10"/>
            </p:custDataLst>
          </p:nvPr>
        </p:nvSpPr>
        <p:spPr>
          <a:xfrm>
            <a:off x="898525" y="6454412"/>
            <a:ext cx="2323440" cy="186628"/>
          </a:xfrm>
          <a:prstGeom prst="rect">
            <a:avLst/>
          </a:prstGeom>
          <a:noFill/>
        </p:spPr>
        <p:txBody>
          <a:bodyPr wrap="square" lIns="0" tIns="0" rIns="0" bIns="0" rtlCol="0" anchor="ctr">
            <a:noAutofit/>
          </a:bodyPr>
          <a:lstStyle/>
          <a:p>
            <a:pPr marL="0" indent="0" algn="l">
              <a:spcBef>
                <a:spcPts val="0"/>
              </a:spcBef>
              <a:buClr>
                <a:schemeClr val="accent1"/>
              </a:buClr>
              <a:buFont typeface="Arial" panose="020B0604020202020204" pitchFamily="34" charset="0"/>
              <a:buNone/>
            </a:pPr>
            <a:r>
              <a:rPr lang="de-DE" sz="992" b="1" noProof="0">
                <a:solidFill>
                  <a:schemeClr val="accent1"/>
                </a:solidFill>
              </a:rPr>
              <a:t>DKMS</a:t>
            </a:r>
            <a:endParaRPr lang="de-DE" sz="992" b="1" noProof="0" dirty="0">
              <a:solidFill>
                <a:schemeClr val="accent1"/>
              </a:solidFill>
            </a:endParaRPr>
          </a:p>
        </p:txBody>
      </p:sp>
    </p:spTree>
    <p:extLst>
      <p:ext uri="{BB962C8B-B14F-4D97-AF65-F5344CB8AC3E}">
        <p14:creationId xmlns:p14="http://schemas.microsoft.com/office/powerpoint/2010/main" val="14565548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5A1996A-E7C6-82C6-A5C1-DE86115B2394}"/>
              </a:ext>
            </a:extLst>
          </p:cNvPr>
          <p:cNvSpPr>
            <a:spLocks noGrp="1"/>
          </p:cNvSpPr>
          <p:nvPr>
            <p:ph type="title" hasCustomPrompt="1"/>
          </p:nvPr>
        </p:nvSpPr>
        <p:spPr/>
        <p:txBody>
          <a:bodyPr/>
          <a:lstStyle/>
          <a:p>
            <a:r>
              <a:rPr lang="de-DE"/>
              <a:t>Headline</a:t>
            </a:r>
          </a:p>
        </p:txBody>
      </p:sp>
      <p:sp>
        <p:nvSpPr>
          <p:cNvPr id="3" name="Datumsplatzhalter 2">
            <a:extLst>
              <a:ext uri="{FF2B5EF4-FFF2-40B4-BE49-F238E27FC236}">
                <a16:creationId xmlns:a16="http://schemas.microsoft.com/office/drawing/2014/main" id="{BBF263E2-8FDF-7176-806E-93F266650BEF}"/>
              </a:ext>
            </a:extLst>
          </p:cNvPr>
          <p:cNvSpPr>
            <a:spLocks noGrp="1"/>
          </p:cNvSpPr>
          <p:nvPr>
            <p:ph type="dt" sz="half" idx="10"/>
          </p:nvPr>
        </p:nvSpPr>
        <p:spPr>
          <a:xfrm>
            <a:off x="1272908" y="6356350"/>
            <a:ext cx="1797205" cy="365125"/>
          </a:xfrm>
          <a:prstGeom prst="rect">
            <a:avLst/>
          </a:prstGeom>
        </p:spPr>
        <p:txBody>
          <a:bodyPr/>
          <a:lstStyle/>
          <a:p>
            <a:endParaRPr lang="de-DE"/>
          </a:p>
        </p:txBody>
      </p:sp>
      <p:sp>
        <p:nvSpPr>
          <p:cNvPr id="4" name="Fußzeilenplatzhalter 3">
            <a:extLst>
              <a:ext uri="{FF2B5EF4-FFF2-40B4-BE49-F238E27FC236}">
                <a16:creationId xmlns:a16="http://schemas.microsoft.com/office/drawing/2014/main" id="{928E840E-1170-D6E6-630B-355CA128B2BE}"/>
              </a:ext>
            </a:extLst>
          </p:cNvPr>
          <p:cNvSpPr>
            <a:spLocks noGrp="1"/>
          </p:cNvSpPr>
          <p:nvPr>
            <p:ph type="ftr" sz="quarter" idx="11"/>
          </p:nvPr>
        </p:nvSpPr>
        <p:spPr>
          <a:xfrm>
            <a:off x="3780263" y="6356350"/>
            <a:ext cx="5063488" cy="365125"/>
          </a:xfrm>
          <a:prstGeom prst="rect">
            <a:avLst/>
          </a:prstGeom>
        </p:spPr>
        <p:txBody>
          <a:bodyPr/>
          <a:lstStyle/>
          <a:p>
            <a:r>
              <a:rPr lang="de-DE"/>
              <a:t>Dein Typ ist gefragt!</a:t>
            </a:r>
          </a:p>
        </p:txBody>
      </p:sp>
      <p:sp>
        <p:nvSpPr>
          <p:cNvPr id="7" name="Rechteck 6">
            <a:extLst>
              <a:ext uri="{FF2B5EF4-FFF2-40B4-BE49-F238E27FC236}">
                <a16:creationId xmlns:a16="http://schemas.microsoft.com/office/drawing/2014/main" id="{2FD70FBE-00DB-BEF6-E2AA-E7CE9A80AD97}"/>
              </a:ext>
            </a:extLst>
          </p:cNvPr>
          <p:cNvSpPr/>
          <p:nvPr userDrawn="1"/>
        </p:nvSpPr>
        <p:spPr>
          <a:xfrm>
            <a:off x="1" y="0"/>
            <a:ext cx="686190" cy="6858000"/>
          </a:xfrm>
          <a:prstGeom prst="rect">
            <a:avLst/>
          </a:prstGeom>
          <a:solidFill>
            <a:srgbClr val="A8C8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Foliennummernplatzhalter 6">
            <a:extLst>
              <a:ext uri="{FF2B5EF4-FFF2-40B4-BE49-F238E27FC236}">
                <a16:creationId xmlns:a16="http://schemas.microsoft.com/office/drawing/2014/main" id="{F69A0209-4719-53D4-CEBE-5512793E81B3}"/>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21208849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nhalt">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5290242"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3" name="Inhaltsplatzhalter 2">
            <a:extLst>
              <a:ext uri="{FF2B5EF4-FFF2-40B4-BE49-F238E27FC236}">
                <a16:creationId xmlns:a16="http://schemas.microsoft.com/office/drawing/2014/main" id="{439C0895-1734-BA09-0AE8-E0C4B5B7D345}"/>
              </a:ext>
            </a:extLst>
          </p:cNvPr>
          <p:cNvSpPr>
            <a:spLocks noGrp="1"/>
          </p:cNvSpPr>
          <p:nvPr>
            <p:ph idx="1" hasCustomPrompt="1"/>
            <p:custDataLst>
              <p:tags r:id="rId2"/>
            </p:custDataLst>
          </p:nvPr>
        </p:nvSpPr>
        <p:spPr>
          <a:xfrm>
            <a:off x="898525" y="1548000"/>
            <a:ext cx="9528176" cy="4586400"/>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5" name="Titel 4">
            <a:extLst>
              <a:ext uri="{FF2B5EF4-FFF2-40B4-BE49-F238E27FC236}">
                <a16:creationId xmlns:a16="http://schemas.microsoft.com/office/drawing/2014/main" id="{E762ECD7-B588-9D31-F397-7435DF42DF2C}"/>
              </a:ext>
            </a:extLst>
          </p:cNvPr>
          <p:cNvSpPr>
            <a:spLocks noGrp="1"/>
          </p:cNvSpPr>
          <p:nvPr>
            <p:ph type="title" hasCustomPrompt="1"/>
            <p:custDataLst>
              <p:tags r:id="rId3"/>
            </p:custDataLst>
          </p:nvPr>
        </p:nvSpPr>
        <p:spPr/>
        <p:txBody>
          <a:bodyPr/>
          <a:lstStyle>
            <a:lvl1pPr>
              <a:defRPr/>
            </a:lvl1pPr>
          </a:lstStyle>
          <a:p>
            <a:r>
              <a:rPr lang="de-DE"/>
              <a:t>Headline</a:t>
            </a:r>
            <a:endParaRPr lang="de-DE" dirty="0"/>
          </a:p>
        </p:txBody>
      </p:sp>
      <p:sp>
        <p:nvSpPr>
          <p:cNvPr id="6" name="Datumsplatzhalter 5">
            <a:extLst>
              <a:ext uri="{FF2B5EF4-FFF2-40B4-BE49-F238E27FC236}">
                <a16:creationId xmlns:a16="http://schemas.microsoft.com/office/drawing/2014/main" id="{F65EE91B-E413-FBA1-851B-B5E21653450C}"/>
              </a:ext>
            </a:extLst>
          </p:cNvPr>
          <p:cNvSpPr>
            <a:spLocks noGrp="1"/>
          </p:cNvSpPr>
          <p:nvPr>
            <p:ph type="dt" sz="half" idx="15"/>
            <p:custDataLst>
              <p:tags r:id="rId4"/>
            </p:custDataLst>
          </p:nvPr>
        </p:nvSpPr>
        <p:spPr/>
        <p:txBody>
          <a:bodyPr/>
          <a:lstStyle/>
          <a:p>
            <a:r>
              <a:rPr lang="de-DE"/>
              <a:t>00.00.2023</a:t>
            </a:r>
            <a:endParaRPr lang="de-DE" dirty="0"/>
          </a:p>
        </p:txBody>
      </p:sp>
      <p:sp>
        <p:nvSpPr>
          <p:cNvPr id="7" name="Fußzeilenplatzhalter 6">
            <a:extLst>
              <a:ext uri="{FF2B5EF4-FFF2-40B4-BE49-F238E27FC236}">
                <a16:creationId xmlns:a16="http://schemas.microsoft.com/office/drawing/2014/main" id="{3981CF2A-9397-021B-ED84-E09550FFA8B3}"/>
              </a:ext>
            </a:extLst>
          </p:cNvPr>
          <p:cNvSpPr>
            <a:spLocks noGrp="1"/>
          </p:cNvSpPr>
          <p:nvPr>
            <p:ph type="ftr" sz="quarter" idx="16"/>
            <p:custDataLst>
              <p:tags r:id="rId5"/>
            </p:custDataLst>
          </p:nvPr>
        </p:nvSpPr>
        <p:spPr/>
        <p:txBody>
          <a:bodyPr/>
          <a:lstStyle/>
          <a:p>
            <a:r>
              <a:rPr lang="de-DE"/>
              <a:t>Presentation Title | Classification: C2 – Sensitive | Name Surname</a:t>
            </a:r>
            <a:endParaRPr lang="de-DE" dirty="0"/>
          </a:p>
        </p:txBody>
      </p:sp>
      <p:sp>
        <p:nvSpPr>
          <p:cNvPr id="8" name="Foliennummernplatzhalter 7">
            <a:extLst>
              <a:ext uri="{FF2B5EF4-FFF2-40B4-BE49-F238E27FC236}">
                <a16:creationId xmlns:a16="http://schemas.microsoft.com/office/drawing/2014/main" id="{3A97FDEB-BB52-F8C8-EAAF-F91A15687AE1}"/>
              </a:ext>
            </a:extLst>
          </p:cNvPr>
          <p:cNvSpPr>
            <a:spLocks noGrp="1"/>
          </p:cNvSpPr>
          <p:nvPr>
            <p:ph type="sldNum" sz="quarter" idx="17"/>
            <p:custDataLst>
              <p:tags r:id="rId6"/>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132703960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2 text + blanc">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52863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2"/>
            </p:custDataLst>
          </p:nvPr>
        </p:nvSpPr>
        <p:spPr>
          <a:xfrm>
            <a:off x="898524" y="1548000"/>
            <a:ext cx="5286376" cy="4586400"/>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3" name="Titel 2">
            <a:extLst>
              <a:ext uri="{FF2B5EF4-FFF2-40B4-BE49-F238E27FC236}">
                <a16:creationId xmlns:a16="http://schemas.microsoft.com/office/drawing/2014/main" id="{505644D8-FACA-E074-FF29-4BE8602934AB}"/>
              </a:ext>
            </a:extLst>
          </p:cNvPr>
          <p:cNvSpPr>
            <a:spLocks noGrp="1"/>
          </p:cNvSpPr>
          <p:nvPr>
            <p:ph type="title" hasCustomPrompt="1"/>
            <p:custDataLst>
              <p:tags r:id="rId3"/>
            </p:custDataLst>
          </p:nvPr>
        </p:nvSpPr>
        <p:spPr>
          <a:xfrm>
            <a:off x="898524" y="683999"/>
            <a:ext cx="10933114" cy="759600"/>
          </a:xfrm>
        </p:spPr>
        <p:txBody>
          <a:bodyPr/>
          <a:lstStyle>
            <a:lvl1pPr>
              <a:defRPr/>
            </a:lvl1pPr>
          </a:lstStyle>
          <a:p>
            <a:r>
              <a:rPr lang="de-DE"/>
              <a:t>Headline</a:t>
            </a:r>
            <a:endParaRPr lang="de-DE" dirty="0"/>
          </a:p>
        </p:txBody>
      </p:sp>
      <p:sp>
        <p:nvSpPr>
          <p:cNvPr id="9" name="Datumsplatzhalter 8">
            <a:extLst>
              <a:ext uri="{FF2B5EF4-FFF2-40B4-BE49-F238E27FC236}">
                <a16:creationId xmlns:a16="http://schemas.microsoft.com/office/drawing/2014/main" id="{9C65CF45-C58A-CC53-C211-8F10BFE796BE}"/>
              </a:ext>
            </a:extLst>
          </p:cNvPr>
          <p:cNvSpPr>
            <a:spLocks noGrp="1"/>
          </p:cNvSpPr>
          <p:nvPr>
            <p:ph type="dt" sz="half" idx="18"/>
            <p:custDataLst>
              <p:tags r:id="rId4"/>
            </p:custDataLst>
          </p:nvPr>
        </p:nvSpPr>
        <p:spPr/>
        <p:txBody>
          <a:bodyPr/>
          <a:lstStyle/>
          <a:p>
            <a:r>
              <a:rPr lang="de-DE"/>
              <a:t>00.00.2023</a:t>
            </a:r>
            <a:endParaRPr lang="de-DE" dirty="0"/>
          </a:p>
        </p:txBody>
      </p:sp>
      <p:sp>
        <p:nvSpPr>
          <p:cNvPr id="10" name="Fußzeilenplatzhalter 9">
            <a:extLst>
              <a:ext uri="{FF2B5EF4-FFF2-40B4-BE49-F238E27FC236}">
                <a16:creationId xmlns:a16="http://schemas.microsoft.com/office/drawing/2014/main" id="{A36A6B13-B5C6-B9E7-B65B-6894D02FCC01}"/>
              </a:ext>
            </a:extLst>
          </p:cNvPr>
          <p:cNvSpPr>
            <a:spLocks noGrp="1"/>
          </p:cNvSpPr>
          <p:nvPr>
            <p:ph type="ftr" sz="quarter" idx="19"/>
            <p:custDataLst>
              <p:tags r:id="rId5"/>
            </p:custDataLst>
          </p:nvPr>
        </p:nvSpPr>
        <p:spPr/>
        <p:txBody>
          <a:bodyPr/>
          <a:lstStyle/>
          <a:p>
            <a:r>
              <a:rPr lang="de-DE"/>
              <a:t>Presentation Title | Classification: C2 – Sensitive | Name Surname</a:t>
            </a:r>
            <a:endParaRPr lang="de-DE" dirty="0"/>
          </a:p>
        </p:txBody>
      </p:sp>
      <p:sp>
        <p:nvSpPr>
          <p:cNvPr id="12" name="Foliennummernplatzhalter 11">
            <a:extLst>
              <a:ext uri="{FF2B5EF4-FFF2-40B4-BE49-F238E27FC236}">
                <a16:creationId xmlns:a16="http://schemas.microsoft.com/office/drawing/2014/main" id="{F1745093-6BDC-45A2-A46E-66C581D4D86D}"/>
              </a:ext>
            </a:extLst>
          </p:cNvPr>
          <p:cNvSpPr>
            <a:spLocks noGrp="1"/>
          </p:cNvSpPr>
          <p:nvPr>
            <p:ph type="sldNum" sz="quarter" idx="20"/>
            <p:custDataLst>
              <p:tags r:id="rId6"/>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39184666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1/2 text + blanc">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52863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2"/>
            </p:custDataLst>
          </p:nvPr>
        </p:nvSpPr>
        <p:spPr>
          <a:xfrm>
            <a:off x="898524" y="1548000"/>
            <a:ext cx="5286376" cy="4586400"/>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3" name="Titel 2">
            <a:extLst>
              <a:ext uri="{FF2B5EF4-FFF2-40B4-BE49-F238E27FC236}">
                <a16:creationId xmlns:a16="http://schemas.microsoft.com/office/drawing/2014/main" id="{505644D8-FACA-E074-FF29-4BE8602934AB}"/>
              </a:ext>
            </a:extLst>
          </p:cNvPr>
          <p:cNvSpPr>
            <a:spLocks noGrp="1"/>
          </p:cNvSpPr>
          <p:nvPr>
            <p:ph type="title" hasCustomPrompt="1"/>
            <p:custDataLst>
              <p:tags r:id="rId3"/>
            </p:custDataLst>
          </p:nvPr>
        </p:nvSpPr>
        <p:spPr>
          <a:xfrm>
            <a:off x="898524" y="683999"/>
            <a:ext cx="10933114" cy="759600"/>
          </a:xfrm>
        </p:spPr>
        <p:txBody>
          <a:bodyPr/>
          <a:lstStyle>
            <a:lvl1pPr>
              <a:defRPr/>
            </a:lvl1pPr>
          </a:lstStyle>
          <a:p>
            <a:r>
              <a:rPr lang="de-DE"/>
              <a:t>Headline</a:t>
            </a:r>
            <a:endParaRPr lang="de-DE" dirty="0"/>
          </a:p>
        </p:txBody>
      </p:sp>
      <p:sp>
        <p:nvSpPr>
          <p:cNvPr id="9" name="Datumsplatzhalter 8">
            <a:extLst>
              <a:ext uri="{FF2B5EF4-FFF2-40B4-BE49-F238E27FC236}">
                <a16:creationId xmlns:a16="http://schemas.microsoft.com/office/drawing/2014/main" id="{9C65CF45-C58A-CC53-C211-8F10BFE796BE}"/>
              </a:ext>
            </a:extLst>
          </p:cNvPr>
          <p:cNvSpPr>
            <a:spLocks noGrp="1"/>
          </p:cNvSpPr>
          <p:nvPr>
            <p:ph type="dt" sz="half" idx="18"/>
            <p:custDataLst>
              <p:tags r:id="rId4"/>
            </p:custDataLst>
          </p:nvPr>
        </p:nvSpPr>
        <p:spPr/>
        <p:txBody>
          <a:bodyPr/>
          <a:lstStyle/>
          <a:p>
            <a:r>
              <a:rPr lang="de-DE"/>
              <a:t>00.00.2023</a:t>
            </a:r>
            <a:endParaRPr lang="de-DE" dirty="0"/>
          </a:p>
        </p:txBody>
      </p:sp>
      <p:sp>
        <p:nvSpPr>
          <p:cNvPr id="10" name="Fußzeilenplatzhalter 9">
            <a:extLst>
              <a:ext uri="{FF2B5EF4-FFF2-40B4-BE49-F238E27FC236}">
                <a16:creationId xmlns:a16="http://schemas.microsoft.com/office/drawing/2014/main" id="{A36A6B13-B5C6-B9E7-B65B-6894D02FCC01}"/>
              </a:ext>
            </a:extLst>
          </p:cNvPr>
          <p:cNvSpPr>
            <a:spLocks noGrp="1"/>
          </p:cNvSpPr>
          <p:nvPr>
            <p:ph type="ftr" sz="quarter" idx="19"/>
            <p:custDataLst>
              <p:tags r:id="rId5"/>
            </p:custDataLst>
          </p:nvPr>
        </p:nvSpPr>
        <p:spPr/>
        <p:txBody>
          <a:bodyPr/>
          <a:lstStyle/>
          <a:p>
            <a:r>
              <a:rPr lang="de-DE"/>
              <a:t>Presentation Title | Classification: C2 – Sensitive | Name Surname</a:t>
            </a:r>
            <a:endParaRPr lang="de-DE" dirty="0"/>
          </a:p>
        </p:txBody>
      </p:sp>
      <p:sp>
        <p:nvSpPr>
          <p:cNvPr id="12" name="Foliennummernplatzhalter 11">
            <a:extLst>
              <a:ext uri="{FF2B5EF4-FFF2-40B4-BE49-F238E27FC236}">
                <a16:creationId xmlns:a16="http://schemas.microsoft.com/office/drawing/2014/main" id="{F1745093-6BDC-45A2-A46E-66C581D4D86D}"/>
              </a:ext>
            </a:extLst>
          </p:cNvPr>
          <p:cNvSpPr>
            <a:spLocks noGrp="1"/>
          </p:cNvSpPr>
          <p:nvPr>
            <p:ph type="sldNum" sz="quarter" idx="20"/>
            <p:custDataLst>
              <p:tags r:id="rId6"/>
            </p:custDataLst>
          </p:nvPr>
        </p:nvSpPr>
        <p:spPr/>
        <p:txBody>
          <a:bodyPr/>
          <a:lstStyle/>
          <a:p>
            <a:fld id="{92DB0D90-6264-4E90-9724-ABC670DBF4FB}" type="slidenum">
              <a:rPr lang="de-DE" smtClean="0"/>
              <a:pPr/>
              <a:t>‹Nr.›</a:t>
            </a:fld>
            <a:endParaRPr lang="de-DE" dirty="0"/>
          </a:p>
        </p:txBody>
      </p:sp>
      <p:sp>
        <p:nvSpPr>
          <p:cNvPr id="2" name="Textplatzhalter 4">
            <a:extLst>
              <a:ext uri="{FF2B5EF4-FFF2-40B4-BE49-F238E27FC236}">
                <a16:creationId xmlns:a16="http://schemas.microsoft.com/office/drawing/2014/main" id="{C0944364-B53D-1198-F1CA-032D070525E2}"/>
              </a:ext>
            </a:extLst>
          </p:cNvPr>
          <p:cNvSpPr>
            <a:spLocks noGrp="1"/>
          </p:cNvSpPr>
          <p:nvPr>
            <p:ph type="body" sz="quarter" idx="21" hasCustomPrompt="1"/>
            <p:custDataLst>
              <p:tags r:id="rId7"/>
            </p:custDataLst>
          </p:nvPr>
        </p:nvSpPr>
        <p:spPr>
          <a:xfrm>
            <a:off x="6545263" y="1548000"/>
            <a:ext cx="5286376" cy="4586400"/>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38448862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8 text + blanc">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52863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2"/>
            </p:custDataLst>
          </p:nvPr>
        </p:nvSpPr>
        <p:spPr>
          <a:xfrm>
            <a:off x="898524" y="1548000"/>
            <a:ext cx="3876676" cy="4586400"/>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3" name="Titel 2">
            <a:extLst>
              <a:ext uri="{FF2B5EF4-FFF2-40B4-BE49-F238E27FC236}">
                <a16:creationId xmlns:a16="http://schemas.microsoft.com/office/drawing/2014/main" id="{505644D8-FACA-E074-FF29-4BE8602934AB}"/>
              </a:ext>
            </a:extLst>
          </p:cNvPr>
          <p:cNvSpPr>
            <a:spLocks noGrp="1"/>
          </p:cNvSpPr>
          <p:nvPr>
            <p:ph type="title" hasCustomPrompt="1"/>
            <p:custDataLst>
              <p:tags r:id="rId3"/>
            </p:custDataLst>
          </p:nvPr>
        </p:nvSpPr>
        <p:spPr>
          <a:xfrm>
            <a:off x="898524" y="683999"/>
            <a:ext cx="10933114" cy="759600"/>
          </a:xfrm>
        </p:spPr>
        <p:txBody>
          <a:bodyPr/>
          <a:lstStyle>
            <a:lvl1pPr>
              <a:defRPr/>
            </a:lvl1pPr>
          </a:lstStyle>
          <a:p>
            <a:r>
              <a:rPr lang="de-DE"/>
              <a:t>Headline</a:t>
            </a:r>
            <a:endParaRPr lang="de-DE" dirty="0"/>
          </a:p>
        </p:txBody>
      </p:sp>
      <p:sp>
        <p:nvSpPr>
          <p:cNvPr id="9" name="Datumsplatzhalter 8">
            <a:extLst>
              <a:ext uri="{FF2B5EF4-FFF2-40B4-BE49-F238E27FC236}">
                <a16:creationId xmlns:a16="http://schemas.microsoft.com/office/drawing/2014/main" id="{9C65CF45-C58A-CC53-C211-8F10BFE796BE}"/>
              </a:ext>
            </a:extLst>
          </p:cNvPr>
          <p:cNvSpPr>
            <a:spLocks noGrp="1"/>
          </p:cNvSpPr>
          <p:nvPr>
            <p:ph type="dt" sz="half" idx="18"/>
            <p:custDataLst>
              <p:tags r:id="rId4"/>
            </p:custDataLst>
          </p:nvPr>
        </p:nvSpPr>
        <p:spPr/>
        <p:txBody>
          <a:bodyPr/>
          <a:lstStyle/>
          <a:p>
            <a:r>
              <a:rPr lang="de-DE"/>
              <a:t>00.00.2023</a:t>
            </a:r>
            <a:endParaRPr lang="de-DE" dirty="0"/>
          </a:p>
        </p:txBody>
      </p:sp>
      <p:sp>
        <p:nvSpPr>
          <p:cNvPr id="10" name="Fußzeilenplatzhalter 9">
            <a:extLst>
              <a:ext uri="{FF2B5EF4-FFF2-40B4-BE49-F238E27FC236}">
                <a16:creationId xmlns:a16="http://schemas.microsoft.com/office/drawing/2014/main" id="{A36A6B13-B5C6-B9E7-B65B-6894D02FCC01}"/>
              </a:ext>
            </a:extLst>
          </p:cNvPr>
          <p:cNvSpPr>
            <a:spLocks noGrp="1"/>
          </p:cNvSpPr>
          <p:nvPr>
            <p:ph type="ftr" sz="quarter" idx="19"/>
            <p:custDataLst>
              <p:tags r:id="rId5"/>
            </p:custDataLst>
          </p:nvPr>
        </p:nvSpPr>
        <p:spPr/>
        <p:txBody>
          <a:bodyPr/>
          <a:lstStyle/>
          <a:p>
            <a:r>
              <a:rPr lang="de-DE"/>
              <a:t>Presentation Title | Classification: C2 – Sensitive | Name Surname</a:t>
            </a:r>
            <a:endParaRPr lang="de-DE" dirty="0"/>
          </a:p>
        </p:txBody>
      </p:sp>
      <p:sp>
        <p:nvSpPr>
          <p:cNvPr id="12" name="Foliennummernplatzhalter 11">
            <a:extLst>
              <a:ext uri="{FF2B5EF4-FFF2-40B4-BE49-F238E27FC236}">
                <a16:creationId xmlns:a16="http://schemas.microsoft.com/office/drawing/2014/main" id="{F1745093-6BDC-45A2-A46E-66C581D4D86D}"/>
              </a:ext>
            </a:extLst>
          </p:cNvPr>
          <p:cNvSpPr>
            <a:spLocks noGrp="1"/>
          </p:cNvSpPr>
          <p:nvPr>
            <p:ph type="sldNum" sz="quarter" idx="20"/>
            <p:custDataLst>
              <p:tags r:id="rId6"/>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40404308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only Headline">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5" y="223200"/>
            <a:ext cx="52863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3" name="Datumsplatzhalter 2">
            <a:extLst>
              <a:ext uri="{FF2B5EF4-FFF2-40B4-BE49-F238E27FC236}">
                <a16:creationId xmlns:a16="http://schemas.microsoft.com/office/drawing/2014/main" id="{D07DB473-962D-AD57-9196-D5A180E4ABF1}"/>
              </a:ext>
            </a:extLst>
          </p:cNvPr>
          <p:cNvSpPr>
            <a:spLocks noGrp="1"/>
          </p:cNvSpPr>
          <p:nvPr>
            <p:ph type="dt" sz="half" idx="15"/>
            <p:custDataLst>
              <p:tags r:id="rId2"/>
            </p:custDataLst>
          </p:nvPr>
        </p:nvSpPr>
        <p:spPr/>
        <p:txBody>
          <a:bodyPr/>
          <a:lstStyle/>
          <a:p>
            <a:r>
              <a:rPr lang="de-DE"/>
              <a:t>00.00.2023</a:t>
            </a:r>
            <a:endParaRPr lang="de-DE" dirty="0"/>
          </a:p>
        </p:txBody>
      </p:sp>
      <p:sp>
        <p:nvSpPr>
          <p:cNvPr id="8" name="Fußzeilenplatzhalter 7">
            <a:extLst>
              <a:ext uri="{FF2B5EF4-FFF2-40B4-BE49-F238E27FC236}">
                <a16:creationId xmlns:a16="http://schemas.microsoft.com/office/drawing/2014/main" id="{476C8BE4-5DDD-0B65-47D8-3F7B1F7B2592}"/>
              </a:ext>
            </a:extLst>
          </p:cNvPr>
          <p:cNvSpPr>
            <a:spLocks noGrp="1"/>
          </p:cNvSpPr>
          <p:nvPr>
            <p:ph type="ftr" sz="quarter" idx="16"/>
            <p:custDataLst>
              <p:tags r:id="rId3"/>
            </p:custDataLst>
          </p:nvPr>
        </p:nvSpPr>
        <p:spPr/>
        <p:txBody>
          <a:bodyPr/>
          <a:lstStyle/>
          <a:p>
            <a:r>
              <a:rPr lang="de-DE"/>
              <a:t>Presentation Title | Classification: C2 – Sensitive | Name Surname</a:t>
            </a:r>
            <a:endParaRPr lang="de-DE" dirty="0"/>
          </a:p>
        </p:txBody>
      </p:sp>
      <p:sp>
        <p:nvSpPr>
          <p:cNvPr id="9" name="Foliennummernplatzhalter 8">
            <a:extLst>
              <a:ext uri="{FF2B5EF4-FFF2-40B4-BE49-F238E27FC236}">
                <a16:creationId xmlns:a16="http://schemas.microsoft.com/office/drawing/2014/main" id="{25F6BD41-6F25-DDC7-01AD-FD1B37FBE89F}"/>
              </a:ext>
            </a:extLst>
          </p:cNvPr>
          <p:cNvSpPr>
            <a:spLocks noGrp="1"/>
          </p:cNvSpPr>
          <p:nvPr>
            <p:ph type="sldNum" sz="quarter" idx="17"/>
            <p:custDataLst>
              <p:tags r:id="rId4"/>
            </p:custDataLst>
          </p:nvPr>
        </p:nvSpPr>
        <p:spPr/>
        <p:txBody>
          <a:bodyPr/>
          <a:lstStyle/>
          <a:p>
            <a:fld id="{92DB0D90-6264-4E90-9724-ABC670DBF4FB}" type="slidenum">
              <a:rPr lang="de-DE" smtClean="0"/>
              <a:pPr/>
              <a:t>‹Nr.›</a:t>
            </a:fld>
            <a:endParaRPr lang="de-DE" dirty="0"/>
          </a:p>
        </p:txBody>
      </p:sp>
      <p:sp>
        <p:nvSpPr>
          <p:cNvPr id="10" name="Titel 9">
            <a:extLst>
              <a:ext uri="{FF2B5EF4-FFF2-40B4-BE49-F238E27FC236}">
                <a16:creationId xmlns:a16="http://schemas.microsoft.com/office/drawing/2014/main" id="{A7009BFE-C474-5719-70CC-7E16EC314E9B}"/>
              </a:ext>
            </a:extLst>
          </p:cNvPr>
          <p:cNvSpPr>
            <a:spLocks noGrp="1"/>
          </p:cNvSpPr>
          <p:nvPr>
            <p:ph type="title" hasCustomPrompt="1"/>
            <p:custDataLst>
              <p:tags r:id="rId5"/>
            </p:custDataLst>
          </p:nvPr>
        </p:nvSpPr>
        <p:spPr/>
        <p:txBody>
          <a:bodyPr/>
          <a:lstStyle>
            <a:lvl1pPr>
              <a:defRPr/>
            </a:lvl1pPr>
          </a:lstStyle>
          <a:p>
            <a:r>
              <a:rPr lang="de-DE"/>
              <a:t>Headline</a:t>
            </a:r>
            <a:endParaRPr lang="de-DE" dirty="0"/>
          </a:p>
        </p:txBody>
      </p:sp>
    </p:spTree>
    <p:extLst>
      <p:ext uri="{BB962C8B-B14F-4D97-AF65-F5344CB8AC3E}">
        <p14:creationId xmlns:p14="http://schemas.microsoft.com/office/powerpoint/2010/main" val="258682605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c">
    <p:bg>
      <p:bgPr>
        <a:solidFill>
          <a:schemeClr val="tx2"/>
        </a:solidFill>
        <a:effectLst/>
      </p:bgPr>
    </p:bg>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4891AE8F-062D-6295-CA3F-35725C666124}"/>
              </a:ext>
            </a:extLst>
          </p:cNvPr>
          <p:cNvSpPr/>
          <p:nvPr userDrawn="1">
            <p:custDataLst>
              <p:tags r:id="rId1"/>
            </p:custDataLst>
          </p:nvPr>
        </p:nvSpPr>
        <p:spPr>
          <a:xfrm>
            <a:off x="729672" y="387927"/>
            <a:ext cx="1219200" cy="3694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 name="Datumsplatzhalter 2">
            <a:extLst>
              <a:ext uri="{FF2B5EF4-FFF2-40B4-BE49-F238E27FC236}">
                <a16:creationId xmlns:a16="http://schemas.microsoft.com/office/drawing/2014/main" id="{1B632C87-A27A-7229-D788-51616F43D34C}"/>
              </a:ext>
            </a:extLst>
          </p:cNvPr>
          <p:cNvSpPr>
            <a:spLocks noGrp="1"/>
          </p:cNvSpPr>
          <p:nvPr>
            <p:ph type="dt" sz="half" idx="10"/>
            <p:custDataLst>
              <p:tags r:id="rId2"/>
            </p:custDataLst>
          </p:nvPr>
        </p:nvSpPr>
        <p:spPr/>
        <p:txBody>
          <a:bodyPr/>
          <a:lstStyle/>
          <a:p>
            <a:r>
              <a:rPr lang="de-DE"/>
              <a:t>00.00.2023</a:t>
            </a:r>
            <a:endParaRPr lang="de-DE" dirty="0"/>
          </a:p>
        </p:txBody>
      </p:sp>
      <p:sp>
        <p:nvSpPr>
          <p:cNvPr id="4" name="Fußzeilenplatzhalter 3">
            <a:extLst>
              <a:ext uri="{FF2B5EF4-FFF2-40B4-BE49-F238E27FC236}">
                <a16:creationId xmlns:a16="http://schemas.microsoft.com/office/drawing/2014/main" id="{7A33577A-E104-2170-D56B-621A46F28E12}"/>
              </a:ext>
            </a:extLst>
          </p:cNvPr>
          <p:cNvSpPr>
            <a:spLocks noGrp="1"/>
          </p:cNvSpPr>
          <p:nvPr>
            <p:ph type="ftr" sz="quarter" idx="11"/>
            <p:custDataLst>
              <p:tags r:id="rId3"/>
            </p:custDataLst>
          </p:nvPr>
        </p:nvSpPr>
        <p:spPr/>
        <p:txBody>
          <a:bodyPr/>
          <a:lstStyle/>
          <a:p>
            <a:r>
              <a:rPr lang="de-DE"/>
              <a:t>Presentation Title | Classification: C2 – Sensitive | Name Surname</a:t>
            </a:r>
            <a:endParaRPr lang="de-DE" dirty="0"/>
          </a:p>
        </p:txBody>
      </p:sp>
      <p:sp>
        <p:nvSpPr>
          <p:cNvPr id="5" name="Foliennummernplatzhalter 4">
            <a:extLst>
              <a:ext uri="{FF2B5EF4-FFF2-40B4-BE49-F238E27FC236}">
                <a16:creationId xmlns:a16="http://schemas.microsoft.com/office/drawing/2014/main" id="{B02D7620-6BD3-0124-6C9B-7D0E79826CF9}"/>
              </a:ext>
            </a:extLst>
          </p:cNvPr>
          <p:cNvSpPr>
            <a:spLocks noGrp="1"/>
          </p:cNvSpPr>
          <p:nvPr>
            <p:ph type="sldNum" sz="quarter" idx="12"/>
            <p:custDataLst>
              <p:tags r:id="rId4"/>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50122006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Image text layouts">
    <p:bg>
      <p:bgPr>
        <a:solidFill>
          <a:schemeClr val="tx1"/>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1536174"/>
            <a:ext cx="12192000" cy="3785652"/>
          </a:xfrm>
          <a:prstGeom prst="rect">
            <a:avLst/>
          </a:prstGeom>
          <a:solidFill>
            <a:schemeClr val="tx1"/>
          </a:solidFill>
        </p:spPr>
        <p:txBody>
          <a:bodyPr wrap="square" rtlCol="0" anchor="ctr">
            <a:spAutoFit/>
          </a:bodyPr>
          <a:lstStyle/>
          <a:p>
            <a:pPr algn="ctr"/>
            <a:r>
              <a:rPr lang="de-DE" sz="12000">
                <a:solidFill>
                  <a:schemeClr val="bg1"/>
                </a:solidFill>
              </a:rPr>
              <a:t>Image text layouts  </a:t>
            </a:r>
            <a:endParaRPr lang="de-DE" sz="12000" dirty="0">
              <a:solidFill>
                <a:schemeClr val="bg1"/>
              </a:solidFill>
            </a:endParaRPr>
          </a:p>
        </p:txBody>
      </p:sp>
    </p:spTree>
    <p:extLst>
      <p:ext uri="{BB962C8B-B14F-4D97-AF65-F5344CB8AC3E}">
        <p14:creationId xmlns:p14="http://schemas.microsoft.com/office/powerpoint/2010/main" val="247261264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2 text + image">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5" y="223200"/>
            <a:ext cx="52863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2"/>
            </p:custDataLst>
          </p:nvPr>
        </p:nvSpPr>
        <p:spPr>
          <a:xfrm>
            <a:off x="898525" y="1548000"/>
            <a:ext cx="5286376" cy="4586400"/>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7" name="Bildplatzhalter 3">
            <a:extLst>
              <a:ext uri="{FF2B5EF4-FFF2-40B4-BE49-F238E27FC236}">
                <a16:creationId xmlns:a16="http://schemas.microsoft.com/office/drawing/2014/main" id="{EB7C6611-1997-1E05-1D82-0E98671BA6C1}"/>
              </a:ext>
            </a:extLst>
          </p:cNvPr>
          <p:cNvSpPr>
            <a:spLocks noGrp="1"/>
          </p:cNvSpPr>
          <p:nvPr>
            <p:ph type="pic" sz="quarter" idx="19" hasCustomPrompt="1"/>
            <p:custDataLst>
              <p:tags r:id="rId3"/>
            </p:custDataLst>
          </p:nvPr>
        </p:nvSpPr>
        <p:spPr>
          <a:xfrm>
            <a:off x="7962899" y="0"/>
            <a:ext cx="4229099" cy="6858000"/>
          </a:xfrm>
          <a:solidFill>
            <a:schemeClr val="bg2"/>
          </a:solidFill>
        </p:spPr>
        <p:txBody>
          <a:bodyPr tIns="2700000"/>
          <a:lstStyle>
            <a:lvl1pPr algn="ctr">
              <a:defRPr sz="1200"/>
            </a:lvl1pPr>
          </a:lstStyle>
          <a:p>
            <a:r>
              <a:rPr lang="de-DE"/>
              <a:t>Load </a:t>
            </a:r>
            <a:r>
              <a:rPr lang="de-DE" noProof="0"/>
              <a:t>image</a:t>
            </a:r>
            <a:br>
              <a:rPr lang="de-DE" noProof="0"/>
            </a:br>
            <a:r>
              <a:rPr lang="de-DE"/>
              <a:t>▼</a:t>
            </a:r>
            <a:endParaRPr lang="de-DE" dirty="0"/>
          </a:p>
        </p:txBody>
      </p:sp>
      <p:sp>
        <p:nvSpPr>
          <p:cNvPr id="12" name="Titel 11">
            <a:extLst>
              <a:ext uri="{FF2B5EF4-FFF2-40B4-BE49-F238E27FC236}">
                <a16:creationId xmlns:a16="http://schemas.microsoft.com/office/drawing/2014/main" id="{230A5D0A-A03C-2A34-B1E1-C81F0317F54F}"/>
              </a:ext>
            </a:extLst>
          </p:cNvPr>
          <p:cNvSpPr>
            <a:spLocks noGrp="1"/>
          </p:cNvSpPr>
          <p:nvPr>
            <p:ph type="title" hasCustomPrompt="1"/>
            <p:custDataLst>
              <p:tags r:id="rId4"/>
            </p:custDataLst>
          </p:nvPr>
        </p:nvSpPr>
        <p:spPr>
          <a:xfrm>
            <a:off x="898525" y="683999"/>
            <a:ext cx="5286375" cy="759600"/>
          </a:xfrm>
        </p:spPr>
        <p:txBody>
          <a:bodyPr/>
          <a:lstStyle>
            <a:lvl1pPr>
              <a:defRPr/>
            </a:lvl1pPr>
          </a:lstStyle>
          <a:p>
            <a:r>
              <a:rPr lang="de-DE"/>
              <a:t>Headline</a:t>
            </a:r>
            <a:endParaRPr lang="de-DE" dirty="0"/>
          </a:p>
        </p:txBody>
      </p:sp>
      <p:sp>
        <p:nvSpPr>
          <p:cNvPr id="14" name="Fußzeilenplatzhalter 13">
            <a:extLst>
              <a:ext uri="{FF2B5EF4-FFF2-40B4-BE49-F238E27FC236}">
                <a16:creationId xmlns:a16="http://schemas.microsoft.com/office/drawing/2014/main" id="{ADCF5EB0-9B83-68B8-9C92-39A62F7E3B1D}"/>
              </a:ext>
            </a:extLst>
          </p:cNvPr>
          <p:cNvSpPr>
            <a:spLocks noGrp="1"/>
          </p:cNvSpPr>
          <p:nvPr>
            <p:ph type="ftr" sz="quarter" idx="21"/>
            <p:custDataLst>
              <p:tags r:id="rId5"/>
            </p:custDataLst>
          </p:nvPr>
        </p:nvSpPr>
        <p:spPr>
          <a:xfrm>
            <a:off x="1878676" y="6470705"/>
            <a:ext cx="5715925" cy="281691"/>
          </a:xfrm>
        </p:spPr>
        <p:txBody>
          <a:bodyPr/>
          <a:lstStyle>
            <a:lvl1pPr algn="r">
              <a:defRPr/>
            </a:lvl1pPr>
          </a:lstStyle>
          <a:p>
            <a:r>
              <a:rPr lang="de-DE"/>
              <a:t>Presentation Title | Classification: C2 – Sensitive | Name Surname</a:t>
            </a:r>
            <a:endParaRPr lang="de-DE" dirty="0"/>
          </a:p>
        </p:txBody>
      </p:sp>
    </p:spTree>
    <p:extLst>
      <p:ext uri="{BB962C8B-B14F-4D97-AF65-F5344CB8AC3E}">
        <p14:creationId xmlns:p14="http://schemas.microsoft.com/office/powerpoint/2010/main" val="387941420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image + text">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5135200" y="223200"/>
            <a:ext cx="5291500"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2" name="Titel 1">
            <a:extLst>
              <a:ext uri="{FF2B5EF4-FFF2-40B4-BE49-F238E27FC236}">
                <a16:creationId xmlns:a16="http://schemas.microsoft.com/office/drawing/2014/main" id="{21D309CB-E3AF-FCCB-2BDE-FADC00CAD8FA}"/>
              </a:ext>
            </a:extLst>
          </p:cNvPr>
          <p:cNvSpPr>
            <a:spLocks noGrp="1"/>
          </p:cNvSpPr>
          <p:nvPr>
            <p:ph type="title" hasCustomPrompt="1"/>
            <p:custDataLst>
              <p:tags r:id="rId2"/>
            </p:custDataLst>
          </p:nvPr>
        </p:nvSpPr>
        <p:spPr>
          <a:xfrm>
            <a:off x="5135200" y="683999"/>
            <a:ext cx="6696438" cy="759600"/>
          </a:xfrm>
        </p:spPr>
        <p:txBody>
          <a:bodyPr/>
          <a:lstStyle>
            <a:lvl1pPr>
              <a:defRPr/>
            </a:lvl1pPr>
          </a:lstStyle>
          <a:p>
            <a:r>
              <a:rPr lang="de-DE"/>
              <a:t>Headline</a:t>
            </a:r>
            <a:endParaRPr lang="de-DE"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3"/>
            </p:custDataLst>
          </p:nvPr>
        </p:nvSpPr>
        <p:spPr>
          <a:xfrm>
            <a:off x="5135200" y="1548000"/>
            <a:ext cx="6696438" cy="4586400"/>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Bildplatzhalter 3">
            <a:extLst>
              <a:ext uri="{FF2B5EF4-FFF2-40B4-BE49-F238E27FC236}">
                <a16:creationId xmlns:a16="http://schemas.microsoft.com/office/drawing/2014/main" id="{F6075228-22D7-0B43-7568-9752C445C3FD}"/>
              </a:ext>
            </a:extLst>
          </p:cNvPr>
          <p:cNvSpPr>
            <a:spLocks noGrp="1"/>
          </p:cNvSpPr>
          <p:nvPr>
            <p:ph type="pic" sz="quarter" idx="18" hasCustomPrompt="1"/>
            <p:custDataLst>
              <p:tags r:id="rId4"/>
            </p:custDataLst>
          </p:nvPr>
        </p:nvSpPr>
        <p:spPr>
          <a:xfrm>
            <a:off x="540000" y="0"/>
            <a:ext cx="4235200" cy="6858000"/>
          </a:xfrm>
          <a:solidFill>
            <a:schemeClr val="bg2"/>
          </a:solidFill>
        </p:spPr>
        <p:txBody>
          <a:bodyPr tIns="2700000"/>
          <a:lstStyle>
            <a:lvl1pPr algn="ctr">
              <a:defRPr sz="1200"/>
            </a:lvl1pPr>
          </a:lstStyle>
          <a:p>
            <a:r>
              <a:rPr lang="de-DE"/>
              <a:t>Load </a:t>
            </a:r>
            <a:r>
              <a:rPr lang="de-DE" noProof="0"/>
              <a:t>image</a:t>
            </a:r>
            <a:br>
              <a:rPr lang="de-DE" noProof="0"/>
            </a:br>
            <a:r>
              <a:rPr lang="de-DE"/>
              <a:t>▼</a:t>
            </a:r>
            <a:endParaRPr lang="de-DE" dirty="0"/>
          </a:p>
        </p:txBody>
      </p:sp>
      <p:sp>
        <p:nvSpPr>
          <p:cNvPr id="7" name="Rechteck 6">
            <a:extLst>
              <a:ext uri="{FF2B5EF4-FFF2-40B4-BE49-F238E27FC236}">
                <a16:creationId xmlns:a16="http://schemas.microsoft.com/office/drawing/2014/main" id="{D161EE98-3D13-5963-AB4D-A9823F3152B8}"/>
              </a:ext>
            </a:extLst>
          </p:cNvPr>
          <p:cNvSpPr/>
          <p:nvPr userDrawn="1">
            <p:custDataLst>
              <p:tags r:id="rId5"/>
            </p:custDataLst>
          </p:nvPr>
        </p:nvSpPr>
        <p:spPr>
          <a:xfrm>
            <a:off x="5135200" y="540000"/>
            <a:ext cx="720000" cy="1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9" name="Datumsplatzhalter 8">
            <a:extLst>
              <a:ext uri="{FF2B5EF4-FFF2-40B4-BE49-F238E27FC236}">
                <a16:creationId xmlns:a16="http://schemas.microsoft.com/office/drawing/2014/main" id="{E4A4CD09-8343-3C76-441B-82A382C07CEA}"/>
              </a:ext>
            </a:extLst>
          </p:cNvPr>
          <p:cNvSpPr>
            <a:spLocks noGrp="1"/>
          </p:cNvSpPr>
          <p:nvPr>
            <p:ph type="dt" sz="half" idx="19"/>
            <p:custDataLst>
              <p:tags r:id="rId6"/>
            </p:custDataLst>
          </p:nvPr>
        </p:nvSpPr>
        <p:spPr>
          <a:xfrm>
            <a:off x="10782300" y="6470705"/>
            <a:ext cx="1049338" cy="281691"/>
          </a:xfrm>
        </p:spPr>
        <p:txBody>
          <a:bodyPr/>
          <a:lstStyle/>
          <a:p>
            <a:r>
              <a:rPr lang="de-DE"/>
              <a:t>00.00.2023</a:t>
            </a:r>
            <a:endParaRPr lang="de-DE" dirty="0"/>
          </a:p>
        </p:txBody>
      </p:sp>
      <p:sp>
        <p:nvSpPr>
          <p:cNvPr id="12" name="Foliennummernplatzhalter 11">
            <a:extLst>
              <a:ext uri="{FF2B5EF4-FFF2-40B4-BE49-F238E27FC236}">
                <a16:creationId xmlns:a16="http://schemas.microsoft.com/office/drawing/2014/main" id="{39904F0F-95C7-E920-16D7-DFE5F784E84C}"/>
              </a:ext>
            </a:extLst>
          </p:cNvPr>
          <p:cNvSpPr>
            <a:spLocks noGrp="1"/>
          </p:cNvSpPr>
          <p:nvPr>
            <p:ph type="sldNum" sz="quarter" idx="21"/>
            <p:custDataLst>
              <p:tags r:id="rId7"/>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307190060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image + text 1/2">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6545263" y="223200"/>
            <a:ext cx="3881437"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2" name="Titel 1">
            <a:extLst>
              <a:ext uri="{FF2B5EF4-FFF2-40B4-BE49-F238E27FC236}">
                <a16:creationId xmlns:a16="http://schemas.microsoft.com/office/drawing/2014/main" id="{21D309CB-E3AF-FCCB-2BDE-FADC00CAD8FA}"/>
              </a:ext>
            </a:extLst>
          </p:cNvPr>
          <p:cNvSpPr>
            <a:spLocks noGrp="1"/>
          </p:cNvSpPr>
          <p:nvPr>
            <p:ph type="title" hasCustomPrompt="1"/>
            <p:custDataLst>
              <p:tags r:id="rId2"/>
            </p:custDataLst>
          </p:nvPr>
        </p:nvSpPr>
        <p:spPr>
          <a:xfrm>
            <a:off x="6545264" y="683999"/>
            <a:ext cx="5286373" cy="759600"/>
          </a:xfrm>
        </p:spPr>
        <p:txBody>
          <a:bodyPr/>
          <a:lstStyle>
            <a:lvl1pPr>
              <a:defRPr/>
            </a:lvl1pPr>
          </a:lstStyle>
          <a:p>
            <a:r>
              <a:rPr lang="de-DE"/>
              <a:t>Headline</a:t>
            </a:r>
            <a:endParaRPr lang="de-DE"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3"/>
            </p:custDataLst>
          </p:nvPr>
        </p:nvSpPr>
        <p:spPr>
          <a:xfrm>
            <a:off x="6545264" y="1548000"/>
            <a:ext cx="5286374" cy="4586400"/>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Bildplatzhalter 3">
            <a:extLst>
              <a:ext uri="{FF2B5EF4-FFF2-40B4-BE49-F238E27FC236}">
                <a16:creationId xmlns:a16="http://schemas.microsoft.com/office/drawing/2014/main" id="{F6075228-22D7-0B43-7568-9752C445C3FD}"/>
              </a:ext>
            </a:extLst>
          </p:cNvPr>
          <p:cNvSpPr>
            <a:spLocks noGrp="1"/>
          </p:cNvSpPr>
          <p:nvPr>
            <p:ph type="pic" sz="quarter" idx="18" hasCustomPrompt="1"/>
            <p:custDataLst>
              <p:tags r:id="rId4"/>
            </p:custDataLst>
          </p:nvPr>
        </p:nvSpPr>
        <p:spPr>
          <a:xfrm>
            <a:off x="540000" y="0"/>
            <a:ext cx="5644900" cy="6858000"/>
          </a:xfrm>
          <a:solidFill>
            <a:schemeClr val="bg2"/>
          </a:solidFill>
        </p:spPr>
        <p:txBody>
          <a:bodyPr tIns="2700000"/>
          <a:lstStyle>
            <a:lvl1pPr algn="ctr">
              <a:defRPr sz="1200"/>
            </a:lvl1pPr>
          </a:lstStyle>
          <a:p>
            <a:r>
              <a:rPr lang="de-DE"/>
              <a:t>Load </a:t>
            </a:r>
            <a:r>
              <a:rPr lang="de-DE" noProof="0"/>
              <a:t>image</a:t>
            </a:r>
            <a:br>
              <a:rPr lang="de-DE" noProof="0"/>
            </a:br>
            <a:r>
              <a:rPr lang="de-DE"/>
              <a:t>▼</a:t>
            </a:r>
          </a:p>
          <a:p>
            <a:endParaRPr lang="de-DE" dirty="0"/>
          </a:p>
        </p:txBody>
      </p:sp>
      <p:sp>
        <p:nvSpPr>
          <p:cNvPr id="7" name="Rechteck 6">
            <a:extLst>
              <a:ext uri="{FF2B5EF4-FFF2-40B4-BE49-F238E27FC236}">
                <a16:creationId xmlns:a16="http://schemas.microsoft.com/office/drawing/2014/main" id="{D161EE98-3D13-5963-AB4D-A9823F3152B8}"/>
              </a:ext>
            </a:extLst>
          </p:cNvPr>
          <p:cNvSpPr/>
          <p:nvPr userDrawn="1">
            <p:custDataLst>
              <p:tags r:id="rId5"/>
            </p:custDataLst>
          </p:nvPr>
        </p:nvSpPr>
        <p:spPr>
          <a:xfrm>
            <a:off x="6566863" y="540000"/>
            <a:ext cx="720000" cy="1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9" name="Datumsplatzhalter 8">
            <a:extLst>
              <a:ext uri="{FF2B5EF4-FFF2-40B4-BE49-F238E27FC236}">
                <a16:creationId xmlns:a16="http://schemas.microsoft.com/office/drawing/2014/main" id="{04CB3857-165E-8E80-A189-2BC17AFF0D19}"/>
              </a:ext>
            </a:extLst>
          </p:cNvPr>
          <p:cNvSpPr>
            <a:spLocks noGrp="1"/>
          </p:cNvSpPr>
          <p:nvPr>
            <p:ph type="dt" sz="half" idx="19"/>
            <p:custDataLst>
              <p:tags r:id="rId6"/>
            </p:custDataLst>
          </p:nvPr>
        </p:nvSpPr>
        <p:spPr>
          <a:xfrm>
            <a:off x="10787066" y="6470705"/>
            <a:ext cx="1044572" cy="281691"/>
          </a:xfrm>
        </p:spPr>
        <p:txBody>
          <a:bodyPr/>
          <a:lstStyle/>
          <a:p>
            <a:r>
              <a:rPr lang="de-DE"/>
              <a:t>00.00.2023</a:t>
            </a:r>
            <a:endParaRPr lang="de-DE" dirty="0"/>
          </a:p>
        </p:txBody>
      </p:sp>
      <p:sp>
        <p:nvSpPr>
          <p:cNvPr id="12" name="Foliennummernplatzhalter 11">
            <a:extLst>
              <a:ext uri="{FF2B5EF4-FFF2-40B4-BE49-F238E27FC236}">
                <a16:creationId xmlns:a16="http://schemas.microsoft.com/office/drawing/2014/main" id="{0D2D38D5-D091-F13B-D961-D6DBD546BA36}"/>
              </a:ext>
            </a:extLst>
          </p:cNvPr>
          <p:cNvSpPr>
            <a:spLocks noGrp="1"/>
          </p:cNvSpPr>
          <p:nvPr>
            <p:ph type="sldNum" sz="quarter" idx="21"/>
            <p:custDataLst>
              <p:tags r:id="rId7"/>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31016021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tatement and Picture">
    <p:spTree>
      <p:nvGrpSpPr>
        <p:cNvPr id="1" name=""/>
        <p:cNvGrpSpPr/>
        <p:nvPr/>
      </p:nvGrpSpPr>
      <p:grpSpPr>
        <a:xfrm>
          <a:off x="0" y="0"/>
          <a:ext cx="0" cy="0"/>
          <a:chOff x="0" y="0"/>
          <a:chExt cx="0" cy="0"/>
        </a:xfrm>
      </p:grpSpPr>
      <p:sp>
        <p:nvSpPr>
          <p:cNvPr id="12" name="Inhaltsplatzhalter 2">
            <a:extLst>
              <a:ext uri="{FF2B5EF4-FFF2-40B4-BE49-F238E27FC236}">
                <a16:creationId xmlns:a16="http://schemas.microsoft.com/office/drawing/2014/main" id="{4CA3740D-9A11-A333-1407-67AF8DE56BBB}"/>
              </a:ext>
            </a:extLst>
          </p:cNvPr>
          <p:cNvSpPr>
            <a:spLocks noGrp="1"/>
          </p:cNvSpPr>
          <p:nvPr>
            <p:ph idx="1" hasCustomPrompt="1"/>
          </p:nvPr>
        </p:nvSpPr>
        <p:spPr>
          <a:xfrm>
            <a:off x="6924906" y="2124307"/>
            <a:ext cx="4440877" cy="2609386"/>
          </a:xfrm>
        </p:spPr>
        <p:txBody>
          <a:bodyPr anchor="ctr">
            <a:normAutofit/>
          </a:bodyPr>
          <a:lstStyle>
            <a:lvl1pPr marL="0" indent="0" algn="l">
              <a:buFontTx/>
              <a:buNone/>
              <a:defRPr sz="2400"/>
            </a:lvl1pPr>
          </a:lstStyle>
          <a:p>
            <a:pPr lvl="0"/>
            <a:r>
              <a:rPr lang="de-DE"/>
              <a:t>Zweite Ebene</a:t>
            </a:r>
          </a:p>
        </p:txBody>
      </p:sp>
      <p:sp>
        <p:nvSpPr>
          <p:cNvPr id="5" name="Rechteck 4">
            <a:extLst>
              <a:ext uri="{FF2B5EF4-FFF2-40B4-BE49-F238E27FC236}">
                <a16:creationId xmlns:a16="http://schemas.microsoft.com/office/drawing/2014/main" id="{B8D93A78-8D74-7F2C-F7F0-CF0E6BD608BF}"/>
              </a:ext>
            </a:extLst>
          </p:cNvPr>
          <p:cNvSpPr/>
          <p:nvPr userDrawn="1"/>
        </p:nvSpPr>
        <p:spPr>
          <a:xfrm>
            <a:off x="0" y="0"/>
            <a:ext cx="3410700" cy="6858000"/>
          </a:xfrm>
          <a:prstGeom prst="rect">
            <a:avLst/>
          </a:prstGeom>
          <a:solidFill>
            <a:srgbClr val="A8C8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Bildplatzhalter 7">
            <a:extLst>
              <a:ext uri="{FF2B5EF4-FFF2-40B4-BE49-F238E27FC236}">
                <a16:creationId xmlns:a16="http://schemas.microsoft.com/office/drawing/2014/main" id="{F2C6EFD3-0546-1323-605E-9E1988FEC6FB}"/>
              </a:ext>
            </a:extLst>
          </p:cNvPr>
          <p:cNvSpPr>
            <a:spLocks noGrp="1"/>
          </p:cNvSpPr>
          <p:nvPr>
            <p:ph type="pic" sz="quarter" idx="13"/>
          </p:nvPr>
        </p:nvSpPr>
        <p:spPr>
          <a:xfrm>
            <a:off x="1033219" y="931820"/>
            <a:ext cx="4965943" cy="4978443"/>
          </a:xfrm>
        </p:spPr>
        <p:txBody>
          <a:bodyPr anchor="ctr"/>
          <a:lstStyle>
            <a:lvl1pPr marL="0" indent="0" algn="ctr">
              <a:buFontTx/>
              <a:buNone/>
              <a:defRPr/>
            </a:lvl1pPr>
          </a:lstStyle>
          <a:p>
            <a:r>
              <a:rPr lang="de-DE"/>
              <a:t>Bild</a:t>
            </a:r>
          </a:p>
        </p:txBody>
      </p:sp>
      <p:sp>
        <p:nvSpPr>
          <p:cNvPr id="3" name="Fußzeilenplatzhalter 2">
            <a:extLst>
              <a:ext uri="{FF2B5EF4-FFF2-40B4-BE49-F238E27FC236}">
                <a16:creationId xmlns:a16="http://schemas.microsoft.com/office/drawing/2014/main" id="{81187ADA-B3B6-A7E8-7255-27EB4947A0F1}"/>
              </a:ext>
            </a:extLst>
          </p:cNvPr>
          <p:cNvSpPr>
            <a:spLocks noGrp="1"/>
          </p:cNvSpPr>
          <p:nvPr>
            <p:ph type="ftr" sz="quarter" idx="11"/>
          </p:nvPr>
        </p:nvSpPr>
        <p:spPr>
          <a:xfrm>
            <a:off x="3780263" y="6356350"/>
            <a:ext cx="5063488" cy="365125"/>
          </a:xfrm>
          <a:prstGeom prst="rect">
            <a:avLst/>
          </a:prstGeom>
        </p:spPr>
        <p:txBody>
          <a:bodyPr/>
          <a:lstStyle/>
          <a:p>
            <a:r>
              <a:rPr lang="de-DE"/>
              <a:t>Dein Typ ist gefragt!</a:t>
            </a:r>
          </a:p>
        </p:txBody>
      </p:sp>
      <p:sp>
        <p:nvSpPr>
          <p:cNvPr id="7" name="Foliennummernplatzhalter 6">
            <a:extLst>
              <a:ext uri="{FF2B5EF4-FFF2-40B4-BE49-F238E27FC236}">
                <a16:creationId xmlns:a16="http://schemas.microsoft.com/office/drawing/2014/main" id="{29DA003A-2EC2-F901-BE78-776E7754CCEB}"/>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199772092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ext + 2 images">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49219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2"/>
            </p:custDataLst>
          </p:nvPr>
        </p:nvSpPr>
        <p:spPr>
          <a:xfrm>
            <a:off x="898524" y="1548000"/>
            <a:ext cx="4921976" cy="4586400"/>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7" name="Bildplatzhalter 6">
            <a:extLst>
              <a:ext uri="{FF2B5EF4-FFF2-40B4-BE49-F238E27FC236}">
                <a16:creationId xmlns:a16="http://schemas.microsoft.com/office/drawing/2014/main" id="{6A82778D-3DE5-47AA-11E0-16E95E5ED0D8}"/>
              </a:ext>
            </a:extLst>
          </p:cNvPr>
          <p:cNvSpPr>
            <a:spLocks noGrp="1"/>
          </p:cNvSpPr>
          <p:nvPr>
            <p:ph type="pic" sz="quarter" idx="19" hasCustomPrompt="1"/>
            <p:custDataLst>
              <p:tags r:id="rId3"/>
            </p:custDataLst>
          </p:nvPr>
        </p:nvSpPr>
        <p:spPr>
          <a:xfrm>
            <a:off x="6540500" y="539750"/>
            <a:ext cx="5291138" cy="2708763"/>
          </a:xfrm>
          <a:solidFill>
            <a:schemeClr val="bg2"/>
          </a:solidFill>
        </p:spPr>
        <p:txBody>
          <a:bodyPr tIns="72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p>
          <a:p>
            <a:endParaRPr lang="de-DE" dirty="0"/>
          </a:p>
        </p:txBody>
      </p:sp>
      <p:sp>
        <p:nvSpPr>
          <p:cNvPr id="13" name="Bildplatzhalter 6">
            <a:extLst>
              <a:ext uri="{FF2B5EF4-FFF2-40B4-BE49-F238E27FC236}">
                <a16:creationId xmlns:a16="http://schemas.microsoft.com/office/drawing/2014/main" id="{F43E7C66-A9B0-C47D-A50F-E13B8EA93F57}"/>
              </a:ext>
            </a:extLst>
          </p:cNvPr>
          <p:cNvSpPr>
            <a:spLocks noGrp="1"/>
          </p:cNvSpPr>
          <p:nvPr>
            <p:ph type="pic" sz="quarter" idx="20" hasCustomPrompt="1"/>
            <p:custDataLst>
              <p:tags r:id="rId4"/>
            </p:custDataLst>
          </p:nvPr>
        </p:nvSpPr>
        <p:spPr>
          <a:xfrm>
            <a:off x="6540500" y="3428512"/>
            <a:ext cx="5291138" cy="2708763"/>
          </a:xfrm>
          <a:solidFill>
            <a:schemeClr val="bg2"/>
          </a:solidFill>
        </p:spPr>
        <p:txBody>
          <a:bodyPr tIns="72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p>
          <a:p>
            <a:endParaRPr lang="de-DE" dirty="0"/>
          </a:p>
        </p:txBody>
      </p:sp>
      <p:sp>
        <p:nvSpPr>
          <p:cNvPr id="3" name="Datumsplatzhalter 2">
            <a:extLst>
              <a:ext uri="{FF2B5EF4-FFF2-40B4-BE49-F238E27FC236}">
                <a16:creationId xmlns:a16="http://schemas.microsoft.com/office/drawing/2014/main" id="{8594F248-7680-6217-7741-BA27C62660C2}"/>
              </a:ext>
            </a:extLst>
          </p:cNvPr>
          <p:cNvSpPr>
            <a:spLocks noGrp="1"/>
          </p:cNvSpPr>
          <p:nvPr>
            <p:ph type="dt" sz="half" idx="21"/>
            <p:custDataLst>
              <p:tags r:id="rId5"/>
            </p:custDataLst>
          </p:nvPr>
        </p:nvSpPr>
        <p:spPr/>
        <p:txBody>
          <a:bodyPr/>
          <a:lstStyle/>
          <a:p>
            <a:r>
              <a:rPr lang="de-DE"/>
              <a:t>00.00.2023</a:t>
            </a:r>
            <a:endParaRPr lang="de-DE" dirty="0"/>
          </a:p>
        </p:txBody>
      </p:sp>
      <p:sp>
        <p:nvSpPr>
          <p:cNvPr id="10" name="Fußzeilenplatzhalter 9">
            <a:extLst>
              <a:ext uri="{FF2B5EF4-FFF2-40B4-BE49-F238E27FC236}">
                <a16:creationId xmlns:a16="http://schemas.microsoft.com/office/drawing/2014/main" id="{8EF269EF-34BE-320A-EA18-58E69AAE240A}"/>
              </a:ext>
            </a:extLst>
          </p:cNvPr>
          <p:cNvSpPr>
            <a:spLocks noGrp="1"/>
          </p:cNvSpPr>
          <p:nvPr>
            <p:ph type="ftr" sz="quarter" idx="22"/>
            <p:custDataLst>
              <p:tags r:id="rId6"/>
            </p:custDataLst>
          </p:nvPr>
        </p:nvSpPr>
        <p:spPr/>
        <p:txBody>
          <a:bodyPr/>
          <a:lstStyle/>
          <a:p>
            <a:r>
              <a:rPr lang="de-DE"/>
              <a:t>Presentation Title | Classification: C2 – Sensitive | Name Surname</a:t>
            </a:r>
            <a:endParaRPr lang="de-DE" dirty="0"/>
          </a:p>
        </p:txBody>
      </p:sp>
      <p:sp>
        <p:nvSpPr>
          <p:cNvPr id="12" name="Foliennummernplatzhalter 11">
            <a:extLst>
              <a:ext uri="{FF2B5EF4-FFF2-40B4-BE49-F238E27FC236}">
                <a16:creationId xmlns:a16="http://schemas.microsoft.com/office/drawing/2014/main" id="{F26636E3-4BFB-C23E-83BB-A5B488F9AF33}"/>
              </a:ext>
            </a:extLst>
          </p:cNvPr>
          <p:cNvSpPr>
            <a:spLocks noGrp="1"/>
          </p:cNvSpPr>
          <p:nvPr>
            <p:ph type="sldNum" sz="quarter" idx="23"/>
            <p:custDataLst>
              <p:tags r:id="rId7"/>
            </p:custDataLst>
          </p:nvPr>
        </p:nvSpPr>
        <p:spPr/>
        <p:txBody>
          <a:bodyPr/>
          <a:lstStyle/>
          <a:p>
            <a:fld id="{92DB0D90-6264-4E90-9724-ABC670DBF4FB}" type="slidenum">
              <a:rPr lang="de-DE" smtClean="0"/>
              <a:pPr/>
              <a:t>‹Nr.›</a:t>
            </a:fld>
            <a:endParaRPr lang="de-DE" dirty="0"/>
          </a:p>
        </p:txBody>
      </p:sp>
      <p:sp>
        <p:nvSpPr>
          <p:cNvPr id="14" name="Titel 13">
            <a:extLst>
              <a:ext uri="{FF2B5EF4-FFF2-40B4-BE49-F238E27FC236}">
                <a16:creationId xmlns:a16="http://schemas.microsoft.com/office/drawing/2014/main" id="{55A3FF94-26BB-408A-D990-5D0F6B5438FB}"/>
              </a:ext>
            </a:extLst>
          </p:cNvPr>
          <p:cNvSpPr>
            <a:spLocks noGrp="1"/>
          </p:cNvSpPr>
          <p:nvPr>
            <p:ph type="title" hasCustomPrompt="1"/>
            <p:custDataLst>
              <p:tags r:id="rId8"/>
            </p:custDataLst>
          </p:nvPr>
        </p:nvSpPr>
        <p:spPr>
          <a:xfrm>
            <a:off x="898524" y="684001"/>
            <a:ext cx="4921976" cy="759600"/>
          </a:xfrm>
        </p:spPr>
        <p:txBody>
          <a:bodyPr/>
          <a:lstStyle>
            <a:lvl1pPr>
              <a:defRPr/>
            </a:lvl1pPr>
          </a:lstStyle>
          <a:p>
            <a:r>
              <a:rPr lang="de-DE"/>
              <a:t>Headline</a:t>
            </a:r>
            <a:endParaRPr lang="de-DE" dirty="0"/>
          </a:p>
        </p:txBody>
      </p:sp>
    </p:spTree>
    <p:extLst>
      <p:ext uri="{BB962C8B-B14F-4D97-AF65-F5344CB8AC3E}">
        <p14:creationId xmlns:p14="http://schemas.microsoft.com/office/powerpoint/2010/main" val="283162102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ext 3 images">
    <p:bg>
      <p:bgPr>
        <a:solidFill>
          <a:schemeClr val="tx2"/>
        </a:solidFill>
        <a:effectLst/>
      </p:bgPr>
    </p:bg>
    <p:spTree>
      <p:nvGrpSpPr>
        <p:cNvPr id="1" name=""/>
        <p:cNvGrpSpPr/>
        <p:nvPr/>
      </p:nvGrpSpPr>
      <p:grpSpPr>
        <a:xfrm>
          <a:off x="0" y="0"/>
          <a:ext cx="0" cy="0"/>
          <a:chOff x="0" y="0"/>
          <a:chExt cx="0" cy="0"/>
        </a:xfrm>
      </p:grpSpPr>
      <p:sp>
        <p:nvSpPr>
          <p:cNvPr id="26" name="Rechteck 25">
            <a:extLst>
              <a:ext uri="{FF2B5EF4-FFF2-40B4-BE49-F238E27FC236}">
                <a16:creationId xmlns:a16="http://schemas.microsoft.com/office/drawing/2014/main" id="{7A51E147-0100-C9EE-6894-FB03D3E6D03D}"/>
              </a:ext>
            </a:extLst>
          </p:cNvPr>
          <p:cNvSpPr/>
          <p:nvPr userDrawn="1">
            <p:custDataLst>
              <p:tags r:id="rId1"/>
            </p:custDataLst>
          </p:nvPr>
        </p:nvSpPr>
        <p:spPr>
          <a:xfrm>
            <a:off x="899999" y="540000"/>
            <a:ext cx="720000" cy="1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2"/>
            </p:custDataLst>
          </p:nvPr>
        </p:nvSpPr>
        <p:spPr>
          <a:xfrm>
            <a:off x="899999" y="223200"/>
            <a:ext cx="4921200"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3"/>
            </p:custDataLst>
          </p:nvPr>
        </p:nvSpPr>
        <p:spPr>
          <a:xfrm>
            <a:off x="899999" y="1548000"/>
            <a:ext cx="4921200" cy="4586400"/>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6" name="Titel 5">
            <a:extLst>
              <a:ext uri="{FF2B5EF4-FFF2-40B4-BE49-F238E27FC236}">
                <a16:creationId xmlns:a16="http://schemas.microsoft.com/office/drawing/2014/main" id="{7E6D20EE-A9D6-DBC9-BC9B-12278A358667}"/>
              </a:ext>
            </a:extLst>
          </p:cNvPr>
          <p:cNvSpPr>
            <a:spLocks noGrp="1"/>
          </p:cNvSpPr>
          <p:nvPr>
            <p:ph type="title" hasCustomPrompt="1"/>
            <p:custDataLst>
              <p:tags r:id="rId4"/>
            </p:custDataLst>
          </p:nvPr>
        </p:nvSpPr>
        <p:spPr>
          <a:xfrm>
            <a:off x="899999" y="684001"/>
            <a:ext cx="4921200" cy="759600"/>
          </a:xfrm>
        </p:spPr>
        <p:txBody>
          <a:bodyPr/>
          <a:lstStyle>
            <a:lvl1pPr>
              <a:defRPr/>
            </a:lvl1pPr>
          </a:lstStyle>
          <a:p>
            <a:r>
              <a:rPr lang="de-DE"/>
              <a:t>Headline</a:t>
            </a:r>
            <a:endParaRPr lang="de-DE" dirty="0"/>
          </a:p>
        </p:txBody>
      </p:sp>
      <p:sp>
        <p:nvSpPr>
          <p:cNvPr id="7" name="Bildplatzhalter 6">
            <a:extLst>
              <a:ext uri="{FF2B5EF4-FFF2-40B4-BE49-F238E27FC236}">
                <a16:creationId xmlns:a16="http://schemas.microsoft.com/office/drawing/2014/main" id="{6A82778D-3DE5-47AA-11E0-16E95E5ED0D8}"/>
              </a:ext>
            </a:extLst>
          </p:cNvPr>
          <p:cNvSpPr>
            <a:spLocks noGrp="1"/>
          </p:cNvSpPr>
          <p:nvPr>
            <p:ph type="pic" sz="quarter" idx="19" hasCustomPrompt="1"/>
            <p:custDataLst>
              <p:tags r:id="rId5"/>
            </p:custDataLst>
          </p:nvPr>
        </p:nvSpPr>
        <p:spPr>
          <a:xfrm>
            <a:off x="6545764" y="539750"/>
            <a:ext cx="5284898" cy="2708763"/>
          </a:xfrm>
          <a:solidFill>
            <a:schemeClr val="bg2"/>
          </a:solidFill>
        </p:spPr>
        <p:txBody>
          <a:bodyPr tIns="72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p>
          <a:p>
            <a:endParaRPr lang="de-DE" dirty="0"/>
          </a:p>
        </p:txBody>
      </p:sp>
      <p:sp>
        <p:nvSpPr>
          <p:cNvPr id="13" name="Bildplatzhalter 6">
            <a:extLst>
              <a:ext uri="{FF2B5EF4-FFF2-40B4-BE49-F238E27FC236}">
                <a16:creationId xmlns:a16="http://schemas.microsoft.com/office/drawing/2014/main" id="{F43E7C66-A9B0-C47D-A50F-E13B8EA93F57}"/>
              </a:ext>
            </a:extLst>
          </p:cNvPr>
          <p:cNvSpPr>
            <a:spLocks noGrp="1"/>
          </p:cNvSpPr>
          <p:nvPr>
            <p:ph type="pic" sz="quarter" idx="20" hasCustomPrompt="1"/>
            <p:custDataLst>
              <p:tags r:id="rId6"/>
            </p:custDataLst>
          </p:nvPr>
        </p:nvSpPr>
        <p:spPr>
          <a:xfrm>
            <a:off x="6545764" y="3428512"/>
            <a:ext cx="2552449" cy="2708763"/>
          </a:xfrm>
          <a:solidFill>
            <a:schemeClr val="bg2"/>
          </a:solidFill>
        </p:spPr>
        <p:txBody>
          <a:bodyPr tIns="72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p>
          <a:p>
            <a:endParaRPr lang="de-DE" dirty="0"/>
          </a:p>
        </p:txBody>
      </p:sp>
      <p:sp>
        <p:nvSpPr>
          <p:cNvPr id="27" name="Bildplatzhalter 6">
            <a:extLst>
              <a:ext uri="{FF2B5EF4-FFF2-40B4-BE49-F238E27FC236}">
                <a16:creationId xmlns:a16="http://schemas.microsoft.com/office/drawing/2014/main" id="{5C68CFCB-6EE3-B4A7-7D86-8B33BAADC7CB}"/>
              </a:ext>
            </a:extLst>
          </p:cNvPr>
          <p:cNvSpPr>
            <a:spLocks noGrp="1"/>
          </p:cNvSpPr>
          <p:nvPr>
            <p:ph type="pic" sz="quarter" idx="25" hasCustomPrompt="1"/>
            <p:custDataLst>
              <p:tags r:id="rId7"/>
            </p:custDataLst>
          </p:nvPr>
        </p:nvSpPr>
        <p:spPr>
          <a:xfrm>
            <a:off x="9278213" y="3428512"/>
            <a:ext cx="2552449" cy="2708763"/>
          </a:xfrm>
          <a:solidFill>
            <a:schemeClr val="bg2"/>
          </a:solidFill>
        </p:spPr>
        <p:txBody>
          <a:bodyPr tIns="72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p>
          <a:p>
            <a:endParaRPr lang="de-DE" dirty="0"/>
          </a:p>
        </p:txBody>
      </p:sp>
      <p:sp>
        <p:nvSpPr>
          <p:cNvPr id="9" name="Datumsplatzhalter 8">
            <a:extLst>
              <a:ext uri="{FF2B5EF4-FFF2-40B4-BE49-F238E27FC236}">
                <a16:creationId xmlns:a16="http://schemas.microsoft.com/office/drawing/2014/main" id="{824431AC-83CA-0DAE-123C-BD7E835E157D}"/>
              </a:ext>
            </a:extLst>
          </p:cNvPr>
          <p:cNvSpPr>
            <a:spLocks noGrp="1"/>
          </p:cNvSpPr>
          <p:nvPr>
            <p:ph type="dt" sz="half" idx="26"/>
            <p:custDataLst>
              <p:tags r:id="rId8"/>
            </p:custDataLst>
          </p:nvPr>
        </p:nvSpPr>
        <p:spPr/>
        <p:txBody>
          <a:bodyPr/>
          <a:lstStyle/>
          <a:p>
            <a:r>
              <a:rPr lang="de-DE"/>
              <a:t>00.00.2023</a:t>
            </a:r>
            <a:endParaRPr lang="de-DE" dirty="0"/>
          </a:p>
        </p:txBody>
      </p:sp>
      <p:sp>
        <p:nvSpPr>
          <p:cNvPr id="10" name="Fußzeilenplatzhalter 9">
            <a:extLst>
              <a:ext uri="{FF2B5EF4-FFF2-40B4-BE49-F238E27FC236}">
                <a16:creationId xmlns:a16="http://schemas.microsoft.com/office/drawing/2014/main" id="{676A3F4C-28B9-8BAA-F509-25AAB2B4C44F}"/>
              </a:ext>
            </a:extLst>
          </p:cNvPr>
          <p:cNvSpPr>
            <a:spLocks noGrp="1"/>
          </p:cNvSpPr>
          <p:nvPr>
            <p:ph type="ftr" sz="quarter" idx="27"/>
            <p:custDataLst>
              <p:tags r:id="rId9"/>
            </p:custDataLst>
          </p:nvPr>
        </p:nvSpPr>
        <p:spPr/>
        <p:txBody>
          <a:bodyPr/>
          <a:lstStyle/>
          <a:p>
            <a:r>
              <a:rPr lang="de-DE"/>
              <a:t>Presentation Title | Classification: C2 – Sensitive | Name Surname</a:t>
            </a:r>
            <a:endParaRPr lang="de-DE" dirty="0"/>
          </a:p>
        </p:txBody>
      </p:sp>
      <p:sp>
        <p:nvSpPr>
          <p:cNvPr id="12" name="Foliennummernplatzhalter 11">
            <a:extLst>
              <a:ext uri="{FF2B5EF4-FFF2-40B4-BE49-F238E27FC236}">
                <a16:creationId xmlns:a16="http://schemas.microsoft.com/office/drawing/2014/main" id="{00B3F39B-62AD-073A-3D3B-F316C69E2F70}"/>
              </a:ext>
            </a:extLst>
          </p:cNvPr>
          <p:cNvSpPr>
            <a:spLocks noGrp="1"/>
          </p:cNvSpPr>
          <p:nvPr>
            <p:ph type="sldNum" sz="quarter" idx="28"/>
            <p:custDataLst>
              <p:tags r:id="rId10"/>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14245664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ext + 4 images">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4921200"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2"/>
            </p:custDataLst>
          </p:nvPr>
        </p:nvSpPr>
        <p:spPr>
          <a:xfrm>
            <a:off x="898524" y="1548000"/>
            <a:ext cx="4921200" cy="4586400"/>
          </a:xfrm>
        </p:spPr>
        <p:txBody>
          <a:bodyPr/>
          <a:lstStyle>
            <a:lvl2pPr>
              <a:defRPr/>
            </a:lvl2pPr>
            <a:lvl3pPr>
              <a:defRPr/>
            </a:lvl3pPr>
            <a:lvl4pPr>
              <a:defRPr/>
            </a:lvl4pPr>
            <a:lvl5pPr>
              <a:defRPr/>
            </a:lvl5pPr>
          </a:lstStyle>
          <a:p>
            <a:pPr marL="0" marR="0" lvl="0" indent="0" algn="l"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kumimoji="0" lang="de-DE" sz="1600" b="1" i="0" u="none" strike="noStrike" kern="1200" cap="none" spc="0" normalizeH="0" baseline="0" noProof="0">
                <a:ln>
                  <a:noFill/>
                </a:ln>
                <a:solidFill>
                  <a:srgbClr val="000000"/>
                </a:solidFill>
                <a:effectLst/>
                <a:uLnTx/>
                <a:uFillTx/>
                <a:latin typeface="Arial"/>
                <a:ea typeface="+mn-ea"/>
                <a:cs typeface="+mn-cs"/>
              </a:rPr>
              <a:t>Please use the list level controls </a:t>
            </a:r>
            <a:r>
              <a:rPr kumimoji="0" lang="de-DE" sz="1600" b="0" i="0" u="none" strike="noStrike" kern="1200" cap="none" spc="0" normalizeH="0" baseline="0" noProof="0">
                <a:ln>
                  <a:noFill/>
                </a:ln>
                <a:solidFill>
                  <a:srgbClr val="000000"/>
                </a:solidFill>
                <a:effectLst/>
                <a:uLnTx/>
                <a:uFillTx/>
                <a:latin typeface="Arial"/>
                <a:ea typeface="+mn-ea"/>
                <a:cs typeface="+mn-cs"/>
              </a:rPr>
              <a:t>to format the copy. The list level controls are located in the Paragraph menu area to the right of the numbering button. Do not use the bullet point button. See the Guidelines for more information. </a:t>
            </a:r>
          </a:p>
          <a:p>
            <a:pPr lvl="1"/>
            <a:r>
              <a:rPr lang="de-DE"/>
              <a:t>Second level</a:t>
            </a:r>
          </a:p>
          <a:p>
            <a:pPr lvl="2"/>
            <a:r>
              <a:rPr lang="de-DE"/>
              <a:t>Third level</a:t>
            </a:r>
          </a:p>
          <a:p>
            <a:pPr lvl="3"/>
            <a:r>
              <a:rPr lang="de-DE"/>
              <a:t>Fourth level</a:t>
            </a:r>
          </a:p>
          <a:p>
            <a:pPr lvl="4"/>
            <a:r>
              <a:rPr lang="de-DE"/>
              <a:t>Fifths level</a:t>
            </a:r>
            <a:endParaRPr lang="de-DE" dirty="0"/>
          </a:p>
        </p:txBody>
      </p:sp>
      <p:sp>
        <p:nvSpPr>
          <p:cNvPr id="13" name="Bildplatzhalter 6">
            <a:extLst>
              <a:ext uri="{FF2B5EF4-FFF2-40B4-BE49-F238E27FC236}">
                <a16:creationId xmlns:a16="http://schemas.microsoft.com/office/drawing/2014/main" id="{F43E7C66-A9B0-C47D-A50F-E13B8EA93F57}"/>
              </a:ext>
            </a:extLst>
          </p:cNvPr>
          <p:cNvSpPr>
            <a:spLocks noGrp="1"/>
          </p:cNvSpPr>
          <p:nvPr>
            <p:ph type="pic" sz="quarter" idx="20" hasCustomPrompt="1"/>
            <p:custDataLst>
              <p:tags r:id="rId3"/>
            </p:custDataLst>
          </p:nvPr>
        </p:nvSpPr>
        <p:spPr>
          <a:xfrm>
            <a:off x="6540501" y="3428512"/>
            <a:ext cx="2555569" cy="2708763"/>
          </a:xfrm>
          <a:solidFill>
            <a:schemeClr val="bg2"/>
          </a:solidFill>
        </p:spPr>
        <p:txBody>
          <a:bodyPr tIns="720000"/>
          <a:lstStyle>
            <a:lvl1pPr algn="ctr">
              <a:defRPr sz="1200"/>
            </a:lvl1pPr>
          </a:lstStyle>
          <a:p>
            <a:r>
              <a:rPr lang="de-DE"/>
              <a:t>Load </a:t>
            </a:r>
            <a:r>
              <a:rPr lang="de-DE" noProof="0"/>
              <a:t>image</a:t>
            </a:r>
            <a:br>
              <a:rPr lang="de-DE" noProof="0"/>
            </a:br>
            <a:r>
              <a:rPr lang="de-DE"/>
              <a:t>▼</a:t>
            </a:r>
            <a:endParaRPr lang="de-DE" dirty="0"/>
          </a:p>
        </p:txBody>
      </p:sp>
      <p:sp>
        <p:nvSpPr>
          <p:cNvPr id="3" name="Datumsplatzhalter 2">
            <a:extLst>
              <a:ext uri="{FF2B5EF4-FFF2-40B4-BE49-F238E27FC236}">
                <a16:creationId xmlns:a16="http://schemas.microsoft.com/office/drawing/2014/main" id="{8594F248-7680-6217-7741-BA27C62660C2}"/>
              </a:ext>
            </a:extLst>
          </p:cNvPr>
          <p:cNvSpPr>
            <a:spLocks noGrp="1"/>
          </p:cNvSpPr>
          <p:nvPr>
            <p:ph type="dt" sz="half" idx="21"/>
            <p:custDataLst>
              <p:tags r:id="rId4"/>
            </p:custDataLst>
          </p:nvPr>
        </p:nvSpPr>
        <p:spPr/>
        <p:txBody>
          <a:bodyPr/>
          <a:lstStyle/>
          <a:p>
            <a:r>
              <a:rPr lang="de-DE"/>
              <a:t>00.00.2023</a:t>
            </a:r>
            <a:endParaRPr lang="de-DE" dirty="0"/>
          </a:p>
        </p:txBody>
      </p:sp>
      <p:sp>
        <p:nvSpPr>
          <p:cNvPr id="10" name="Fußzeilenplatzhalter 9">
            <a:extLst>
              <a:ext uri="{FF2B5EF4-FFF2-40B4-BE49-F238E27FC236}">
                <a16:creationId xmlns:a16="http://schemas.microsoft.com/office/drawing/2014/main" id="{8EF269EF-34BE-320A-EA18-58E69AAE240A}"/>
              </a:ext>
            </a:extLst>
          </p:cNvPr>
          <p:cNvSpPr>
            <a:spLocks noGrp="1"/>
          </p:cNvSpPr>
          <p:nvPr>
            <p:ph type="ftr" sz="quarter" idx="22"/>
            <p:custDataLst>
              <p:tags r:id="rId5"/>
            </p:custDataLst>
          </p:nvPr>
        </p:nvSpPr>
        <p:spPr/>
        <p:txBody>
          <a:bodyPr/>
          <a:lstStyle/>
          <a:p>
            <a:r>
              <a:rPr lang="de-DE"/>
              <a:t>Presentation Title | Classification: C2 – Sensitive | Name Surname</a:t>
            </a:r>
            <a:endParaRPr lang="de-DE" dirty="0"/>
          </a:p>
        </p:txBody>
      </p:sp>
      <p:sp>
        <p:nvSpPr>
          <p:cNvPr id="12" name="Foliennummernplatzhalter 11">
            <a:extLst>
              <a:ext uri="{FF2B5EF4-FFF2-40B4-BE49-F238E27FC236}">
                <a16:creationId xmlns:a16="http://schemas.microsoft.com/office/drawing/2014/main" id="{F26636E3-4BFB-C23E-83BB-A5B488F9AF33}"/>
              </a:ext>
            </a:extLst>
          </p:cNvPr>
          <p:cNvSpPr>
            <a:spLocks noGrp="1"/>
          </p:cNvSpPr>
          <p:nvPr>
            <p:ph type="sldNum" sz="quarter" idx="23"/>
            <p:custDataLst>
              <p:tags r:id="rId6"/>
            </p:custDataLst>
          </p:nvPr>
        </p:nvSpPr>
        <p:spPr/>
        <p:txBody>
          <a:bodyPr/>
          <a:lstStyle/>
          <a:p>
            <a:fld id="{92DB0D90-6264-4E90-9724-ABC670DBF4FB}" type="slidenum">
              <a:rPr lang="de-DE" smtClean="0"/>
              <a:pPr/>
              <a:t>‹Nr.›</a:t>
            </a:fld>
            <a:endParaRPr lang="de-DE" dirty="0"/>
          </a:p>
        </p:txBody>
      </p:sp>
      <p:sp>
        <p:nvSpPr>
          <p:cNvPr id="14" name="Titel 13">
            <a:extLst>
              <a:ext uri="{FF2B5EF4-FFF2-40B4-BE49-F238E27FC236}">
                <a16:creationId xmlns:a16="http://schemas.microsoft.com/office/drawing/2014/main" id="{55A3FF94-26BB-408A-D990-5D0F6B5438FB}"/>
              </a:ext>
            </a:extLst>
          </p:cNvPr>
          <p:cNvSpPr>
            <a:spLocks noGrp="1"/>
          </p:cNvSpPr>
          <p:nvPr>
            <p:ph type="title" hasCustomPrompt="1"/>
            <p:custDataLst>
              <p:tags r:id="rId7"/>
            </p:custDataLst>
          </p:nvPr>
        </p:nvSpPr>
        <p:spPr>
          <a:xfrm>
            <a:off x="898524" y="684001"/>
            <a:ext cx="4921200" cy="759600"/>
          </a:xfrm>
        </p:spPr>
        <p:txBody>
          <a:bodyPr/>
          <a:lstStyle>
            <a:lvl1pPr>
              <a:defRPr/>
            </a:lvl1pPr>
          </a:lstStyle>
          <a:p>
            <a:r>
              <a:rPr lang="de-DE"/>
              <a:t>Headline</a:t>
            </a:r>
            <a:endParaRPr lang="de-DE" dirty="0"/>
          </a:p>
        </p:txBody>
      </p:sp>
      <p:sp>
        <p:nvSpPr>
          <p:cNvPr id="2" name="Bildplatzhalter 6">
            <a:extLst>
              <a:ext uri="{FF2B5EF4-FFF2-40B4-BE49-F238E27FC236}">
                <a16:creationId xmlns:a16="http://schemas.microsoft.com/office/drawing/2014/main" id="{72CAF802-8593-6DEA-7F7E-8C0DC013C596}"/>
              </a:ext>
            </a:extLst>
          </p:cNvPr>
          <p:cNvSpPr>
            <a:spLocks noGrp="1"/>
          </p:cNvSpPr>
          <p:nvPr>
            <p:ph type="pic" sz="quarter" idx="24" hasCustomPrompt="1"/>
            <p:custDataLst>
              <p:tags r:id="rId8"/>
            </p:custDataLst>
          </p:nvPr>
        </p:nvSpPr>
        <p:spPr>
          <a:xfrm>
            <a:off x="9276069" y="539750"/>
            <a:ext cx="2555569" cy="2708763"/>
          </a:xfrm>
          <a:solidFill>
            <a:schemeClr val="bg2"/>
          </a:solidFill>
        </p:spPr>
        <p:txBody>
          <a:bodyPr tIns="720000"/>
          <a:lstStyle>
            <a:lvl1pPr algn="ctr">
              <a:defRPr sz="1200"/>
            </a:lvl1pPr>
          </a:lstStyle>
          <a:p>
            <a:r>
              <a:rPr lang="de-DE"/>
              <a:t>Load </a:t>
            </a:r>
            <a:r>
              <a:rPr lang="de-DE" noProof="0"/>
              <a:t>image</a:t>
            </a:r>
            <a:br>
              <a:rPr lang="de-DE" noProof="0"/>
            </a:br>
            <a:r>
              <a:rPr lang="de-DE"/>
              <a:t>▼</a:t>
            </a:r>
            <a:endParaRPr lang="de-DE" dirty="0"/>
          </a:p>
        </p:txBody>
      </p:sp>
      <p:sp>
        <p:nvSpPr>
          <p:cNvPr id="9" name="Bildplatzhalter 6">
            <a:extLst>
              <a:ext uri="{FF2B5EF4-FFF2-40B4-BE49-F238E27FC236}">
                <a16:creationId xmlns:a16="http://schemas.microsoft.com/office/drawing/2014/main" id="{3BF33BF0-C236-E171-D74C-6EDC3E1A9815}"/>
              </a:ext>
            </a:extLst>
          </p:cNvPr>
          <p:cNvSpPr>
            <a:spLocks noGrp="1"/>
          </p:cNvSpPr>
          <p:nvPr>
            <p:ph type="pic" sz="quarter" idx="25" hasCustomPrompt="1"/>
            <p:custDataLst>
              <p:tags r:id="rId9"/>
            </p:custDataLst>
          </p:nvPr>
        </p:nvSpPr>
        <p:spPr>
          <a:xfrm>
            <a:off x="9276069" y="3428512"/>
            <a:ext cx="2555569" cy="2708763"/>
          </a:xfrm>
          <a:solidFill>
            <a:schemeClr val="bg2"/>
          </a:solidFill>
        </p:spPr>
        <p:txBody>
          <a:bodyPr tIns="720000"/>
          <a:lstStyle>
            <a:lvl1pPr algn="ctr">
              <a:defRPr sz="1200"/>
            </a:lvl1pPr>
          </a:lstStyle>
          <a:p>
            <a:r>
              <a:rPr lang="de-DE"/>
              <a:t>Load </a:t>
            </a:r>
            <a:r>
              <a:rPr lang="de-DE" noProof="0"/>
              <a:t>image</a:t>
            </a:r>
            <a:br>
              <a:rPr lang="de-DE" noProof="0"/>
            </a:br>
            <a:r>
              <a:rPr lang="de-DE"/>
              <a:t>▼</a:t>
            </a:r>
            <a:endParaRPr lang="de-DE" dirty="0"/>
          </a:p>
        </p:txBody>
      </p:sp>
      <p:sp>
        <p:nvSpPr>
          <p:cNvPr id="15" name="Bildplatzhalter 6">
            <a:extLst>
              <a:ext uri="{FF2B5EF4-FFF2-40B4-BE49-F238E27FC236}">
                <a16:creationId xmlns:a16="http://schemas.microsoft.com/office/drawing/2014/main" id="{7434BC59-6A01-C008-D2BF-6904A9CBDDF3}"/>
              </a:ext>
            </a:extLst>
          </p:cNvPr>
          <p:cNvSpPr>
            <a:spLocks noGrp="1"/>
          </p:cNvSpPr>
          <p:nvPr>
            <p:ph type="pic" sz="quarter" idx="26" hasCustomPrompt="1"/>
            <p:custDataLst>
              <p:tags r:id="rId10"/>
            </p:custDataLst>
          </p:nvPr>
        </p:nvSpPr>
        <p:spPr>
          <a:xfrm>
            <a:off x="6540501" y="539750"/>
            <a:ext cx="2555569" cy="2708763"/>
          </a:xfrm>
          <a:solidFill>
            <a:schemeClr val="bg2"/>
          </a:solidFill>
        </p:spPr>
        <p:txBody>
          <a:bodyPr tIns="720000"/>
          <a:lstStyle>
            <a:lvl1pPr algn="ctr">
              <a:defRPr sz="1200"/>
            </a:lvl1pPr>
          </a:lstStyle>
          <a:p>
            <a:r>
              <a:rPr lang="de-DE"/>
              <a:t>Load </a:t>
            </a:r>
            <a:r>
              <a:rPr lang="de-DE" noProof="0"/>
              <a:t>image</a:t>
            </a:r>
            <a:br>
              <a:rPr lang="de-DE" noProof="0"/>
            </a:br>
            <a:r>
              <a:rPr lang="de-DE"/>
              <a:t>▼</a:t>
            </a:r>
            <a:endParaRPr lang="de-DE" dirty="0"/>
          </a:p>
        </p:txBody>
      </p:sp>
    </p:spTree>
    <p:extLst>
      <p:ext uri="{BB962C8B-B14F-4D97-AF65-F5344CB8AC3E}">
        <p14:creationId xmlns:p14="http://schemas.microsoft.com/office/powerpoint/2010/main" val="352812213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5 images">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3738062"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2" name="Bildplatzhalter 6">
            <a:extLst>
              <a:ext uri="{FF2B5EF4-FFF2-40B4-BE49-F238E27FC236}">
                <a16:creationId xmlns:a16="http://schemas.microsoft.com/office/drawing/2014/main" id="{6F61EEAA-23E2-E0C6-16B9-37B5382CD311}"/>
              </a:ext>
            </a:extLst>
          </p:cNvPr>
          <p:cNvSpPr>
            <a:spLocks noGrp="1"/>
          </p:cNvSpPr>
          <p:nvPr>
            <p:ph type="pic" sz="quarter" idx="20" hasCustomPrompt="1"/>
            <p:custDataLst>
              <p:tags r:id="rId2"/>
            </p:custDataLst>
          </p:nvPr>
        </p:nvSpPr>
        <p:spPr>
          <a:xfrm>
            <a:off x="5130800" y="539750"/>
            <a:ext cx="4407224" cy="3671684"/>
          </a:xfrm>
          <a:solidFill>
            <a:schemeClr val="bg2"/>
          </a:solidFill>
        </p:spPr>
        <p:txBody>
          <a:bodyPr tIns="108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3" name="Titel 2">
            <a:extLst>
              <a:ext uri="{FF2B5EF4-FFF2-40B4-BE49-F238E27FC236}">
                <a16:creationId xmlns:a16="http://schemas.microsoft.com/office/drawing/2014/main" id="{94DE6017-D8BB-5A49-6EC3-FAA7BFAA7763}"/>
              </a:ext>
            </a:extLst>
          </p:cNvPr>
          <p:cNvSpPr>
            <a:spLocks noGrp="1"/>
          </p:cNvSpPr>
          <p:nvPr>
            <p:ph type="title" hasCustomPrompt="1"/>
            <p:custDataLst>
              <p:tags r:id="rId3"/>
            </p:custDataLst>
          </p:nvPr>
        </p:nvSpPr>
        <p:spPr>
          <a:xfrm>
            <a:off x="898525" y="684000"/>
            <a:ext cx="3876676" cy="759600"/>
          </a:xfrm>
        </p:spPr>
        <p:txBody>
          <a:bodyPr/>
          <a:lstStyle>
            <a:lvl1pPr>
              <a:defRPr/>
            </a:lvl1pPr>
          </a:lstStyle>
          <a:p>
            <a:r>
              <a:rPr lang="de-DE"/>
              <a:t>Headline</a:t>
            </a:r>
            <a:endParaRPr lang="de-DE" dirty="0"/>
          </a:p>
        </p:txBody>
      </p:sp>
      <p:sp>
        <p:nvSpPr>
          <p:cNvPr id="12" name="Datumsplatzhalter 11">
            <a:extLst>
              <a:ext uri="{FF2B5EF4-FFF2-40B4-BE49-F238E27FC236}">
                <a16:creationId xmlns:a16="http://schemas.microsoft.com/office/drawing/2014/main" id="{60F09F97-B248-17B7-8500-303D13B2D762}"/>
              </a:ext>
            </a:extLst>
          </p:cNvPr>
          <p:cNvSpPr>
            <a:spLocks noGrp="1"/>
          </p:cNvSpPr>
          <p:nvPr>
            <p:ph type="dt" sz="half" idx="26"/>
            <p:custDataLst>
              <p:tags r:id="rId4"/>
            </p:custDataLst>
          </p:nvPr>
        </p:nvSpPr>
        <p:spPr/>
        <p:txBody>
          <a:bodyPr/>
          <a:lstStyle/>
          <a:p>
            <a:r>
              <a:rPr lang="de-DE"/>
              <a:t>00.00.2023</a:t>
            </a:r>
            <a:endParaRPr lang="de-DE" dirty="0"/>
          </a:p>
        </p:txBody>
      </p:sp>
      <p:sp>
        <p:nvSpPr>
          <p:cNvPr id="13" name="Fußzeilenplatzhalter 12">
            <a:extLst>
              <a:ext uri="{FF2B5EF4-FFF2-40B4-BE49-F238E27FC236}">
                <a16:creationId xmlns:a16="http://schemas.microsoft.com/office/drawing/2014/main" id="{4AD3063A-4907-06F9-5F5A-7096EA47CCEE}"/>
              </a:ext>
            </a:extLst>
          </p:cNvPr>
          <p:cNvSpPr>
            <a:spLocks noGrp="1"/>
          </p:cNvSpPr>
          <p:nvPr>
            <p:ph type="ftr" sz="quarter" idx="27"/>
            <p:custDataLst>
              <p:tags r:id="rId5"/>
            </p:custDataLst>
          </p:nvPr>
        </p:nvSpPr>
        <p:spPr/>
        <p:txBody>
          <a:bodyPr/>
          <a:lstStyle/>
          <a:p>
            <a:r>
              <a:rPr lang="de-DE"/>
              <a:t>Presentation Title | Classification: C2 – Sensitive | Name Surname</a:t>
            </a:r>
            <a:endParaRPr lang="de-DE" dirty="0"/>
          </a:p>
        </p:txBody>
      </p:sp>
      <p:sp>
        <p:nvSpPr>
          <p:cNvPr id="14" name="Foliennummernplatzhalter 13">
            <a:extLst>
              <a:ext uri="{FF2B5EF4-FFF2-40B4-BE49-F238E27FC236}">
                <a16:creationId xmlns:a16="http://schemas.microsoft.com/office/drawing/2014/main" id="{60252CD8-4908-9A2B-3CD1-CD8B7126EAF5}"/>
              </a:ext>
            </a:extLst>
          </p:cNvPr>
          <p:cNvSpPr>
            <a:spLocks noGrp="1"/>
          </p:cNvSpPr>
          <p:nvPr>
            <p:ph type="sldNum" sz="quarter" idx="28"/>
            <p:custDataLst>
              <p:tags r:id="rId6"/>
            </p:custDataLst>
          </p:nvPr>
        </p:nvSpPr>
        <p:spPr/>
        <p:txBody>
          <a:bodyPr/>
          <a:lstStyle/>
          <a:p>
            <a:fld id="{92DB0D90-6264-4E90-9724-ABC670DBF4FB}" type="slidenum">
              <a:rPr lang="de-DE" smtClean="0"/>
              <a:pPr/>
              <a:t>‹Nr.›</a:t>
            </a:fld>
            <a:endParaRPr lang="de-DE" dirty="0"/>
          </a:p>
        </p:txBody>
      </p:sp>
      <p:sp>
        <p:nvSpPr>
          <p:cNvPr id="16" name="Bildplatzhalter 6">
            <a:extLst>
              <a:ext uri="{FF2B5EF4-FFF2-40B4-BE49-F238E27FC236}">
                <a16:creationId xmlns:a16="http://schemas.microsoft.com/office/drawing/2014/main" id="{D7121455-6043-AEDB-132A-9B51E2768B03}"/>
              </a:ext>
            </a:extLst>
          </p:cNvPr>
          <p:cNvSpPr>
            <a:spLocks noGrp="1"/>
          </p:cNvSpPr>
          <p:nvPr>
            <p:ph type="pic" sz="quarter" idx="30" hasCustomPrompt="1"/>
            <p:custDataLst>
              <p:tags r:id="rId7"/>
            </p:custDataLst>
          </p:nvPr>
        </p:nvSpPr>
        <p:spPr>
          <a:xfrm>
            <a:off x="9718027" y="539750"/>
            <a:ext cx="2113613" cy="3671684"/>
          </a:xfrm>
          <a:solidFill>
            <a:schemeClr val="bg2"/>
          </a:solidFill>
        </p:spPr>
        <p:txBody>
          <a:bodyPr tIns="108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22" name="Bildplatzhalter 6">
            <a:extLst>
              <a:ext uri="{FF2B5EF4-FFF2-40B4-BE49-F238E27FC236}">
                <a16:creationId xmlns:a16="http://schemas.microsoft.com/office/drawing/2014/main" id="{6E10A4EE-18B0-B63A-1130-2AE1F5374441}"/>
              </a:ext>
            </a:extLst>
          </p:cNvPr>
          <p:cNvSpPr>
            <a:spLocks noGrp="1"/>
          </p:cNvSpPr>
          <p:nvPr>
            <p:ph type="pic" sz="quarter" idx="34" hasCustomPrompt="1"/>
            <p:custDataLst>
              <p:tags r:id="rId8"/>
            </p:custDataLst>
          </p:nvPr>
        </p:nvSpPr>
        <p:spPr>
          <a:xfrm>
            <a:off x="5130801" y="4391434"/>
            <a:ext cx="2113613" cy="1745842"/>
          </a:xfrm>
          <a:solidFill>
            <a:schemeClr val="bg2"/>
          </a:solidFill>
        </p:spPr>
        <p:txBody>
          <a:bodyPr tIns="18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23" name="Bildplatzhalter 6">
            <a:extLst>
              <a:ext uri="{FF2B5EF4-FFF2-40B4-BE49-F238E27FC236}">
                <a16:creationId xmlns:a16="http://schemas.microsoft.com/office/drawing/2014/main" id="{206DB515-A4F9-61A1-E71C-833B55D7A99E}"/>
              </a:ext>
            </a:extLst>
          </p:cNvPr>
          <p:cNvSpPr>
            <a:spLocks noGrp="1"/>
          </p:cNvSpPr>
          <p:nvPr>
            <p:ph type="pic" sz="quarter" idx="35" hasCustomPrompt="1"/>
            <p:custDataLst>
              <p:tags r:id="rId9"/>
            </p:custDataLst>
          </p:nvPr>
        </p:nvSpPr>
        <p:spPr>
          <a:xfrm>
            <a:off x="7424413" y="4391434"/>
            <a:ext cx="2113613" cy="1745842"/>
          </a:xfrm>
          <a:solidFill>
            <a:schemeClr val="bg2"/>
          </a:solidFill>
        </p:spPr>
        <p:txBody>
          <a:bodyPr tIns="18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24" name="Bildplatzhalter 6">
            <a:extLst>
              <a:ext uri="{FF2B5EF4-FFF2-40B4-BE49-F238E27FC236}">
                <a16:creationId xmlns:a16="http://schemas.microsoft.com/office/drawing/2014/main" id="{569943D6-C617-BDD1-BF22-631B3B16BCD8}"/>
              </a:ext>
            </a:extLst>
          </p:cNvPr>
          <p:cNvSpPr>
            <a:spLocks noGrp="1"/>
          </p:cNvSpPr>
          <p:nvPr>
            <p:ph type="pic" sz="quarter" idx="36" hasCustomPrompt="1"/>
            <p:custDataLst>
              <p:tags r:id="rId10"/>
            </p:custDataLst>
          </p:nvPr>
        </p:nvSpPr>
        <p:spPr>
          <a:xfrm>
            <a:off x="9718027" y="4391434"/>
            <a:ext cx="2113613" cy="1745842"/>
          </a:xfrm>
          <a:solidFill>
            <a:schemeClr val="bg2"/>
          </a:solidFill>
        </p:spPr>
        <p:txBody>
          <a:bodyPr tIns="18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Tree>
    <p:extLst>
      <p:ext uri="{BB962C8B-B14F-4D97-AF65-F5344CB8AC3E}">
        <p14:creationId xmlns:p14="http://schemas.microsoft.com/office/powerpoint/2010/main" val="335738583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8 images">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10571999"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7" name="Bildplatzhalter 6">
            <a:extLst>
              <a:ext uri="{FF2B5EF4-FFF2-40B4-BE49-F238E27FC236}">
                <a16:creationId xmlns:a16="http://schemas.microsoft.com/office/drawing/2014/main" id="{F1C47934-AC73-793F-5679-E827489C39B8}"/>
              </a:ext>
            </a:extLst>
          </p:cNvPr>
          <p:cNvSpPr>
            <a:spLocks noGrp="1"/>
          </p:cNvSpPr>
          <p:nvPr>
            <p:ph type="pic" sz="quarter" idx="19" hasCustomPrompt="1"/>
            <p:custDataLst>
              <p:tags r:id="rId2"/>
            </p:custDataLst>
          </p:nvPr>
        </p:nvSpPr>
        <p:spPr>
          <a:xfrm>
            <a:off x="898524" y="1548000"/>
            <a:ext cx="3155364" cy="2203200"/>
          </a:xfrm>
          <a:solidFill>
            <a:schemeClr val="bg2"/>
          </a:solidFill>
        </p:spPr>
        <p:txBody>
          <a:bodyPr tIns="36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6" name="Titel 5">
            <a:extLst>
              <a:ext uri="{FF2B5EF4-FFF2-40B4-BE49-F238E27FC236}">
                <a16:creationId xmlns:a16="http://schemas.microsoft.com/office/drawing/2014/main" id="{7E6D20EE-A9D6-DBC9-BC9B-12278A358667}"/>
              </a:ext>
            </a:extLst>
          </p:cNvPr>
          <p:cNvSpPr>
            <a:spLocks noGrp="1"/>
          </p:cNvSpPr>
          <p:nvPr>
            <p:ph type="title" hasCustomPrompt="1"/>
            <p:custDataLst>
              <p:tags r:id="rId3"/>
            </p:custDataLst>
          </p:nvPr>
        </p:nvSpPr>
        <p:spPr/>
        <p:txBody>
          <a:bodyPr/>
          <a:lstStyle>
            <a:lvl1pPr>
              <a:defRPr/>
            </a:lvl1pPr>
          </a:lstStyle>
          <a:p>
            <a:r>
              <a:rPr lang="de-DE"/>
              <a:t>Headline</a:t>
            </a:r>
            <a:endParaRPr lang="de-DE" dirty="0"/>
          </a:p>
        </p:txBody>
      </p:sp>
      <p:sp>
        <p:nvSpPr>
          <p:cNvPr id="8" name="Bildplatzhalter 6">
            <a:extLst>
              <a:ext uri="{FF2B5EF4-FFF2-40B4-BE49-F238E27FC236}">
                <a16:creationId xmlns:a16="http://schemas.microsoft.com/office/drawing/2014/main" id="{5CC04346-3B03-A74A-6C8B-F051E56C56C7}"/>
              </a:ext>
            </a:extLst>
          </p:cNvPr>
          <p:cNvSpPr>
            <a:spLocks noGrp="1"/>
          </p:cNvSpPr>
          <p:nvPr>
            <p:ph type="pic" sz="quarter" idx="20" hasCustomPrompt="1"/>
            <p:custDataLst>
              <p:tags r:id="rId4"/>
            </p:custDataLst>
          </p:nvPr>
        </p:nvSpPr>
        <p:spPr>
          <a:xfrm>
            <a:off x="898524" y="3931200"/>
            <a:ext cx="2043576" cy="2203200"/>
          </a:xfrm>
          <a:solidFill>
            <a:schemeClr val="bg2"/>
          </a:solidFill>
        </p:spPr>
        <p:txBody>
          <a:bodyPr tIns="36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9" name="Bildplatzhalter 6">
            <a:extLst>
              <a:ext uri="{FF2B5EF4-FFF2-40B4-BE49-F238E27FC236}">
                <a16:creationId xmlns:a16="http://schemas.microsoft.com/office/drawing/2014/main" id="{97897BE7-BBDF-0148-0347-63E3F91D91B7}"/>
              </a:ext>
            </a:extLst>
          </p:cNvPr>
          <p:cNvSpPr>
            <a:spLocks noGrp="1"/>
          </p:cNvSpPr>
          <p:nvPr>
            <p:ph type="pic" sz="quarter" idx="21" hasCustomPrompt="1"/>
            <p:custDataLst>
              <p:tags r:id="rId5"/>
            </p:custDataLst>
          </p:nvPr>
        </p:nvSpPr>
        <p:spPr>
          <a:xfrm>
            <a:off x="3122099" y="3931200"/>
            <a:ext cx="2043576" cy="2203200"/>
          </a:xfrm>
          <a:solidFill>
            <a:schemeClr val="bg2"/>
          </a:solidFill>
        </p:spPr>
        <p:txBody>
          <a:bodyPr tIns="36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10" name="Bildplatzhalter 6">
            <a:extLst>
              <a:ext uri="{FF2B5EF4-FFF2-40B4-BE49-F238E27FC236}">
                <a16:creationId xmlns:a16="http://schemas.microsoft.com/office/drawing/2014/main" id="{86971AF9-9415-B5D8-3A5E-5552BE49AC0A}"/>
              </a:ext>
            </a:extLst>
          </p:cNvPr>
          <p:cNvSpPr>
            <a:spLocks noGrp="1"/>
          </p:cNvSpPr>
          <p:nvPr>
            <p:ph type="pic" sz="quarter" idx="22" hasCustomPrompt="1"/>
            <p:custDataLst>
              <p:tags r:id="rId6"/>
            </p:custDataLst>
          </p:nvPr>
        </p:nvSpPr>
        <p:spPr>
          <a:xfrm>
            <a:off x="5345674" y="3931200"/>
            <a:ext cx="2043575" cy="2203200"/>
          </a:xfrm>
          <a:solidFill>
            <a:schemeClr val="bg2"/>
          </a:solidFill>
        </p:spPr>
        <p:txBody>
          <a:bodyPr tIns="36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12" name="Bildplatzhalter 6">
            <a:extLst>
              <a:ext uri="{FF2B5EF4-FFF2-40B4-BE49-F238E27FC236}">
                <a16:creationId xmlns:a16="http://schemas.microsoft.com/office/drawing/2014/main" id="{EBCD51D1-78EC-7A2E-8887-3874FBEFFAF2}"/>
              </a:ext>
            </a:extLst>
          </p:cNvPr>
          <p:cNvSpPr>
            <a:spLocks noGrp="1"/>
          </p:cNvSpPr>
          <p:nvPr>
            <p:ph type="pic" sz="quarter" idx="23" hasCustomPrompt="1"/>
            <p:custDataLst>
              <p:tags r:id="rId7"/>
            </p:custDataLst>
          </p:nvPr>
        </p:nvSpPr>
        <p:spPr>
          <a:xfrm>
            <a:off x="7569248" y="1548000"/>
            <a:ext cx="2043574" cy="4586400"/>
          </a:xfrm>
          <a:solidFill>
            <a:schemeClr val="bg2"/>
          </a:solidFill>
        </p:spPr>
        <p:txBody>
          <a:bodyPr tIns="144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13" name="Bildplatzhalter 6">
            <a:extLst>
              <a:ext uri="{FF2B5EF4-FFF2-40B4-BE49-F238E27FC236}">
                <a16:creationId xmlns:a16="http://schemas.microsoft.com/office/drawing/2014/main" id="{721D749D-32AE-31D1-E58D-39BF5F972654}"/>
              </a:ext>
            </a:extLst>
          </p:cNvPr>
          <p:cNvSpPr>
            <a:spLocks noGrp="1"/>
          </p:cNvSpPr>
          <p:nvPr>
            <p:ph type="pic" sz="quarter" idx="24" hasCustomPrompt="1"/>
            <p:custDataLst>
              <p:tags r:id="rId8"/>
            </p:custDataLst>
          </p:nvPr>
        </p:nvSpPr>
        <p:spPr>
          <a:xfrm>
            <a:off x="9792825" y="3931200"/>
            <a:ext cx="2043577" cy="2203200"/>
          </a:xfrm>
          <a:solidFill>
            <a:schemeClr val="bg2"/>
          </a:solidFill>
        </p:spPr>
        <p:txBody>
          <a:bodyPr tIns="36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25" name="Bildplatzhalter 6">
            <a:extLst>
              <a:ext uri="{FF2B5EF4-FFF2-40B4-BE49-F238E27FC236}">
                <a16:creationId xmlns:a16="http://schemas.microsoft.com/office/drawing/2014/main" id="{5385D06B-FA42-F47A-0628-FABC6814766F}"/>
              </a:ext>
            </a:extLst>
          </p:cNvPr>
          <p:cNvSpPr>
            <a:spLocks noGrp="1"/>
          </p:cNvSpPr>
          <p:nvPr>
            <p:ph type="pic" sz="quarter" idx="27" hasCustomPrompt="1"/>
            <p:custDataLst>
              <p:tags r:id="rId9"/>
            </p:custDataLst>
          </p:nvPr>
        </p:nvSpPr>
        <p:spPr>
          <a:xfrm>
            <a:off x="4233887" y="1548000"/>
            <a:ext cx="3155362" cy="2203200"/>
          </a:xfrm>
          <a:solidFill>
            <a:schemeClr val="bg2"/>
          </a:solidFill>
        </p:spPr>
        <p:txBody>
          <a:bodyPr tIns="36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32" name="Bildplatzhalter 6">
            <a:extLst>
              <a:ext uri="{FF2B5EF4-FFF2-40B4-BE49-F238E27FC236}">
                <a16:creationId xmlns:a16="http://schemas.microsoft.com/office/drawing/2014/main" id="{566CA3EF-838E-DA55-6A4D-D60058D946ED}"/>
              </a:ext>
            </a:extLst>
          </p:cNvPr>
          <p:cNvSpPr>
            <a:spLocks noGrp="1"/>
          </p:cNvSpPr>
          <p:nvPr>
            <p:ph type="pic" sz="quarter" idx="32" hasCustomPrompt="1"/>
            <p:custDataLst>
              <p:tags r:id="rId10"/>
            </p:custDataLst>
          </p:nvPr>
        </p:nvSpPr>
        <p:spPr>
          <a:xfrm>
            <a:off x="9792825" y="1548000"/>
            <a:ext cx="2043575" cy="2203200"/>
          </a:xfrm>
          <a:solidFill>
            <a:schemeClr val="bg2"/>
          </a:solidFill>
        </p:spPr>
        <p:txBody>
          <a:bodyPr tIns="36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2" name="Datumsplatzhalter 1">
            <a:extLst>
              <a:ext uri="{FF2B5EF4-FFF2-40B4-BE49-F238E27FC236}">
                <a16:creationId xmlns:a16="http://schemas.microsoft.com/office/drawing/2014/main" id="{067A480E-E835-BA36-7102-E7B210078D66}"/>
              </a:ext>
            </a:extLst>
          </p:cNvPr>
          <p:cNvSpPr>
            <a:spLocks noGrp="1"/>
          </p:cNvSpPr>
          <p:nvPr>
            <p:ph type="dt" sz="half" idx="33"/>
            <p:custDataLst>
              <p:tags r:id="rId11"/>
            </p:custDataLst>
          </p:nvPr>
        </p:nvSpPr>
        <p:spPr/>
        <p:txBody>
          <a:bodyPr/>
          <a:lstStyle/>
          <a:p>
            <a:r>
              <a:rPr lang="de-DE"/>
              <a:t>00.00.2023</a:t>
            </a:r>
            <a:endParaRPr lang="de-DE" dirty="0"/>
          </a:p>
        </p:txBody>
      </p:sp>
      <p:sp>
        <p:nvSpPr>
          <p:cNvPr id="5" name="Fußzeilenplatzhalter 4">
            <a:extLst>
              <a:ext uri="{FF2B5EF4-FFF2-40B4-BE49-F238E27FC236}">
                <a16:creationId xmlns:a16="http://schemas.microsoft.com/office/drawing/2014/main" id="{50E82F6C-54C8-00E4-A33D-42BD70D9747B}"/>
              </a:ext>
            </a:extLst>
          </p:cNvPr>
          <p:cNvSpPr>
            <a:spLocks noGrp="1"/>
          </p:cNvSpPr>
          <p:nvPr>
            <p:ph type="ftr" sz="quarter" idx="34"/>
            <p:custDataLst>
              <p:tags r:id="rId12"/>
            </p:custDataLst>
          </p:nvPr>
        </p:nvSpPr>
        <p:spPr/>
        <p:txBody>
          <a:bodyPr/>
          <a:lstStyle/>
          <a:p>
            <a:r>
              <a:rPr lang="de-DE"/>
              <a:t>Presentation Title | Classification: C2 – Sensitive | Name Surname</a:t>
            </a:r>
            <a:endParaRPr lang="de-DE" dirty="0"/>
          </a:p>
        </p:txBody>
      </p:sp>
      <p:sp>
        <p:nvSpPr>
          <p:cNvPr id="14" name="Foliennummernplatzhalter 13">
            <a:extLst>
              <a:ext uri="{FF2B5EF4-FFF2-40B4-BE49-F238E27FC236}">
                <a16:creationId xmlns:a16="http://schemas.microsoft.com/office/drawing/2014/main" id="{9511D31C-C93B-30C5-897E-A46410D1E899}"/>
              </a:ext>
            </a:extLst>
          </p:cNvPr>
          <p:cNvSpPr>
            <a:spLocks noGrp="1"/>
          </p:cNvSpPr>
          <p:nvPr>
            <p:ph type="sldNum" sz="quarter" idx="35"/>
            <p:custDataLst>
              <p:tags r:id="rId13"/>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280753300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
        <p:nvSpPr>
          <p:cNvPr id="13" name="Bildplatzhalter 6">
            <a:extLst>
              <a:ext uri="{FF2B5EF4-FFF2-40B4-BE49-F238E27FC236}">
                <a16:creationId xmlns:a16="http://schemas.microsoft.com/office/drawing/2014/main" id="{32CA7720-BDA9-45FA-8787-50A8A19691FA}"/>
              </a:ext>
            </a:extLst>
          </p:cNvPr>
          <p:cNvSpPr>
            <a:spLocks noGrp="1"/>
          </p:cNvSpPr>
          <p:nvPr>
            <p:ph type="pic" sz="quarter" idx="36" hasCustomPrompt="1"/>
            <p:custDataLst>
              <p:tags r:id="rId1"/>
            </p:custDataLst>
          </p:nvPr>
        </p:nvSpPr>
        <p:spPr>
          <a:xfrm>
            <a:off x="898524" y="1547999"/>
            <a:ext cx="10275612" cy="4586099"/>
          </a:xfrm>
          <a:solidFill>
            <a:schemeClr val="bg2"/>
          </a:solidFill>
        </p:spPr>
        <p:txBody>
          <a:bodyPr tIns="36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8" name="Titel 3">
            <a:extLst>
              <a:ext uri="{FF2B5EF4-FFF2-40B4-BE49-F238E27FC236}">
                <a16:creationId xmlns:a16="http://schemas.microsoft.com/office/drawing/2014/main" id="{0F0470FD-9931-4F07-BF3D-73F468251A1D}"/>
              </a:ext>
            </a:extLst>
          </p:cNvPr>
          <p:cNvSpPr>
            <a:spLocks noGrp="1"/>
          </p:cNvSpPr>
          <p:nvPr>
            <p:ph type="title" hasCustomPrompt="1"/>
          </p:nvPr>
        </p:nvSpPr>
        <p:spPr>
          <a:xfrm>
            <a:off x="898524" y="684000"/>
            <a:ext cx="9521825" cy="758396"/>
          </a:xfrm>
        </p:spPr>
        <p:txBody>
          <a:bodyPr/>
          <a:lstStyle>
            <a:lvl1pPr>
              <a:defRPr/>
            </a:lvl1pPr>
          </a:lstStyle>
          <a:p>
            <a:r>
              <a:rPr lang="en-GB" dirty="0"/>
              <a:t>Headline</a:t>
            </a:r>
            <a:endParaRPr lang="en-US" dirty="0"/>
          </a:p>
        </p:txBody>
      </p:sp>
      <p:sp>
        <p:nvSpPr>
          <p:cNvPr id="9" name="Datumsplatzhalter 11">
            <a:extLst>
              <a:ext uri="{FF2B5EF4-FFF2-40B4-BE49-F238E27FC236}">
                <a16:creationId xmlns:a16="http://schemas.microsoft.com/office/drawing/2014/main" id="{C96B4AB7-395A-4FFA-A314-3C3C0A07D10E}"/>
              </a:ext>
            </a:extLst>
          </p:cNvPr>
          <p:cNvSpPr>
            <a:spLocks noGrp="1"/>
          </p:cNvSpPr>
          <p:nvPr>
            <p:ph type="dt" sz="half" idx="33"/>
          </p:nvPr>
        </p:nvSpPr>
        <p:spPr>
          <a:xfrm>
            <a:off x="10751638" y="6470705"/>
            <a:ext cx="1080000" cy="281691"/>
          </a:xfrm>
        </p:spPr>
        <p:txBody>
          <a:bodyPr/>
          <a:lstStyle/>
          <a:p>
            <a:r>
              <a:rPr lang="en-US"/>
              <a:t>00.00.2023</a:t>
            </a:r>
            <a:endParaRPr lang="en-US" dirty="0"/>
          </a:p>
        </p:txBody>
      </p:sp>
      <p:sp>
        <p:nvSpPr>
          <p:cNvPr id="10" name="Fußzeilenplatzhalter 12">
            <a:extLst>
              <a:ext uri="{FF2B5EF4-FFF2-40B4-BE49-F238E27FC236}">
                <a16:creationId xmlns:a16="http://schemas.microsoft.com/office/drawing/2014/main" id="{E974EFBD-4F58-4582-BE83-E3A30C984490}"/>
              </a:ext>
            </a:extLst>
          </p:cNvPr>
          <p:cNvSpPr>
            <a:spLocks noGrp="1"/>
          </p:cNvSpPr>
          <p:nvPr>
            <p:ph type="ftr" sz="quarter" idx="34"/>
          </p:nvPr>
        </p:nvSpPr>
        <p:spPr>
          <a:xfrm>
            <a:off x="1498061" y="6470705"/>
            <a:ext cx="9253577" cy="281691"/>
          </a:xfrm>
        </p:spPr>
        <p:txBody>
          <a:bodyPr/>
          <a:lstStyle/>
          <a:p>
            <a:r>
              <a:rPr lang="en-US"/>
              <a:t>Presentation Title | Classification: C2 – Sensitive | Name Surname</a:t>
            </a:r>
            <a:endParaRPr lang="en-US" dirty="0"/>
          </a:p>
        </p:txBody>
      </p:sp>
      <p:sp>
        <p:nvSpPr>
          <p:cNvPr id="11" name="Foliennummernplatzhalter 13">
            <a:extLst>
              <a:ext uri="{FF2B5EF4-FFF2-40B4-BE49-F238E27FC236}">
                <a16:creationId xmlns:a16="http://schemas.microsoft.com/office/drawing/2014/main" id="{614F89D7-5D71-43E9-9823-D93F35FA53D6}"/>
              </a:ext>
            </a:extLst>
          </p:cNvPr>
          <p:cNvSpPr>
            <a:spLocks noGrp="1"/>
          </p:cNvSpPr>
          <p:nvPr>
            <p:ph type="sldNum" sz="quarter" idx="35"/>
          </p:nvPr>
        </p:nvSpPr>
        <p:spPr>
          <a:xfrm>
            <a:off x="11543495" y="171744"/>
            <a:ext cx="288143" cy="281691"/>
          </a:xfrm>
        </p:spPr>
        <p:txBody>
          <a:bodyPr/>
          <a:lstStyle/>
          <a:p>
            <a:fld id="{92DB0D90-6264-4E90-9724-ABC670DBF4FB}" type="slidenum">
              <a:rPr lang="en-US" smtClean="0"/>
              <a:pPr/>
              <a:t>‹Nr.›</a:t>
            </a:fld>
            <a:endParaRPr lang="en-US" dirty="0"/>
          </a:p>
        </p:txBody>
      </p:sp>
      <p:sp>
        <p:nvSpPr>
          <p:cNvPr id="12" name="Textplatzhalter 6">
            <a:extLst>
              <a:ext uri="{FF2B5EF4-FFF2-40B4-BE49-F238E27FC236}">
                <a16:creationId xmlns:a16="http://schemas.microsoft.com/office/drawing/2014/main" id="{31890252-0152-4953-9B5A-C38421DA39C1}"/>
              </a:ext>
            </a:extLst>
          </p:cNvPr>
          <p:cNvSpPr>
            <a:spLocks noGrp="1"/>
          </p:cNvSpPr>
          <p:nvPr>
            <p:ph type="body" sz="quarter" idx="14" hasCustomPrompt="1"/>
            <p:custDataLst>
              <p:tags r:id="rId2"/>
            </p:custDataLst>
          </p:nvPr>
        </p:nvSpPr>
        <p:spPr>
          <a:xfrm>
            <a:off x="898524" y="223200"/>
            <a:ext cx="10571999"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Tree>
    <p:extLst>
      <p:ext uri="{BB962C8B-B14F-4D97-AF65-F5344CB8AC3E}">
        <p14:creationId xmlns:p14="http://schemas.microsoft.com/office/powerpoint/2010/main" val="210586690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Diagram / table">
    <p:bg>
      <p:bgPr>
        <a:solidFill>
          <a:schemeClr val="tx1"/>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2459504"/>
            <a:ext cx="12192000" cy="1938992"/>
          </a:xfrm>
          <a:prstGeom prst="rect">
            <a:avLst/>
          </a:prstGeom>
          <a:solidFill>
            <a:schemeClr val="tx1"/>
          </a:solidFill>
        </p:spPr>
        <p:txBody>
          <a:bodyPr wrap="square" rtlCol="0" anchor="ctr">
            <a:spAutoFit/>
          </a:bodyPr>
          <a:lstStyle/>
          <a:p>
            <a:pPr algn="ctr"/>
            <a:r>
              <a:rPr lang="de-DE" sz="12000">
                <a:solidFill>
                  <a:schemeClr val="bg1"/>
                </a:solidFill>
              </a:rPr>
              <a:t>Diagram / table</a:t>
            </a:r>
            <a:endParaRPr lang="de-DE" sz="12000" dirty="0">
              <a:solidFill>
                <a:schemeClr val="bg1"/>
              </a:solidFill>
            </a:endParaRPr>
          </a:p>
        </p:txBody>
      </p:sp>
    </p:spTree>
    <p:extLst>
      <p:ext uri="{BB962C8B-B14F-4D97-AF65-F5344CB8AC3E}">
        <p14:creationId xmlns:p14="http://schemas.microsoft.com/office/powerpoint/2010/main" val="23658561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2 diagrams">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5290242"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6" name="Diagrammplatzhalter 5">
            <a:extLst>
              <a:ext uri="{FF2B5EF4-FFF2-40B4-BE49-F238E27FC236}">
                <a16:creationId xmlns:a16="http://schemas.microsoft.com/office/drawing/2014/main" id="{5C9F6C26-5A62-B4B6-2610-90CD935AC46A}"/>
              </a:ext>
            </a:extLst>
          </p:cNvPr>
          <p:cNvSpPr>
            <a:spLocks noGrp="1"/>
          </p:cNvSpPr>
          <p:nvPr>
            <p:ph type="chart" sz="quarter" idx="18"/>
            <p:custDataLst>
              <p:tags r:id="rId2"/>
            </p:custDataLst>
          </p:nvPr>
        </p:nvSpPr>
        <p:spPr>
          <a:xfrm>
            <a:off x="898524" y="1548000"/>
            <a:ext cx="5286376" cy="4586400"/>
          </a:xfrm>
        </p:spPr>
        <p:txBody>
          <a:bodyPr/>
          <a:lstStyle>
            <a:lvl1pPr>
              <a:defRPr/>
            </a:lvl1pPr>
          </a:lstStyle>
          <a:p>
            <a:r>
              <a:rPr lang="de-DE"/>
              <a:t>Diagramm durch Klicken auf Symbol hinzufügen</a:t>
            </a:r>
            <a:endParaRPr lang="de-DE" dirty="0"/>
          </a:p>
        </p:txBody>
      </p:sp>
      <p:sp>
        <p:nvSpPr>
          <p:cNvPr id="7" name="Diagrammplatzhalter 5">
            <a:extLst>
              <a:ext uri="{FF2B5EF4-FFF2-40B4-BE49-F238E27FC236}">
                <a16:creationId xmlns:a16="http://schemas.microsoft.com/office/drawing/2014/main" id="{04589512-CC76-EB18-8AA7-8FE05090E5A3}"/>
              </a:ext>
            </a:extLst>
          </p:cNvPr>
          <p:cNvSpPr>
            <a:spLocks noGrp="1"/>
          </p:cNvSpPr>
          <p:nvPr>
            <p:ph type="chart" sz="quarter" idx="19"/>
            <p:custDataLst>
              <p:tags r:id="rId3"/>
            </p:custDataLst>
          </p:nvPr>
        </p:nvSpPr>
        <p:spPr>
          <a:xfrm>
            <a:off x="6546000" y="1548000"/>
            <a:ext cx="5286376" cy="4586400"/>
          </a:xfrm>
        </p:spPr>
        <p:txBody>
          <a:bodyPr/>
          <a:lstStyle>
            <a:lvl1pPr>
              <a:defRPr/>
            </a:lvl1pPr>
          </a:lstStyle>
          <a:p>
            <a:r>
              <a:rPr lang="de-DE"/>
              <a:t>Diagramm durch Klicken auf Symbol hinzufügen</a:t>
            </a:r>
            <a:endParaRPr lang="de-DE" dirty="0"/>
          </a:p>
        </p:txBody>
      </p:sp>
      <p:sp>
        <p:nvSpPr>
          <p:cNvPr id="8" name="Titel 7">
            <a:extLst>
              <a:ext uri="{FF2B5EF4-FFF2-40B4-BE49-F238E27FC236}">
                <a16:creationId xmlns:a16="http://schemas.microsoft.com/office/drawing/2014/main" id="{47F126F8-DD39-67DF-E012-5C3A1D8A5CDC}"/>
              </a:ext>
            </a:extLst>
          </p:cNvPr>
          <p:cNvSpPr>
            <a:spLocks noGrp="1"/>
          </p:cNvSpPr>
          <p:nvPr>
            <p:ph type="title" hasCustomPrompt="1"/>
            <p:custDataLst>
              <p:tags r:id="rId4"/>
            </p:custDataLst>
          </p:nvPr>
        </p:nvSpPr>
        <p:spPr/>
        <p:txBody>
          <a:bodyPr/>
          <a:lstStyle>
            <a:lvl1pPr>
              <a:defRPr/>
            </a:lvl1pPr>
          </a:lstStyle>
          <a:p>
            <a:r>
              <a:rPr lang="de-DE"/>
              <a:t>Headline</a:t>
            </a:r>
            <a:endParaRPr lang="de-DE" dirty="0"/>
          </a:p>
        </p:txBody>
      </p:sp>
      <p:sp>
        <p:nvSpPr>
          <p:cNvPr id="3" name="Datumsplatzhalter 2">
            <a:extLst>
              <a:ext uri="{FF2B5EF4-FFF2-40B4-BE49-F238E27FC236}">
                <a16:creationId xmlns:a16="http://schemas.microsoft.com/office/drawing/2014/main" id="{9A360000-A717-E796-C434-232952463725}"/>
              </a:ext>
            </a:extLst>
          </p:cNvPr>
          <p:cNvSpPr>
            <a:spLocks noGrp="1"/>
          </p:cNvSpPr>
          <p:nvPr>
            <p:ph type="dt" sz="half" idx="20"/>
            <p:custDataLst>
              <p:tags r:id="rId5"/>
            </p:custDataLst>
          </p:nvPr>
        </p:nvSpPr>
        <p:spPr/>
        <p:txBody>
          <a:bodyPr/>
          <a:lstStyle/>
          <a:p>
            <a:r>
              <a:rPr lang="de-DE"/>
              <a:t>00.00.2023</a:t>
            </a:r>
            <a:endParaRPr lang="de-DE" dirty="0"/>
          </a:p>
        </p:txBody>
      </p:sp>
      <p:sp>
        <p:nvSpPr>
          <p:cNvPr id="5" name="Fußzeilenplatzhalter 4">
            <a:extLst>
              <a:ext uri="{FF2B5EF4-FFF2-40B4-BE49-F238E27FC236}">
                <a16:creationId xmlns:a16="http://schemas.microsoft.com/office/drawing/2014/main" id="{86E39CDB-BC4E-CEC2-7BAF-503606E3FDF9}"/>
              </a:ext>
            </a:extLst>
          </p:cNvPr>
          <p:cNvSpPr>
            <a:spLocks noGrp="1"/>
          </p:cNvSpPr>
          <p:nvPr>
            <p:ph type="ftr" sz="quarter" idx="21"/>
            <p:custDataLst>
              <p:tags r:id="rId6"/>
            </p:custDataLst>
          </p:nvPr>
        </p:nvSpPr>
        <p:spPr/>
        <p:txBody>
          <a:bodyPr/>
          <a:lstStyle/>
          <a:p>
            <a:r>
              <a:rPr lang="de-DE"/>
              <a:t>Presentation Title | Classification: C2 – Sensitive | Name Surname</a:t>
            </a:r>
            <a:endParaRPr lang="de-DE" dirty="0"/>
          </a:p>
        </p:txBody>
      </p:sp>
      <p:sp>
        <p:nvSpPr>
          <p:cNvPr id="9" name="Foliennummernplatzhalter 8">
            <a:extLst>
              <a:ext uri="{FF2B5EF4-FFF2-40B4-BE49-F238E27FC236}">
                <a16:creationId xmlns:a16="http://schemas.microsoft.com/office/drawing/2014/main" id="{E0D51513-940E-3D55-75A9-092DF05A2233}"/>
              </a:ext>
            </a:extLst>
          </p:cNvPr>
          <p:cNvSpPr>
            <a:spLocks noGrp="1"/>
          </p:cNvSpPr>
          <p:nvPr>
            <p:ph type="sldNum" sz="quarter" idx="22"/>
            <p:custDataLst>
              <p:tags r:id="rId7"/>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102613410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ext + diagram">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52863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5" name="Textplatzhalter 4">
            <a:extLst>
              <a:ext uri="{FF2B5EF4-FFF2-40B4-BE49-F238E27FC236}">
                <a16:creationId xmlns:a16="http://schemas.microsoft.com/office/drawing/2014/main" id="{60C75785-09F9-CAF5-FB73-4B9A4EEE1EFA}"/>
              </a:ext>
            </a:extLst>
          </p:cNvPr>
          <p:cNvSpPr>
            <a:spLocks noGrp="1"/>
          </p:cNvSpPr>
          <p:nvPr>
            <p:ph type="body" sz="quarter" idx="20" hasCustomPrompt="1"/>
            <p:custDataLst>
              <p:tags r:id="rId2"/>
            </p:custDataLst>
          </p:nvPr>
        </p:nvSpPr>
        <p:spPr>
          <a:xfrm>
            <a:off x="898524" y="1548000"/>
            <a:ext cx="3876676" cy="4590000"/>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7" name="Diagrammplatzhalter 5">
            <a:extLst>
              <a:ext uri="{FF2B5EF4-FFF2-40B4-BE49-F238E27FC236}">
                <a16:creationId xmlns:a16="http://schemas.microsoft.com/office/drawing/2014/main" id="{04589512-CC76-EB18-8AA7-8FE05090E5A3}"/>
              </a:ext>
            </a:extLst>
          </p:cNvPr>
          <p:cNvSpPr>
            <a:spLocks noGrp="1"/>
          </p:cNvSpPr>
          <p:nvPr>
            <p:ph type="chart" sz="quarter" idx="19"/>
            <p:custDataLst>
              <p:tags r:id="rId3"/>
            </p:custDataLst>
          </p:nvPr>
        </p:nvSpPr>
        <p:spPr>
          <a:xfrm>
            <a:off x="5130801" y="1548000"/>
            <a:ext cx="6700838" cy="4590000"/>
          </a:xfrm>
        </p:spPr>
        <p:txBody>
          <a:bodyPr/>
          <a:lstStyle>
            <a:lvl1pPr>
              <a:defRPr/>
            </a:lvl1pPr>
          </a:lstStyle>
          <a:p>
            <a:r>
              <a:rPr lang="de-DE"/>
              <a:t>Diagramm durch Klicken auf Symbol hinzufügen</a:t>
            </a:r>
            <a:endParaRPr lang="de-DE" dirty="0"/>
          </a:p>
        </p:txBody>
      </p:sp>
      <p:sp>
        <p:nvSpPr>
          <p:cNvPr id="4" name="Titel 3">
            <a:extLst>
              <a:ext uri="{FF2B5EF4-FFF2-40B4-BE49-F238E27FC236}">
                <a16:creationId xmlns:a16="http://schemas.microsoft.com/office/drawing/2014/main" id="{EC7C9753-0751-4260-2928-B377854ECEFE}"/>
              </a:ext>
            </a:extLst>
          </p:cNvPr>
          <p:cNvSpPr>
            <a:spLocks noGrp="1"/>
          </p:cNvSpPr>
          <p:nvPr>
            <p:ph type="title" hasCustomPrompt="1"/>
            <p:custDataLst>
              <p:tags r:id="rId4"/>
            </p:custDataLst>
          </p:nvPr>
        </p:nvSpPr>
        <p:spPr/>
        <p:txBody>
          <a:bodyPr/>
          <a:lstStyle>
            <a:lvl1pPr>
              <a:defRPr/>
            </a:lvl1pPr>
          </a:lstStyle>
          <a:p>
            <a:r>
              <a:rPr lang="de-DE"/>
              <a:t>Headline</a:t>
            </a:r>
            <a:endParaRPr lang="de-DE" dirty="0"/>
          </a:p>
        </p:txBody>
      </p:sp>
      <p:sp>
        <p:nvSpPr>
          <p:cNvPr id="10" name="Datumsplatzhalter 9">
            <a:extLst>
              <a:ext uri="{FF2B5EF4-FFF2-40B4-BE49-F238E27FC236}">
                <a16:creationId xmlns:a16="http://schemas.microsoft.com/office/drawing/2014/main" id="{186C9CB7-FEDD-AC62-83D2-56B5FB805465}"/>
              </a:ext>
            </a:extLst>
          </p:cNvPr>
          <p:cNvSpPr>
            <a:spLocks noGrp="1"/>
          </p:cNvSpPr>
          <p:nvPr>
            <p:ph type="dt" sz="half" idx="21"/>
            <p:custDataLst>
              <p:tags r:id="rId5"/>
            </p:custDataLst>
          </p:nvPr>
        </p:nvSpPr>
        <p:spPr/>
        <p:txBody>
          <a:bodyPr/>
          <a:lstStyle/>
          <a:p>
            <a:r>
              <a:rPr lang="de-DE"/>
              <a:t>00.00.2023</a:t>
            </a:r>
            <a:endParaRPr lang="de-DE" dirty="0"/>
          </a:p>
        </p:txBody>
      </p:sp>
      <p:sp>
        <p:nvSpPr>
          <p:cNvPr id="12" name="Fußzeilenplatzhalter 11">
            <a:extLst>
              <a:ext uri="{FF2B5EF4-FFF2-40B4-BE49-F238E27FC236}">
                <a16:creationId xmlns:a16="http://schemas.microsoft.com/office/drawing/2014/main" id="{83833CBB-6F4C-7119-2C3E-E07E3871F5F8}"/>
              </a:ext>
            </a:extLst>
          </p:cNvPr>
          <p:cNvSpPr>
            <a:spLocks noGrp="1"/>
          </p:cNvSpPr>
          <p:nvPr>
            <p:ph type="ftr" sz="quarter" idx="22"/>
            <p:custDataLst>
              <p:tags r:id="rId6"/>
            </p:custDataLst>
          </p:nvPr>
        </p:nvSpPr>
        <p:spPr/>
        <p:txBody>
          <a:bodyPr/>
          <a:lstStyle/>
          <a:p>
            <a:r>
              <a:rPr lang="de-DE"/>
              <a:t>Presentation Title | Classification: C2 – Sensitive | Name Surname</a:t>
            </a:r>
            <a:endParaRPr lang="de-DE" dirty="0"/>
          </a:p>
        </p:txBody>
      </p:sp>
      <p:sp>
        <p:nvSpPr>
          <p:cNvPr id="13" name="Foliennummernplatzhalter 12">
            <a:extLst>
              <a:ext uri="{FF2B5EF4-FFF2-40B4-BE49-F238E27FC236}">
                <a16:creationId xmlns:a16="http://schemas.microsoft.com/office/drawing/2014/main" id="{E8D4D7B1-9F4E-6F3B-9EBA-A9CFCD962A14}"/>
              </a:ext>
            </a:extLst>
          </p:cNvPr>
          <p:cNvSpPr>
            <a:spLocks noGrp="1"/>
          </p:cNvSpPr>
          <p:nvPr>
            <p:ph type="sldNum" sz="quarter" idx="23"/>
            <p:custDataLst>
              <p:tags r:id="rId7"/>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197825975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able">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5290242"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7" name="Tabellenplatzhalter 6">
            <a:extLst>
              <a:ext uri="{FF2B5EF4-FFF2-40B4-BE49-F238E27FC236}">
                <a16:creationId xmlns:a16="http://schemas.microsoft.com/office/drawing/2014/main" id="{FADE790D-90C0-0F30-A6E8-1A338D20A86F}"/>
              </a:ext>
            </a:extLst>
          </p:cNvPr>
          <p:cNvSpPr>
            <a:spLocks noGrp="1"/>
          </p:cNvSpPr>
          <p:nvPr>
            <p:ph type="tbl" sz="quarter" idx="18" hasCustomPrompt="1"/>
            <p:custDataLst>
              <p:tags r:id="rId2"/>
            </p:custDataLst>
          </p:nvPr>
        </p:nvSpPr>
        <p:spPr>
          <a:xfrm>
            <a:off x="898524" y="1548000"/>
            <a:ext cx="9528176" cy="4586400"/>
          </a:xfrm>
        </p:spPr>
        <p:txBody>
          <a:bodyPr/>
          <a:lstStyle>
            <a:lvl1pPr>
              <a:defRPr/>
            </a:lvl1pPr>
          </a:lstStyle>
          <a:p>
            <a:r>
              <a:rPr lang="de-DE"/>
              <a:t>Table</a:t>
            </a:r>
            <a:endParaRPr lang="de-DE" dirty="0"/>
          </a:p>
        </p:txBody>
      </p:sp>
      <p:sp>
        <p:nvSpPr>
          <p:cNvPr id="5" name="Titel 4">
            <a:extLst>
              <a:ext uri="{FF2B5EF4-FFF2-40B4-BE49-F238E27FC236}">
                <a16:creationId xmlns:a16="http://schemas.microsoft.com/office/drawing/2014/main" id="{E762ECD7-B588-9D31-F397-7435DF42DF2C}"/>
              </a:ext>
            </a:extLst>
          </p:cNvPr>
          <p:cNvSpPr>
            <a:spLocks noGrp="1"/>
          </p:cNvSpPr>
          <p:nvPr>
            <p:ph type="title" hasCustomPrompt="1"/>
            <p:custDataLst>
              <p:tags r:id="rId3"/>
            </p:custDataLst>
          </p:nvPr>
        </p:nvSpPr>
        <p:spPr/>
        <p:txBody>
          <a:bodyPr/>
          <a:lstStyle>
            <a:lvl1pPr>
              <a:defRPr/>
            </a:lvl1pPr>
          </a:lstStyle>
          <a:p>
            <a:r>
              <a:rPr lang="de-DE"/>
              <a:t>Headline</a:t>
            </a:r>
            <a:endParaRPr lang="de-DE" dirty="0"/>
          </a:p>
        </p:txBody>
      </p:sp>
      <p:sp>
        <p:nvSpPr>
          <p:cNvPr id="3" name="Datumsplatzhalter 2">
            <a:extLst>
              <a:ext uri="{FF2B5EF4-FFF2-40B4-BE49-F238E27FC236}">
                <a16:creationId xmlns:a16="http://schemas.microsoft.com/office/drawing/2014/main" id="{E68DCDA3-4974-E33F-9A3F-49B7BEBB407A}"/>
              </a:ext>
            </a:extLst>
          </p:cNvPr>
          <p:cNvSpPr>
            <a:spLocks noGrp="1"/>
          </p:cNvSpPr>
          <p:nvPr>
            <p:ph type="dt" sz="half" idx="19"/>
            <p:custDataLst>
              <p:tags r:id="rId4"/>
            </p:custDataLst>
          </p:nvPr>
        </p:nvSpPr>
        <p:spPr/>
        <p:txBody>
          <a:bodyPr/>
          <a:lstStyle/>
          <a:p>
            <a:r>
              <a:rPr lang="de-DE"/>
              <a:t>00.00.2023</a:t>
            </a:r>
            <a:endParaRPr lang="de-DE" dirty="0"/>
          </a:p>
        </p:txBody>
      </p:sp>
      <p:sp>
        <p:nvSpPr>
          <p:cNvPr id="6" name="Fußzeilenplatzhalter 5">
            <a:extLst>
              <a:ext uri="{FF2B5EF4-FFF2-40B4-BE49-F238E27FC236}">
                <a16:creationId xmlns:a16="http://schemas.microsoft.com/office/drawing/2014/main" id="{830E9A29-26AC-ECED-AA3C-BABA03D65CE6}"/>
              </a:ext>
            </a:extLst>
          </p:cNvPr>
          <p:cNvSpPr>
            <a:spLocks noGrp="1"/>
          </p:cNvSpPr>
          <p:nvPr>
            <p:ph type="ftr" sz="quarter" idx="20"/>
            <p:custDataLst>
              <p:tags r:id="rId5"/>
            </p:custDataLst>
          </p:nvPr>
        </p:nvSpPr>
        <p:spPr/>
        <p:txBody>
          <a:bodyPr/>
          <a:lstStyle/>
          <a:p>
            <a:r>
              <a:rPr lang="de-DE"/>
              <a:t>Presentation Title | Classification: C2 – Sensitive | Name Surname</a:t>
            </a:r>
            <a:endParaRPr lang="de-DE" dirty="0"/>
          </a:p>
        </p:txBody>
      </p:sp>
      <p:sp>
        <p:nvSpPr>
          <p:cNvPr id="8" name="Foliennummernplatzhalter 7">
            <a:extLst>
              <a:ext uri="{FF2B5EF4-FFF2-40B4-BE49-F238E27FC236}">
                <a16:creationId xmlns:a16="http://schemas.microsoft.com/office/drawing/2014/main" id="{9768D234-AC29-E099-274C-C6383A89E3DF}"/>
              </a:ext>
            </a:extLst>
          </p:cNvPr>
          <p:cNvSpPr>
            <a:spLocks noGrp="1"/>
          </p:cNvSpPr>
          <p:nvPr>
            <p:ph type="sldNum" sz="quarter" idx="21"/>
            <p:custDataLst>
              <p:tags r:id="rId6"/>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41772233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Statement and Picture">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B8D93A78-8D74-7F2C-F7F0-CF0E6BD608BF}"/>
              </a:ext>
            </a:extLst>
          </p:cNvPr>
          <p:cNvSpPr/>
          <p:nvPr userDrawn="1"/>
        </p:nvSpPr>
        <p:spPr>
          <a:xfrm>
            <a:off x="0" y="0"/>
            <a:ext cx="3410700" cy="6858000"/>
          </a:xfrm>
          <a:prstGeom prst="rect">
            <a:avLst/>
          </a:prstGeom>
          <a:solidFill>
            <a:srgbClr val="A8C8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Bildplatzhalter 7">
            <a:extLst>
              <a:ext uri="{FF2B5EF4-FFF2-40B4-BE49-F238E27FC236}">
                <a16:creationId xmlns:a16="http://schemas.microsoft.com/office/drawing/2014/main" id="{F2C6EFD3-0546-1323-605E-9E1988FEC6FB}"/>
              </a:ext>
            </a:extLst>
          </p:cNvPr>
          <p:cNvSpPr>
            <a:spLocks noGrp="1"/>
          </p:cNvSpPr>
          <p:nvPr>
            <p:ph type="pic" sz="quarter" idx="13"/>
          </p:nvPr>
        </p:nvSpPr>
        <p:spPr>
          <a:xfrm>
            <a:off x="1033219" y="931820"/>
            <a:ext cx="4965943" cy="4978443"/>
          </a:xfrm>
        </p:spPr>
        <p:txBody>
          <a:bodyPr anchor="ctr"/>
          <a:lstStyle>
            <a:lvl1pPr marL="0" indent="0" algn="ctr">
              <a:buFontTx/>
              <a:buNone/>
              <a:defRPr/>
            </a:lvl1pPr>
          </a:lstStyle>
          <a:p>
            <a:r>
              <a:rPr lang="de-DE"/>
              <a:t>Bild</a:t>
            </a:r>
          </a:p>
        </p:txBody>
      </p:sp>
      <p:sp>
        <p:nvSpPr>
          <p:cNvPr id="3" name="Fußzeilenplatzhalter 2">
            <a:extLst>
              <a:ext uri="{FF2B5EF4-FFF2-40B4-BE49-F238E27FC236}">
                <a16:creationId xmlns:a16="http://schemas.microsoft.com/office/drawing/2014/main" id="{81187ADA-B3B6-A7E8-7255-27EB4947A0F1}"/>
              </a:ext>
            </a:extLst>
          </p:cNvPr>
          <p:cNvSpPr>
            <a:spLocks noGrp="1"/>
          </p:cNvSpPr>
          <p:nvPr>
            <p:ph type="ftr" sz="quarter" idx="11"/>
          </p:nvPr>
        </p:nvSpPr>
        <p:spPr>
          <a:xfrm>
            <a:off x="3780263" y="6356350"/>
            <a:ext cx="5063488" cy="365125"/>
          </a:xfrm>
          <a:prstGeom prst="rect">
            <a:avLst/>
          </a:prstGeom>
        </p:spPr>
        <p:txBody>
          <a:bodyPr/>
          <a:lstStyle/>
          <a:p>
            <a:r>
              <a:rPr lang="de-DE"/>
              <a:t>Dein Typ ist gefragt!</a:t>
            </a:r>
          </a:p>
        </p:txBody>
      </p:sp>
      <p:sp>
        <p:nvSpPr>
          <p:cNvPr id="7" name="Inhaltsplatzhalter 2">
            <a:extLst>
              <a:ext uri="{FF2B5EF4-FFF2-40B4-BE49-F238E27FC236}">
                <a16:creationId xmlns:a16="http://schemas.microsoft.com/office/drawing/2014/main" id="{A2EA704C-8828-4B6E-5EC9-BA4730485288}"/>
              </a:ext>
            </a:extLst>
          </p:cNvPr>
          <p:cNvSpPr>
            <a:spLocks noGrp="1"/>
          </p:cNvSpPr>
          <p:nvPr>
            <p:ph idx="14" hasCustomPrompt="1"/>
          </p:nvPr>
        </p:nvSpPr>
        <p:spPr>
          <a:xfrm>
            <a:off x="6524369" y="1940312"/>
            <a:ext cx="4841414" cy="3969951"/>
          </a:xfrm>
        </p:spPr>
        <p:txBody>
          <a:bodyPr anchor="t">
            <a:normAutofit/>
          </a:bodyPr>
          <a:lstStyle>
            <a:lvl1pPr>
              <a:defRPr sz="2200"/>
            </a:lvl1pPr>
          </a:lstStyle>
          <a:p>
            <a:pPr lvl="0"/>
            <a:r>
              <a:rPr lang="de-DE"/>
              <a:t>Zweite Ebene</a:t>
            </a:r>
          </a:p>
        </p:txBody>
      </p:sp>
      <p:sp>
        <p:nvSpPr>
          <p:cNvPr id="9" name="Titelplatzhalter 1">
            <a:extLst>
              <a:ext uri="{FF2B5EF4-FFF2-40B4-BE49-F238E27FC236}">
                <a16:creationId xmlns:a16="http://schemas.microsoft.com/office/drawing/2014/main" id="{86DFA6CF-BF61-AAF9-AE39-81260945F144}"/>
              </a:ext>
            </a:extLst>
          </p:cNvPr>
          <p:cNvSpPr>
            <a:spLocks noGrp="1"/>
          </p:cNvSpPr>
          <p:nvPr>
            <p:ph type="title" hasCustomPrompt="1"/>
          </p:nvPr>
        </p:nvSpPr>
        <p:spPr>
          <a:xfrm>
            <a:off x="6512385" y="931820"/>
            <a:ext cx="4841415" cy="763165"/>
          </a:xfrm>
          <a:prstGeom prst="rect">
            <a:avLst/>
          </a:prstGeom>
        </p:spPr>
        <p:txBody>
          <a:bodyPr vert="horz" lIns="91440" tIns="45720" rIns="91440" bIns="45720" rtlCol="0" anchor="b">
            <a:normAutofit/>
          </a:bodyPr>
          <a:lstStyle>
            <a:lvl1pPr>
              <a:defRPr sz="2400"/>
            </a:lvl1pPr>
          </a:lstStyle>
          <a:p>
            <a:r>
              <a:rPr lang="de-DE"/>
              <a:t>Headline</a:t>
            </a:r>
          </a:p>
        </p:txBody>
      </p:sp>
      <p:sp>
        <p:nvSpPr>
          <p:cNvPr id="10" name="Foliennummernplatzhalter 6">
            <a:extLst>
              <a:ext uri="{FF2B5EF4-FFF2-40B4-BE49-F238E27FC236}">
                <a16:creationId xmlns:a16="http://schemas.microsoft.com/office/drawing/2014/main" id="{FB73C100-7D89-1B86-E892-BE71CEBEE854}"/>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129803503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Text box layouts">
    <p:bg>
      <p:bgPr>
        <a:solidFill>
          <a:schemeClr val="tx1"/>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2459504"/>
            <a:ext cx="12192000" cy="1938992"/>
          </a:xfrm>
          <a:prstGeom prst="rect">
            <a:avLst/>
          </a:prstGeom>
          <a:solidFill>
            <a:schemeClr val="tx1"/>
          </a:solidFill>
        </p:spPr>
        <p:txBody>
          <a:bodyPr wrap="square" rtlCol="0" anchor="ctr">
            <a:spAutoFit/>
          </a:bodyPr>
          <a:lstStyle/>
          <a:p>
            <a:pPr algn="ctr"/>
            <a:r>
              <a:rPr lang="de-DE" sz="12000">
                <a:solidFill>
                  <a:schemeClr val="bg1"/>
                </a:solidFill>
              </a:rPr>
              <a:t>Text box layouts</a:t>
            </a:r>
            <a:endParaRPr lang="de-DE" sz="12000" dirty="0">
              <a:solidFill>
                <a:schemeClr val="bg1"/>
              </a:solidFill>
            </a:endParaRPr>
          </a:p>
        </p:txBody>
      </p:sp>
    </p:spTree>
    <p:extLst>
      <p:ext uri="{BB962C8B-B14F-4D97-AF65-F5344CB8AC3E}">
        <p14:creationId xmlns:p14="http://schemas.microsoft.com/office/powerpoint/2010/main" val="189600419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ext + 4 text boxes">
    <p:bg>
      <p:bgPr>
        <a:solidFill>
          <a:schemeClr val="tx2"/>
        </a:solidFill>
        <a:effectLst/>
      </p:bgPr>
    </p:bg>
    <p:spTree>
      <p:nvGrpSpPr>
        <p:cNvPr id="1" name=""/>
        <p:cNvGrpSpPr/>
        <p:nvPr/>
      </p:nvGrpSpPr>
      <p:grpSpPr>
        <a:xfrm>
          <a:off x="0" y="0"/>
          <a:ext cx="0" cy="0"/>
          <a:chOff x="0" y="0"/>
          <a:chExt cx="0" cy="0"/>
        </a:xfrm>
      </p:grpSpPr>
      <p:sp>
        <p:nvSpPr>
          <p:cNvPr id="5" name="Bildplatzhalter 12">
            <a:extLst>
              <a:ext uri="{FF2B5EF4-FFF2-40B4-BE49-F238E27FC236}">
                <a16:creationId xmlns:a16="http://schemas.microsoft.com/office/drawing/2014/main" id="{38BAD7EB-837F-14B8-F720-062DD3FDF000}"/>
              </a:ext>
            </a:extLst>
          </p:cNvPr>
          <p:cNvSpPr>
            <a:spLocks noGrp="1"/>
          </p:cNvSpPr>
          <p:nvPr>
            <p:ph type="pic" sz="quarter" idx="42" hasCustomPrompt="1"/>
            <p:custDataLst>
              <p:tags r:id="rId1"/>
            </p:custDataLst>
          </p:nvPr>
        </p:nvSpPr>
        <p:spPr>
          <a:xfrm>
            <a:off x="8846598" y="540001"/>
            <a:ext cx="2985040" cy="2708999"/>
          </a:xfrm>
          <a:custGeom>
            <a:avLst/>
            <a:gdLst>
              <a:gd name="connsiteX0" fmla="*/ 136804 w 2985040"/>
              <a:gd name="connsiteY0" fmla="*/ 0 h 2708999"/>
              <a:gd name="connsiteX1" fmla="*/ 2848236 w 2985040"/>
              <a:gd name="connsiteY1" fmla="*/ 0 h 2708999"/>
              <a:gd name="connsiteX2" fmla="*/ 2985040 w 2985040"/>
              <a:gd name="connsiteY2" fmla="*/ 136804 h 2708999"/>
              <a:gd name="connsiteX3" fmla="*/ 2985040 w 2985040"/>
              <a:gd name="connsiteY3" fmla="*/ 2708999 h 2708999"/>
              <a:gd name="connsiteX4" fmla="*/ 0 w 2985040"/>
              <a:gd name="connsiteY4" fmla="*/ 2708999 h 2708999"/>
              <a:gd name="connsiteX5" fmla="*/ 0 w 2985040"/>
              <a:gd name="connsiteY5" fmla="*/ 136804 h 2708999"/>
              <a:gd name="connsiteX6" fmla="*/ 136804 w 2985040"/>
              <a:gd name="connsiteY6" fmla="*/ 0 h 2708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5040" h="2708999">
                <a:moveTo>
                  <a:pt x="136804" y="0"/>
                </a:moveTo>
                <a:lnTo>
                  <a:pt x="2848236" y="0"/>
                </a:lnTo>
                <a:cubicBezTo>
                  <a:pt x="2923791" y="0"/>
                  <a:pt x="2985040" y="61249"/>
                  <a:pt x="2985040" y="136804"/>
                </a:cubicBezTo>
                <a:lnTo>
                  <a:pt x="2985040" y="2708999"/>
                </a:lnTo>
                <a:lnTo>
                  <a:pt x="0" y="2708999"/>
                </a:lnTo>
                <a:lnTo>
                  <a:pt x="0" y="136804"/>
                </a:lnTo>
                <a:cubicBezTo>
                  <a:pt x="0" y="61249"/>
                  <a:pt x="61249" y="0"/>
                  <a:pt x="136804" y="0"/>
                </a:cubicBezTo>
                <a:close/>
              </a:path>
            </a:pathLst>
          </a:custGeom>
          <a:solidFill>
            <a:srgbClr val="999999"/>
          </a:solidFill>
        </p:spPr>
        <p:txBody>
          <a:bodyPr wrap="square" tIns="720000">
            <a:noAutofit/>
          </a:bodyPr>
          <a:lstStyle>
            <a:lvl1pPr algn="ctr">
              <a:defRPr sz="1200"/>
            </a:lvl1pPr>
          </a:lstStyle>
          <a:p>
            <a:r>
              <a:rPr lang="de-DE"/>
              <a:t>Load </a:t>
            </a:r>
            <a:r>
              <a:rPr lang="de-DE" noProof="0"/>
              <a:t>image</a:t>
            </a:r>
            <a:br>
              <a:rPr lang="de-DE" noProof="0"/>
            </a:br>
            <a:r>
              <a:rPr lang="de-DE"/>
              <a:t>▼</a:t>
            </a:r>
            <a:endParaRPr lang="de-DE" dirty="0"/>
          </a:p>
        </p:txBody>
      </p:sp>
      <p:sp>
        <p:nvSpPr>
          <p:cNvPr id="26" name="Textplatzhalter 25">
            <a:extLst>
              <a:ext uri="{FF2B5EF4-FFF2-40B4-BE49-F238E27FC236}">
                <a16:creationId xmlns:a16="http://schemas.microsoft.com/office/drawing/2014/main" id="{DCAAA952-D168-833C-BDBE-E9DB910D41B6}"/>
              </a:ext>
            </a:extLst>
          </p:cNvPr>
          <p:cNvSpPr>
            <a:spLocks noGrp="1"/>
          </p:cNvSpPr>
          <p:nvPr>
            <p:ph type="body" sz="quarter" idx="39" hasCustomPrompt="1"/>
            <p:custDataLst>
              <p:tags r:id="rId2"/>
            </p:custDataLst>
          </p:nvPr>
        </p:nvSpPr>
        <p:spPr>
          <a:xfrm>
            <a:off x="5681920" y="3429000"/>
            <a:ext cx="2985040" cy="2708999"/>
          </a:xfrm>
          <a:custGeom>
            <a:avLst/>
            <a:gdLst>
              <a:gd name="connsiteX0" fmla="*/ 0 w 2985040"/>
              <a:gd name="connsiteY0" fmla="*/ 0 h 2708999"/>
              <a:gd name="connsiteX1" fmla="*/ 136804 w 2985040"/>
              <a:gd name="connsiteY1" fmla="*/ 0 h 2708999"/>
              <a:gd name="connsiteX2" fmla="*/ 2848236 w 2985040"/>
              <a:gd name="connsiteY2" fmla="*/ 0 h 2708999"/>
              <a:gd name="connsiteX3" fmla="*/ 2985040 w 2985040"/>
              <a:gd name="connsiteY3" fmla="*/ 0 h 2708999"/>
              <a:gd name="connsiteX4" fmla="*/ 2985040 w 2985040"/>
              <a:gd name="connsiteY4" fmla="*/ 136804 h 2708999"/>
              <a:gd name="connsiteX5" fmla="*/ 2985040 w 2985040"/>
              <a:gd name="connsiteY5" fmla="*/ 479425 h 2708999"/>
              <a:gd name="connsiteX6" fmla="*/ 2985040 w 2985040"/>
              <a:gd name="connsiteY6" fmla="*/ 2572195 h 2708999"/>
              <a:gd name="connsiteX7" fmla="*/ 2848236 w 2985040"/>
              <a:gd name="connsiteY7" fmla="*/ 2708999 h 2708999"/>
              <a:gd name="connsiteX8" fmla="*/ 136804 w 2985040"/>
              <a:gd name="connsiteY8" fmla="*/ 2708999 h 2708999"/>
              <a:gd name="connsiteX9" fmla="*/ 0 w 2985040"/>
              <a:gd name="connsiteY9" fmla="*/ 2572195 h 2708999"/>
              <a:gd name="connsiteX10" fmla="*/ 0 w 2985040"/>
              <a:gd name="connsiteY10" fmla="*/ 479425 h 2708999"/>
              <a:gd name="connsiteX11" fmla="*/ 0 w 2985040"/>
              <a:gd name="connsiteY11" fmla="*/ 136804 h 2708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85040" h="2708999">
                <a:moveTo>
                  <a:pt x="0" y="0"/>
                </a:moveTo>
                <a:lnTo>
                  <a:pt x="136804" y="0"/>
                </a:lnTo>
                <a:lnTo>
                  <a:pt x="2848236" y="0"/>
                </a:lnTo>
                <a:lnTo>
                  <a:pt x="2985040" y="0"/>
                </a:lnTo>
                <a:lnTo>
                  <a:pt x="2985040" y="136804"/>
                </a:lnTo>
                <a:lnTo>
                  <a:pt x="2985040" y="479425"/>
                </a:lnTo>
                <a:lnTo>
                  <a:pt x="2985040" y="2572195"/>
                </a:lnTo>
                <a:cubicBezTo>
                  <a:pt x="2985040" y="2647750"/>
                  <a:pt x="2923791" y="2708999"/>
                  <a:pt x="2848236" y="2708999"/>
                </a:cubicBezTo>
                <a:lnTo>
                  <a:pt x="136804" y="2708999"/>
                </a:lnTo>
                <a:cubicBezTo>
                  <a:pt x="61249" y="2708999"/>
                  <a:pt x="0" y="2647750"/>
                  <a:pt x="0" y="2572195"/>
                </a:cubicBezTo>
                <a:lnTo>
                  <a:pt x="0" y="479425"/>
                </a:lnTo>
                <a:lnTo>
                  <a:pt x="0" y="136804"/>
                </a:lnTo>
                <a:close/>
              </a:path>
            </a:pathLst>
          </a:custGeom>
          <a:solidFill>
            <a:schemeClr val="accent3"/>
          </a:solidFill>
        </p:spPr>
        <p:txBody>
          <a:bodyPr wrap="square" lIns="180000" tIns="864000" rIns="108000" bIns="180000">
            <a:noAutofit/>
          </a:bodyPr>
          <a:lstStyle>
            <a:lvl1pPr>
              <a:defRPr sz="1400">
                <a:solidFill>
                  <a:srgbClr val="333333"/>
                </a:solidFill>
              </a:defRPr>
            </a:lvl1pPr>
            <a:lvl2pPr marL="252000" indent="-252000">
              <a:buFont typeface="Arial" panose="020B0604020202020204" pitchFamily="34" charset="0"/>
              <a:buChar char="•"/>
              <a:defRPr sz="1400">
                <a:solidFill>
                  <a:srgbClr val="333333"/>
                </a:solidFill>
              </a:defRPr>
            </a:lvl2pPr>
            <a:lvl3pPr marL="504000" indent="-252000">
              <a:buFont typeface="Arial" panose="020B0604020202020204" pitchFamily="34" charset="0"/>
              <a:buChar char="•"/>
              <a:defRPr sz="1400">
                <a:solidFill>
                  <a:srgbClr val="333333"/>
                </a:solidFill>
              </a:defRPr>
            </a:lvl3pPr>
            <a:lvl4pPr marL="756000" indent="-252000">
              <a:buFont typeface="Arial" panose="020B0604020202020204" pitchFamily="34" charset="0"/>
              <a:buChar char="•"/>
              <a:defRPr sz="1400" b="0">
                <a:solidFill>
                  <a:srgbClr val="333333"/>
                </a:solidFill>
              </a:defRPr>
            </a:lvl4pPr>
            <a:lvl5pPr marL="0" indent="0">
              <a:buFontTx/>
              <a:buNone/>
              <a:defRPr sz="1400">
                <a:solidFill>
                  <a:srgbClr val="333333"/>
                </a:solidFill>
              </a:defRPr>
            </a:lvl5pPr>
            <a:lvl6pPr marL="0" indent="0">
              <a:buFont typeface="Symbol" panose="05050102010706020507" pitchFamily="18" charset="2"/>
              <a:buNone/>
              <a:defRPr sz="1400" b="0">
                <a:solidFill>
                  <a:srgbClr val="333333"/>
                </a:solidFill>
              </a:defRPr>
            </a:lvl6pPr>
            <a:lvl7pPr marL="0" indent="0">
              <a:buNone/>
              <a:defRPr sz="1400" b="0">
                <a:solidFill>
                  <a:srgbClr val="333333"/>
                </a:solidFill>
              </a:defRPr>
            </a:lvl7pPr>
            <a:lvl8pPr marL="0" indent="0">
              <a:buFontTx/>
              <a:buNone/>
              <a:defRPr sz="1400" b="0">
                <a:solidFill>
                  <a:srgbClr val="333333"/>
                </a:solidFill>
              </a:defRPr>
            </a:lvl8pPr>
            <a:lvl9pPr marL="0" indent="0">
              <a:defRPr sz="1400" b="0">
                <a:solidFill>
                  <a:srgbClr val="333333"/>
                </a:solidFill>
              </a:defRPr>
            </a:lvl9pPr>
          </a:lstStyle>
          <a:p>
            <a:pPr lvl="0"/>
            <a:r>
              <a:rPr lang="de-DE" noProof="0"/>
              <a:t>Copy 14 pt</a:t>
            </a:r>
          </a:p>
          <a:p>
            <a:pPr lvl="1"/>
            <a:r>
              <a:rPr lang="de-DE" noProof="0"/>
              <a:t>Bullet 14 pt</a:t>
            </a:r>
          </a:p>
          <a:p>
            <a:pPr lvl="2"/>
            <a:r>
              <a:rPr lang="de-DE" noProof="0"/>
              <a:t>Bullet 14 pt</a:t>
            </a:r>
          </a:p>
          <a:p>
            <a:pPr lvl="3"/>
            <a:r>
              <a:rPr lang="de-DE" noProof="0"/>
              <a:t>Bullet 14 pt</a:t>
            </a:r>
          </a:p>
          <a:p>
            <a:pPr lvl="4"/>
            <a:r>
              <a:rPr lang="de-DE" noProof="0"/>
              <a:t>Subheadline 14 pt</a:t>
            </a:r>
            <a:endParaRPr lang="de-DE" noProof="0" dirty="0"/>
          </a:p>
        </p:txBody>
      </p:sp>
      <p:sp>
        <p:nvSpPr>
          <p:cNvPr id="24" name="Textplatzhalter 23">
            <a:extLst>
              <a:ext uri="{FF2B5EF4-FFF2-40B4-BE49-F238E27FC236}">
                <a16:creationId xmlns:a16="http://schemas.microsoft.com/office/drawing/2014/main" id="{B7732583-8DA0-1F6F-8D8A-B3435F8B5110}"/>
              </a:ext>
            </a:extLst>
          </p:cNvPr>
          <p:cNvSpPr>
            <a:spLocks noGrp="1"/>
          </p:cNvSpPr>
          <p:nvPr>
            <p:ph type="body" sz="quarter" idx="37" hasCustomPrompt="1"/>
            <p:custDataLst>
              <p:tags r:id="rId3"/>
            </p:custDataLst>
          </p:nvPr>
        </p:nvSpPr>
        <p:spPr>
          <a:xfrm>
            <a:off x="8846598" y="3429000"/>
            <a:ext cx="2985040" cy="2708999"/>
          </a:xfrm>
          <a:custGeom>
            <a:avLst/>
            <a:gdLst>
              <a:gd name="connsiteX0" fmla="*/ 0 w 2985040"/>
              <a:gd name="connsiteY0" fmla="*/ 0 h 2708999"/>
              <a:gd name="connsiteX1" fmla="*/ 136804 w 2985040"/>
              <a:gd name="connsiteY1" fmla="*/ 0 h 2708999"/>
              <a:gd name="connsiteX2" fmla="*/ 2848236 w 2985040"/>
              <a:gd name="connsiteY2" fmla="*/ 0 h 2708999"/>
              <a:gd name="connsiteX3" fmla="*/ 2985040 w 2985040"/>
              <a:gd name="connsiteY3" fmla="*/ 0 h 2708999"/>
              <a:gd name="connsiteX4" fmla="*/ 2985040 w 2985040"/>
              <a:gd name="connsiteY4" fmla="*/ 136804 h 2708999"/>
              <a:gd name="connsiteX5" fmla="*/ 2985040 w 2985040"/>
              <a:gd name="connsiteY5" fmla="*/ 479425 h 2708999"/>
              <a:gd name="connsiteX6" fmla="*/ 2985040 w 2985040"/>
              <a:gd name="connsiteY6" fmla="*/ 2572195 h 2708999"/>
              <a:gd name="connsiteX7" fmla="*/ 2848236 w 2985040"/>
              <a:gd name="connsiteY7" fmla="*/ 2708999 h 2708999"/>
              <a:gd name="connsiteX8" fmla="*/ 136804 w 2985040"/>
              <a:gd name="connsiteY8" fmla="*/ 2708999 h 2708999"/>
              <a:gd name="connsiteX9" fmla="*/ 0 w 2985040"/>
              <a:gd name="connsiteY9" fmla="*/ 2572195 h 2708999"/>
              <a:gd name="connsiteX10" fmla="*/ 0 w 2985040"/>
              <a:gd name="connsiteY10" fmla="*/ 479425 h 2708999"/>
              <a:gd name="connsiteX11" fmla="*/ 0 w 2985040"/>
              <a:gd name="connsiteY11" fmla="*/ 136804 h 2708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85040" h="2708999">
                <a:moveTo>
                  <a:pt x="0" y="0"/>
                </a:moveTo>
                <a:lnTo>
                  <a:pt x="136804" y="0"/>
                </a:lnTo>
                <a:lnTo>
                  <a:pt x="2848236" y="0"/>
                </a:lnTo>
                <a:lnTo>
                  <a:pt x="2985040" y="0"/>
                </a:lnTo>
                <a:lnTo>
                  <a:pt x="2985040" y="136804"/>
                </a:lnTo>
                <a:lnTo>
                  <a:pt x="2985040" y="479425"/>
                </a:lnTo>
                <a:lnTo>
                  <a:pt x="2985040" y="2572195"/>
                </a:lnTo>
                <a:cubicBezTo>
                  <a:pt x="2985040" y="2647750"/>
                  <a:pt x="2923791" y="2708999"/>
                  <a:pt x="2848236" y="2708999"/>
                </a:cubicBezTo>
                <a:lnTo>
                  <a:pt x="136804" y="2708999"/>
                </a:lnTo>
                <a:cubicBezTo>
                  <a:pt x="61249" y="2708999"/>
                  <a:pt x="0" y="2647750"/>
                  <a:pt x="0" y="2572195"/>
                </a:cubicBezTo>
                <a:lnTo>
                  <a:pt x="0" y="479425"/>
                </a:lnTo>
                <a:lnTo>
                  <a:pt x="0" y="136804"/>
                </a:lnTo>
                <a:close/>
              </a:path>
            </a:pathLst>
          </a:custGeom>
          <a:solidFill>
            <a:schemeClr val="accent3"/>
          </a:solidFill>
        </p:spPr>
        <p:txBody>
          <a:bodyPr wrap="square" lIns="180000" tIns="864000" rIns="108000" bIns="180000">
            <a:noAutofit/>
          </a:bodyPr>
          <a:lstStyle>
            <a:lvl1pPr>
              <a:defRPr sz="1400">
                <a:solidFill>
                  <a:srgbClr val="333333"/>
                </a:solidFill>
              </a:defRPr>
            </a:lvl1pPr>
            <a:lvl2pPr marL="252000" indent="-252000">
              <a:buFont typeface="Arial" panose="020B0604020202020204" pitchFamily="34" charset="0"/>
              <a:buChar char="•"/>
              <a:defRPr sz="1400">
                <a:solidFill>
                  <a:srgbClr val="333333"/>
                </a:solidFill>
              </a:defRPr>
            </a:lvl2pPr>
            <a:lvl3pPr marL="504000" indent="-252000">
              <a:buFont typeface="Arial" panose="020B0604020202020204" pitchFamily="34" charset="0"/>
              <a:buChar char="•"/>
              <a:defRPr sz="1400">
                <a:solidFill>
                  <a:srgbClr val="333333"/>
                </a:solidFill>
              </a:defRPr>
            </a:lvl3pPr>
            <a:lvl4pPr marL="756000" indent="-252000">
              <a:buFont typeface="Arial" panose="020B0604020202020204" pitchFamily="34" charset="0"/>
              <a:buChar char="•"/>
              <a:defRPr sz="1400" b="0">
                <a:solidFill>
                  <a:srgbClr val="333333"/>
                </a:solidFill>
              </a:defRPr>
            </a:lvl4pPr>
            <a:lvl5pPr marL="0" indent="0">
              <a:buFontTx/>
              <a:buNone/>
              <a:defRPr sz="1400">
                <a:solidFill>
                  <a:srgbClr val="333333"/>
                </a:solidFill>
              </a:defRPr>
            </a:lvl5pPr>
            <a:lvl6pPr marL="0" indent="0">
              <a:buFont typeface="Symbol" panose="05050102010706020507" pitchFamily="18" charset="2"/>
              <a:buNone/>
              <a:defRPr sz="1400" b="0">
                <a:solidFill>
                  <a:srgbClr val="333333"/>
                </a:solidFill>
              </a:defRPr>
            </a:lvl6pPr>
            <a:lvl7pPr marL="0" indent="0">
              <a:buNone/>
              <a:defRPr sz="1400" b="0">
                <a:solidFill>
                  <a:srgbClr val="333333"/>
                </a:solidFill>
              </a:defRPr>
            </a:lvl7pPr>
            <a:lvl8pPr marL="0" indent="0">
              <a:buFontTx/>
              <a:buNone/>
              <a:defRPr sz="1400" b="0">
                <a:solidFill>
                  <a:srgbClr val="333333"/>
                </a:solidFill>
              </a:defRPr>
            </a:lvl8pPr>
            <a:lvl9pPr marL="0" indent="0">
              <a:defRPr sz="1400" b="0">
                <a:solidFill>
                  <a:srgbClr val="333333"/>
                </a:solidFill>
              </a:defRPr>
            </a:lvl9pPr>
          </a:lstStyle>
          <a:p>
            <a:pPr lvl="0"/>
            <a:r>
              <a:rPr lang="de-DE" noProof="0"/>
              <a:t>Copy 14 pt</a:t>
            </a:r>
          </a:p>
          <a:p>
            <a:pPr lvl="1"/>
            <a:r>
              <a:rPr lang="de-DE" noProof="0"/>
              <a:t>Bullet 14 pt</a:t>
            </a:r>
          </a:p>
          <a:p>
            <a:pPr lvl="2"/>
            <a:r>
              <a:rPr lang="de-DE" noProof="0"/>
              <a:t>Bullet 14 pt</a:t>
            </a:r>
          </a:p>
          <a:p>
            <a:pPr lvl="3"/>
            <a:r>
              <a:rPr lang="de-DE" noProof="0"/>
              <a:t>Bullet 14 pt</a:t>
            </a:r>
          </a:p>
          <a:p>
            <a:pPr lvl="4"/>
            <a:r>
              <a:rPr lang="de-DE" noProof="0"/>
              <a:t>Subheadline 14 pt</a:t>
            </a:r>
            <a:endParaRPr lang="de-DE" noProof="0" dirty="0"/>
          </a:p>
        </p:txBody>
      </p:sp>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4"/>
            </p:custDataLst>
          </p:nvPr>
        </p:nvSpPr>
        <p:spPr>
          <a:xfrm>
            <a:off x="898524" y="223200"/>
            <a:ext cx="38766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noProof="0"/>
              <a:t>overline</a:t>
            </a:r>
            <a:endParaRPr lang="de-DE" noProof="0" dirty="0"/>
          </a:p>
        </p:txBody>
      </p:sp>
      <p:sp>
        <p:nvSpPr>
          <p:cNvPr id="10" name="Textplatzhalter 9">
            <a:extLst>
              <a:ext uri="{FF2B5EF4-FFF2-40B4-BE49-F238E27FC236}">
                <a16:creationId xmlns:a16="http://schemas.microsoft.com/office/drawing/2014/main" id="{32BC7F94-B82B-289A-ECFD-DFB868A64ED0}"/>
              </a:ext>
            </a:extLst>
          </p:cNvPr>
          <p:cNvSpPr>
            <a:spLocks noGrp="1"/>
          </p:cNvSpPr>
          <p:nvPr>
            <p:ph type="body" sz="quarter" idx="19" hasCustomPrompt="1"/>
            <p:custDataLst>
              <p:tags r:id="rId5"/>
            </p:custDataLst>
          </p:nvPr>
        </p:nvSpPr>
        <p:spPr>
          <a:xfrm>
            <a:off x="898524" y="1548000"/>
            <a:ext cx="3876676" cy="4586400"/>
          </a:xfrm>
        </p:spPr>
        <p:txBody>
          <a:bodyPr/>
          <a:lstStyle>
            <a:lvl2pPr>
              <a:defRPr/>
            </a:lvl2pPr>
            <a:lvl3pPr>
              <a:defRPr/>
            </a:lvl3pPr>
            <a:lvl4pPr>
              <a:defRPr/>
            </a:lvl4pPr>
          </a:lstStyle>
          <a:p>
            <a:pPr lvl="0"/>
            <a:r>
              <a:rPr lang="de-DE" noProof="0"/>
              <a:t>Please format the text via the List Level button</a:t>
            </a:r>
          </a:p>
          <a:p>
            <a:pPr lvl="1"/>
            <a:r>
              <a:rPr lang="de-DE" noProof="0"/>
              <a:t>Second level</a:t>
            </a:r>
          </a:p>
          <a:p>
            <a:pPr lvl="2"/>
            <a:r>
              <a:rPr lang="de-DE" noProof="0"/>
              <a:t>Third level</a:t>
            </a:r>
          </a:p>
          <a:p>
            <a:pPr lvl="3"/>
            <a:r>
              <a:rPr lang="de-DE" noProof="0"/>
              <a:t>Fourth level</a:t>
            </a:r>
            <a:endParaRPr lang="de-DE" noProof="0" dirty="0"/>
          </a:p>
        </p:txBody>
      </p:sp>
      <p:sp>
        <p:nvSpPr>
          <p:cNvPr id="20" name="Textplatzhalter 8">
            <a:extLst>
              <a:ext uri="{FF2B5EF4-FFF2-40B4-BE49-F238E27FC236}">
                <a16:creationId xmlns:a16="http://schemas.microsoft.com/office/drawing/2014/main" id="{949CC7A4-39E3-05C4-3654-0426708DAD5F}"/>
              </a:ext>
            </a:extLst>
          </p:cNvPr>
          <p:cNvSpPr>
            <a:spLocks noGrp="1"/>
          </p:cNvSpPr>
          <p:nvPr>
            <p:ph type="body" sz="quarter" idx="25" hasCustomPrompt="1"/>
            <p:custDataLst>
              <p:tags r:id="rId6"/>
            </p:custDataLst>
          </p:nvPr>
        </p:nvSpPr>
        <p:spPr>
          <a:xfrm>
            <a:off x="5681920" y="3429000"/>
            <a:ext cx="967202" cy="684001"/>
          </a:xfrm>
        </p:spPr>
        <p:txBody>
          <a:bodyPr lIns="180000" tIns="0" rIns="0" bIns="0" anchor="b"/>
          <a:lstStyle>
            <a:lvl1pPr algn="l">
              <a:spcBef>
                <a:spcPts val="0"/>
              </a:spcBef>
              <a:defRPr sz="3000" b="1">
                <a:solidFill>
                  <a:schemeClr val="bg1"/>
                </a:solidFill>
              </a:defRPr>
            </a:lvl1pPr>
            <a:lvl2pPr marL="0" indent="0" algn="l">
              <a:spcBef>
                <a:spcPts val="0"/>
              </a:spcBef>
              <a:buNone/>
              <a:defRPr sz="3000" b="1">
                <a:solidFill>
                  <a:schemeClr val="bg1"/>
                </a:solidFill>
              </a:defRPr>
            </a:lvl2pPr>
            <a:lvl3pPr marL="0" indent="0" algn="l">
              <a:spcBef>
                <a:spcPts val="0"/>
              </a:spcBef>
              <a:buNone/>
              <a:defRPr sz="3000" b="1">
                <a:solidFill>
                  <a:schemeClr val="bg1"/>
                </a:solidFill>
              </a:defRPr>
            </a:lvl3pPr>
            <a:lvl4pPr algn="l">
              <a:spcBef>
                <a:spcPts val="0"/>
              </a:spcBef>
              <a:defRPr sz="3000" b="1">
                <a:solidFill>
                  <a:schemeClr val="bg1"/>
                </a:solidFill>
              </a:defRPr>
            </a:lvl4pPr>
            <a:lvl5pPr marL="0" indent="0" algn="l">
              <a:spcBef>
                <a:spcPts val="0"/>
              </a:spcBef>
              <a:buNone/>
              <a:defRPr sz="3000" b="1">
                <a:solidFill>
                  <a:schemeClr val="bg1"/>
                </a:solidFill>
              </a:defRPr>
            </a:lvl5pPr>
            <a:lvl6pPr marL="0" indent="0" algn="l">
              <a:spcBef>
                <a:spcPts val="0"/>
              </a:spcBef>
              <a:buNone/>
              <a:defRPr sz="3000" b="1">
                <a:solidFill>
                  <a:schemeClr val="bg1"/>
                </a:solidFill>
              </a:defRPr>
            </a:lvl6pPr>
            <a:lvl7pPr marL="0" indent="0" algn="l">
              <a:spcBef>
                <a:spcPts val="0"/>
              </a:spcBef>
              <a:buNone/>
              <a:defRPr sz="3000" b="1">
                <a:solidFill>
                  <a:schemeClr val="bg1"/>
                </a:solidFill>
              </a:defRPr>
            </a:lvl7pPr>
            <a:lvl8pPr marL="0" indent="0" algn="l">
              <a:spcBef>
                <a:spcPts val="0"/>
              </a:spcBef>
              <a:buFontTx/>
              <a:buNone/>
              <a:defRPr sz="3000" b="1">
                <a:solidFill>
                  <a:schemeClr val="bg1"/>
                </a:solidFill>
              </a:defRPr>
            </a:lvl8pPr>
            <a:lvl9pPr marL="0" indent="0" algn="l">
              <a:spcBef>
                <a:spcPts val="0"/>
              </a:spcBef>
              <a:buFontTx/>
              <a:buNone/>
              <a:defRPr sz="3000" b="1">
                <a:solidFill>
                  <a:schemeClr val="bg1"/>
                </a:solidFill>
              </a:defRPr>
            </a:lvl9pPr>
          </a:lstStyle>
          <a:p>
            <a:pPr lvl="0"/>
            <a:r>
              <a:rPr lang="de-DE" noProof="0"/>
              <a:t>02</a:t>
            </a:r>
            <a:endParaRPr lang="de-DE" noProof="0" dirty="0"/>
          </a:p>
        </p:txBody>
      </p:sp>
      <p:sp>
        <p:nvSpPr>
          <p:cNvPr id="2" name="Datumsplatzhalter 1">
            <a:extLst>
              <a:ext uri="{FF2B5EF4-FFF2-40B4-BE49-F238E27FC236}">
                <a16:creationId xmlns:a16="http://schemas.microsoft.com/office/drawing/2014/main" id="{415FC8D3-2FCE-91FD-3A02-6BE7657B378E}"/>
              </a:ext>
            </a:extLst>
          </p:cNvPr>
          <p:cNvSpPr>
            <a:spLocks noGrp="1"/>
          </p:cNvSpPr>
          <p:nvPr>
            <p:ph type="dt" sz="half" idx="30"/>
            <p:custDataLst>
              <p:tags r:id="rId7"/>
            </p:custDataLst>
          </p:nvPr>
        </p:nvSpPr>
        <p:spPr/>
        <p:txBody>
          <a:bodyPr/>
          <a:lstStyle/>
          <a:p>
            <a:r>
              <a:rPr lang="de-DE" noProof="0"/>
              <a:t>00.00.2023</a:t>
            </a:r>
            <a:endParaRPr lang="de-DE" noProof="0" dirty="0"/>
          </a:p>
        </p:txBody>
      </p:sp>
      <p:sp>
        <p:nvSpPr>
          <p:cNvPr id="3" name="Fußzeilenplatzhalter 2">
            <a:extLst>
              <a:ext uri="{FF2B5EF4-FFF2-40B4-BE49-F238E27FC236}">
                <a16:creationId xmlns:a16="http://schemas.microsoft.com/office/drawing/2014/main" id="{FB3706BD-82B0-FDBD-410F-5C1F473FB5F7}"/>
              </a:ext>
            </a:extLst>
          </p:cNvPr>
          <p:cNvSpPr>
            <a:spLocks noGrp="1"/>
          </p:cNvSpPr>
          <p:nvPr>
            <p:ph type="ftr" sz="quarter" idx="31"/>
            <p:custDataLst>
              <p:tags r:id="rId8"/>
            </p:custDataLst>
          </p:nvPr>
        </p:nvSpPr>
        <p:spPr/>
        <p:txBody>
          <a:bodyPr/>
          <a:lstStyle/>
          <a:p>
            <a:r>
              <a:rPr lang="de-DE" noProof="0"/>
              <a:t>Presentation Title | Classification: C2 – Sensitive | Name Surname</a:t>
            </a:r>
            <a:endParaRPr lang="de-DE" noProof="0" dirty="0"/>
          </a:p>
        </p:txBody>
      </p:sp>
      <p:sp>
        <p:nvSpPr>
          <p:cNvPr id="9" name="Foliennummernplatzhalter 8">
            <a:extLst>
              <a:ext uri="{FF2B5EF4-FFF2-40B4-BE49-F238E27FC236}">
                <a16:creationId xmlns:a16="http://schemas.microsoft.com/office/drawing/2014/main" id="{F921B822-2F3C-E20C-D31F-EE69A64FBB39}"/>
              </a:ext>
            </a:extLst>
          </p:cNvPr>
          <p:cNvSpPr>
            <a:spLocks noGrp="1"/>
          </p:cNvSpPr>
          <p:nvPr>
            <p:ph type="sldNum" sz="quarter" idx="32"/>
            <p:custDataLst>
              <p:tags r:id="rId9"/>
            </p:custDataLst>
          </p:nvPr>
        </p:nvSpPr>
        <p:spPr/>
        <p:txBody>
          <a:bodyPr/>
          <a:lstStyle/>
          <a:p>
            <a:fld id="{92DB0D90-6264-4E90-9724-ABC670DBF4FB}" type="slidenum">
              <a:rPr lang="de-DE" noProof="0" smtClean="0"/>
              <a:pPr/>
              <a:t>‹Nr.›</a:t>
            </a:fld>
            <a:endParaRPr lang="de-DE" noProof="0" dirty="0"/>
          </a:p>
        </p:txBody>
      </p:sp>
      <p:sp>
        <p:nvSpPr>
          <p:cNvPr id="12" name="Titel 11">
            <a:extLst>
              <a:ext uri="{FF2B5EF4-FFF2-40B4-BE49-F238E27FC236}">
                <a16:creationId xmlns:a16="http://schemas.microsoft.com/office/drawing/2014/main" id="{DF65A778-9F3D-6E9A-08A8-D3A90EB460CB}"/>
              </a:ext>
            </a:extLst>
          </p:cNvPr>
          <p:cNvSpPr>
            <a:spLocks noGrp="1"/>
          </p:cNvSpPr>
          <p:nvPr>
            <p:ph type="title" hasCustomPrompt="1"/>
            <p:custDataLst>
              <p:tags r:id="rId10"/>
            </p:custDataLst>
          </p:nvPr>
        </p:nvSpPr>
        <p:spPr>
          <a:xfrm>
            <a:off x="898524" y="684000"/>
            <a:ext cx="3876676" cy="759600"/>
          </a:xfrm>
        </p:spPr>
        <p:txBody>
          <a:bodyPr/>
          <a:lstStyle>
            <a:lvl1pPr>
              <a:defRPr/>
            </a:lvl1pPr>
          </a:lstStyle>
          <a:p>
            <a:r>
              <a:rPr lang="de-DE" noProof="0"/>
              <a:t>Headline</a:t>
            </a:r>
            <a:endParaRPr lang="de-DE" noProof="0" dirty="0"/>
          </a:p>
        </p:txBody>
      </p:sp>
      <p:sp>
        <p:nvSpPr>
          <p:cNvPr id="22" name="Textplatzhalter 8">
            <a:extLst>
              <a:ext uri="{FF2B5EF4-FFF2-40B4-BE49-F238E27FC236}">
                <a16:creationId xmlns:a16="http://schemas.microsoft.com/office/drawing/2014/main" id="{FD570C1F-13A4-1AEA-2189-9F9FA3274B20}"/>
              </a:ext>
            </a:extLst>
          </p:cNvPr>
          <p:cNvSpPr>
            <a:spLocks noGrp="1"/>
          </p:cNvSpPr>
          <p:nvPr>
            <p:ph type="body" sz="quarter" idx="26" hasCustomPrompt="1"/>
            <p:custDataLst>
              <p:tags r:id="rId11"/>
            </p:custDataLst>
          </p:nvPr>
        </p:nvSpPr>
        <p:spPr>
          <a:xfrm>
            <a:off x="8846961" y="3429000"/>
            <a:ext cx="967202" cy="684001"/>
          </a:xfrm>
        </p:spPr>
        <p:txBody>
          <a:bodyPr lIns="180000" tIns="0" rIns="0" bIns="0" anchor="b"/>
          <a:lstStyle>
            <a:lvl1pPr algn="l">
              <a:spcBef>
                <a:spcPts val="0"/>
              </a:spcBef>
              <a:defRPr sz="3000" b="1">
                <a:solidFill>
                  <a:schemeClr val="bg1"/>
                </a:solidFill>
              </a:defRPr>
            </a:lvl1pPr>
            <a:lvl2pPr marL="0" indent="0" algn="l">
              <a:spcBef>
                <a:spcPts val="0"/>
              </a:spcBef>
              <a:buNone/>
              <a:defRPr sz="3000" b="1">
                <a:solidFill>
                  <a:schemeClr val="bg1"/>
                </a:solidFill>
              </a:defRPr>
            </a:lvl2pPr>
            <a:lvl3pPr marL="0" indent="0" algn="l">
              <a:spcBef>
                <a:spcPts val="0"/>
              </a:spcBef>
              <a:buNone/>
              <a:defRPr sz="3000" b="1">
                <a:solidFill>
                  <a:schemeClr val="bg1"/>
                </a:solidFill>
              </a:defRPr>
            </a:lvl3pPr>
            <a:lvl4pPr algn="l">
              <a:spcBef>
                <a:spcPts val="0"/>
              </a:spcBef>
              <a:defRPr sz="3000" b="1">
                <a:solidFill>
                  <a:schemeClr val="bg1"/>
                </a:solidFill>
              </a:defRPr>
            </a:lvl4pPr>
            <a:lvl5pPr marL="0" indent="0" algn="l">
              <a:spcBef>
                <a:spcPts val="0"/>
              </a:spcBef>
              <a:buNone/>
              <a:defRPr sz="3000" b="1">
                <a:solidFill>
                  <a:schemeClr val="bg1"/>
                </a:solidFill>
              </a:defRPr>
            </a:lvl5pPr>
            <a:lvl6pPr marL="0" indent="0" algn="l">
              <a:spcBef>
                <a:spcPts val="0"/>
              </a:spcBef>
              <a:buNone/>
              <a:defRPr sz="3000" b="1">
                <a:solidFill>
                  <a:schemeClr val="bg1"/>
                </a:solidFill>
              </a:defRPr>
            </a:lvl6pPr>
            <a:lvl7pPr marL="0" indent="0" algn="l">
              <a:spcBef>
                <a:spcPts val="0"/>
              </a:spcBef>
              <a:buNone/>
              <a:defRPr sz="3000" b="1">
                <a:solidFill>
                  <a:schemeClr val="bg1"/>
                </a:solidFill>
              </a:defRPr>
            </a:lvl7pPr>
            <a:lvl8pPr marL="0" indent="0" algn="l">
              <a:spcBef>
                <a:spcPts val="0"/>
              </a:spcBef>
              <a:buFontTx/>
              <a:buNone/>
              <a:defRPr sz="3000" b="1">
                <a:solidFill>
                  <a:schemeClr val="bg1"/>
                </a:solidFill>
              </a:defRPr>
            </a:lvl8pPr>
            <a:lvl9pPr marL="0" indent="0" algn="l">
              <a:spcBef>
                <a:spcPts val="0"/>
              </a:spcBef>
              <a:buFontTx/>
              <a:buNone/>
              <a:defRPr sz="3000" b="1">
                <a:solidFill>
                  <a:schemeClr val="bg1"/>
                </a:solidFill>
              </a:defRPr>
            </a:lvl9pPr>
          </a:lstStyle>
          <a:p>
            <a:pPr lvl="0"/>
            <a:r>
              <a:rPr lang="de-DE" noProof="0"/>
              <a:t>03</a:t>
            </a:r>
            <a:endParaRPr lang="de-DE" noProof="0" dirty="0"/>
          </a:p>
        </p:txBody>
      </p:sp>
      <p:sp>
        <p:nvSpPr>
          <p:cNvPr id="19" name="Textplatzhalter 8" hidden="1">
            <a:extLst>
              <a:ext uri="{FF2B5EF4-FFF2-40B4-BE49-F238E27FC236}">
                <a16:creationId xmlns:a16="http://schemas.microsoft.com/office/drawing/2014/main" id="{CF30D563-51EB-CA86-4035-E43CD70013F9}"/>
              </a:ext>
            </a:extLst>
          </p:cNvPr>
          <p:cNvSpPr>
            <a:spLocks noGrp="1"/>
          </p:cNvSpPr>
          <p:nvPr>
            <p:ph type="body" sz="quarter" idx="24" hasCustomPrompt="1"/>
            <p:custDataLst>
              <p:tags r:id="rId12"/>
            </p:custDataLst>
          </p:nvPr>
        </p:nvSpPr>
        <p:spPr>
          <a:xfrm>
            <a:off x="8846962" y="540001"/>
            <a:ext cx="967202" cy="684001"/>
          </a:xfrm>
        </p:spPr>
        <p:txBody>
          <a:bodyPr lIns="180000" tIns="0" rIns="0" bIns="0" anchor="b"/>
          <a:lstStyle>
            <a:lvl1pPr algn="l">
              <a:spcBef>
                <a:spcPts val="0"/>
              </a:spcBef>
              <a:defRPr sz="3000" b="1">
                <a:solidFill>
                  <a:schemeClr val="bg1"/>
                </a:solidFill>
              </a:defRPr>
            </a:lvl1pPr>
            <a:lvl2pPr marL="0" indent="0" algn="l">
              <a:spcBef>
                <a:spcPts val="0"/>
              </a:spcBef>
              <a:buNone/>
              <a:defRPr sz="3000" b="1">
                <a:solidFill>
                  <a:schemeClr val="bg1"/>
                </a:solidFill>
              </a:defRPr>
            </a:lvl2pPr>
            <a:lvl3pPr marL="0" indent="0" algn="l">
              <a:spcBef>
                <a:spcPts val="0"/>
              </a:spcBef>
              <a:buNone/>
              <a:defRPr sz="3000" b="1">
                <a:solidFill>
                  <a:schemeClr val="bg1"/>
                </a:solidFill>
              </a:defRPr>
            </a:lvl3pPr>
            <a:lvl4pPr algn="l">
              <a:spcBef>
                <a:spcPts val="0"/>
              </a:spcBef>
              <a:defRPr sz="3000" b="1">
                <a:solidFill>
                  <a:schemeClr val="bg1"/>
                </a:solidFill>
              </a:defRPr>
            </a:lvl4pPr>
            <a:lvl5pPr marL="0" indent="0" algn="l">
              <a:spcBef>
                <a:spcPts val="0"/>
              </a:spcBef>
              <a:buNone/>
              <a:defRPr sz="3000" b="1">
                <a:solidFill>
                  <a:schemeClr val="bg1"/>
                </a:solidFill>
              </a:defRPr>
            </a:lvl5pPr>
            <a:lvl6pPr marL="0" indent="0" algn="l">
              <a:spcBef>
                <a:spcPts val="0"/>
              </a:spcBef>
              <a:buNone/>
              <a:defRPr sz="3000" b="1">
                <a:solidFill>
                  <a:schemeClr val="bg1"/>
                </a:solidFill>
              </a:defRPr>
            </a:lvl6pPr>
            <a:lvl7pPr marL="0" indent="0" algn="l">
              <a:spcBef>
                <a:spcPts val="0"/>
              </a:spcBef>
              <a:buNone/>
              <a:defRPr sz="3000" b="1">
                <a:solidFill>
                  <a:schemeClr val="bg1"/>
                </a:solidFill>
              </a:defRPr>
            </a:lvl7pPr>
            <a:lvl8pPr marL="0" indent="0" algn="l">
              <a:spcBef>
                <a:spcPts val="0"/>
              </a:spcBef>
              <a:buFontTx/>
              <a:buNone/>
              <a:defRPr sz="3000" b="1">
                <a:solidFill>
                  <a:schemeClr val="bg1"/>
                </a:solidFill>
              </a:defRPr>
            </a:lvl8pPr>
            <a:lvl9pPr marL="0" indent="0" algn="l">
              <a:spcBef>
                <a:spcPts val="0"/>
              </a:spcBef>
              <a:buFontTx/>
              <a:buNone/>
              <a:defRPr sz="3000" b="1">
                <a:solidFill>
                  <a:schemeClr val="bg1"/>
                </a:solidFill>
              </a:defRPr>
            </a:lvl9pPr>
          </a:lstStyle>
          <a:p>
            <a:pPr lvl="0"/>
            <a:r>
              <a:rPr lang="de-DE" noProof="0"/>
              <a:t>01</a:t>
            </a:r>
            <a:endParaRPr lang="de-DE" noProof="0" dirty="0"/>
          </a:p>
        </p:txBody>
      </p:sp>
      <p:sp>
        <p:nvSpPr>
          <p:cNvPr id="8" name="Textplatzhalter 4">
            <a:extLst>
              <a:ext uri="{FF2B5EF4-FFF2-40B4-BE49-F238E27FC236}">
                <a16:creationId xmlns:a16="http://schemas.microsoft.com/office/drawing/2014/main" id="{59520EBA-3AFE-6F73-A0A2-E3C9CC6789FD}"/>
              </a:ext>
            </a:extLst>
          </p:cNvPr>
          <p:cNvSpPr>
            <a:spLocks noGrp="1"/>
          </p:cNvSpPr>
          <p:nvPr>
            <p:ph type="body" sz="quarter" idx="35" hasCustomPrompt="1"/>
            <p:custDataLst>
              <p:tags r:id="rId13"/>
            </p:custDataLst>
          </p:nvPr>
        </p:nvSpPr>
        <p:spPr>
          <a:xfrm>
            <a:off x="5681920" y="540001"/>
            <a:ext cx="2985040" cy="2708999"/>
          </a:xfrm>
          <a:prstGeom prst="round2SameRect">
            <a:avLst>
              <a:gd name="adj1" fmla="val 5050"/>
              <a:gd name="adj2" fmla="val 0"/>
            </a:avLst>
          </a:prstGeom>
          <a:solidFill>
            <a:schemeClr val="accent3"/>
          </a:solidFill>
        </p:spPr>
        <p:txBody>
          <a:bodyPr lIns="180000" tIns="864000" rIns="108000" bIns="180000"/>
          <a:lstStyle>
            <a:lvl1pPr>
              <a:defRPr sz="1400">
                <a:solidFill>
                  <a:srgbClr val="333333"/>
                </a:solidFill>
              </a:defRPr>
            </a:lvl1pPr>
            <a:lvl2pPr marL="252000" indent="-252000">
              <a:buSzPct val="110000"/>
              <a:buFont typeface="Arial" panose="020B0604020202020204" pitchFamily="34" charset="0"/>
              <a:buChar char="•"/>
              <a:defRPr sz="1400">
                <a:solidFill>
                  <a:srgbClr val="333333"/>
                </a:solidFill>
              </a:defRPr>
            </a:lvl2pPr>
            <a:lvl3pPr marL="504000" indent="-252000">
              <a:buFont typeface="Arial" panose="020B0604020202020204" pitchFamily="34" charset="0"/>
              <a:buChar char="•"/>
              <a:defRPr sz="1400">
                <a:solidFill>
                  <a:srgbClr val="333333"/>
                </a:solidFill>
              </a:defRPr>
            </a:lvl3pPr>
            <a:lvl4pPr marL="756000" indent="-252000">
              <a:buFont typeface="Arial" panose="020B0604020202020204" pitchFamily="34" charset="0"/>
              <a:buChar char="•"/>
              <a:defRPr sz="1400" b="0">
                <a:solidFill>
                  <a:srgbClr val="333333"/>
                </a:solidFill>
              </a:defRPr>
            </a:lvl4pPr>
            <a:lvl5pPr marL="0" indent="0">
              <a:buFontTx/>
              <a:buNone/>
              <a:defRPr sz="1400">
                <a:solidFill>
                  <a:srgbClr val="333333"/>
                </a:solidFill>
              </a:defRPr>
            </a:lvl5pPr>
            <a:lvl6pPr marL="0" indent="0">
              <a:buFont typeface="Symbol" panose="05050102010706020507" pitchFamily="18" charset="2"/>
              <a:buNone/>
              <a:defRPr sz="1400" b="0">
                <a:solidFill>
                  <a:srgbClr val="333333"/>
                </a:solidFill>
              </a:defRPr>
            </a:lvl6pPr>
            <a:lvl7pPr marL="0" indent="0">
              <a:buNone/>
              <a:defRPr sz="1400" b="0">
                <a:solidFill>
                  <a:srgbClr val="333333"/>
                </a:solidFill>
              </a:defRPr>
            </a:lvl7pPr>
            <a:lvl8pPr marL="0" indent="0">
              <a:buFontTx/>
              <a:buNone/>
              <a:defRPr sz="1400" b="0">
                <a:solidFill>
                  <a:srgbClr val="333333"/>
                </a:solidFill>
              </a:defRPr>
            </a:lvl8pPr>
            <a:lvl9pPr marL="0" indent="0">
              <a:defRPr sz="1400" b="0">
                <a:solidFill>
                  <a:srgbClr val="333333"/>
                </a:solidFill>
              </a:defRPr>
            </a:lvl9pPr>
          </a:lstStyle>
          <a:p>
            <a:pPr lvl="0"/>
            <a:r>
              <a:rPr lang="de-DE" noProof="0"/>
              <a:t>Copy 14 pt</a:t>
            </a:r>
          </a:p>
          <a:p>
            <a:pPr lvl="1"/>
            <a:r>
              <a:rPr lang="de-DE" noProof="0"/>
              <a:t>Bullet 14 pt</a:t>
            </a:r>
          </a:p>
          <a:p>
            <a:pPr lvl="2"/>
            <a:r>
              <a:rPr lang="de-DE" noProof="0"/>
              <a:t>Bullet 14 pt</a:t>
            </a:r>
          </a:p>
          <a:p>
            <a:pPr lvl="3"/>
            <a:r>
              <a:rPr lang="de-DE" noProof="0"/>
              <a:t>Bullet 14 pt</a:t>
            </a:r>
          </a:p>
          <a:p>
            <a:pPr lvl="4"/>
            <a:r>
              <a:rPr lang="de-DE" noProof="0"/>
              <a:t>Subheadline 14 pt</a:t>
            </a:r>
            <a:endParaRPr lang="de-DE" noProof="0" dirty="0"/>
          </a:p>
        </p:txBody>
      </p:sp>
      <p:sp>
        <p:nvSpPr>
          <p:cNvPr id="18" name="Textplatzhalter 8">
            <a:extLst>
              <a:ext uri="{FF2B5EF4-FFF2-40B4-BE49-F238E27FC236}">
                <a16:creationId xmlns:a16="http://schemas.microsoft.com/office/drawing/2014/main" id="{6869377B-D87B-4C6D-CD3C-784BD79438BA}"/>
              </a:ext>
            </a:extLst>
          </p:cNvPr>
          <p:cNvSpPr>
            <a:spLocks noGrp="1"/>
          </p:cNvSpPr>
          <p:nvPr>
            <p:ph type="body" sz="quarter" idx="23" hasCustomPrompt="1"/>
            <p:custDataLst>
              <p:tags r:id="rId14"/>
            </p:custDataLst>
          </p:nvPr>
        </p:nvSpPr>
        <p:spPr>
          <a:xfrm>
            <a:off x="5681920" y="540001"/>
            <a:ext cx="967202" cy="684001"/>
          </a:xfrm>
        </p:spPr>
        <p:txBody>
          <a:bodyPr lIns="180000" tIns="0" rIns="0" bIns="0" anchor="b"/>
          <a:lstStyle>
            <a:lvl1pPr algn="l">
              <a:spcBef>
                <a:spcPts val="0"/>
              </a:spcBef>
              <a:defRPr sz="3000" b="1">
                <a:solidFill>
                  <a:schemeClr val="bg1"/>
                </a:solidFill>
              </a:defRPr>
            </a:lvl1pPr>
            <a:lvl2pPr marL="0" indent="0" algn="l">
              <a:spcBef>
                <a:spcPts val="0"/>
              </a:spcBef>
              <a:buNone/>
              <a:defRPr sz="3000" b="1">
                <a:solidFill>
                  <a:schemeClr val="bg1"/>
                </a:solidFill>
              </a:defRPr>
            </a:lvl2pPr>
            <a:lvl3pPr marL="0" indent="0" algn="l">
              <a:spcBef>
                <a:spcPts val="0"/>
              </a:spcBef>
              <a:buNone/>
              <a:defRPr sz="3000" b="1">
                <a:solidFill>
                  <a:schemeClr val="bg1"/>
                </a:solidFill>
              </a:defRPr>
            </a:lvl3pPr>
            <a:lvl4pPr algn="l">
              <a:spcBef>
                <a:spcPts val="0"/>
              </a:spcBef>
              <a:defRPr sz="3000" b="1">
                <a:solidFill>
                  <a:schemeClr val="bg1"/>
                </a:solidFill>
              </a:defRPr>
            </a:lvl4pPr>
            <a:lvl5pPr marL="0" indent="0" algn="l">
              <a:spcBef>
                <a:spcPts val="0"/>
              </a:spcBef>
              <a:buNone/>
              <a:defRPr sz="3000" b="1">
                <a:solidFill>
                  <a:schemeClr val="bg1"/>
                </a:solidFill>
              </a:defRPr>
            </a:lvl5pPr>
            <a:lvl6pPr marL="0" indent="0" algn="l">
              <a:spcBef>
                <a:spcPts val="0"/>
              </a:spcBef>
              <a:buNone/>
              <a:defRPr sz="3000" b="1">
                <a:solidFill>
                  <a:schemeClr val="bg1"/>
                </a:solidFill>
              </a:defRPr>
            </a:lvl6pPr>
            <a:lvl7pPr marL="0" indent="0" algn="l">
              <a:spcBef>
                <a:spcPts val="0"/>
              </a:spcBef>
              <a:buNone/>
              <a:defRPr sz="3000" b="1">
                <a:solidFill>
                  <a:schemeClr val="bg1"/>
                </a:solidFill>
              </a:defRPr>
            </a:lvl7pPr>
            <a:lvl8pPr marL="0" indent="0" algn="l">
              <a:spcBef>
                <a:spcPts val="0"/>
              </a:spcBef>
              <a:buFontTx/>
              <a:buNone/>
              <a:defRPr sz="3000" b="1">
                <a:solidFill>
                  <a:schemeClr val="bg1"/>
                </a:solidFill>
              </a:defRPr>
            </a:lvl8pPr>
            <a:lvl9pPr marL="0" indent="0" algn="l">
              <a:spcBef>
                <a:spcPts val="0"/>
              </a:spcBef>
              <a:buFontTx/>
              <a:buNone/>
              <a:defRPr sz="3000" b="1">
                <a:solidFill>
                  <a:schemeClr val="bg1"/>
                </a:solidFill>
              </a:defRPr>
            </a:lvl9pPr>
          </a:lstStyle>
          <a:p>
            <a:pPr lvl="0"/>
            <a:r>
              <a:rPr lang="de-DE" noProof="0"/>
              <a:t>01</a:t>
            </a:r>
            <a:endParaRPr lang="de-DE" noProof="0" dirty="0"/>
          </a:p>
        </p:txBody>
      </p:sp>
    </p:spTree>
    <p:extLst>
      <p:ext uri="{BB962C8B-B14F-4D97-AF65-F5344CB8AC3E}">
        <p14:creationId xmlns:p14="http://schemas.microsoft.com/office/powerpoint/2010/main" val="307096268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2_text + 4 text boxes">
    <p:bg>
      <p:bgPr>
        <a:solidFill>
          <a:schemeClr val="tx2"/>
        </a:solidFill>
        <a:effectLst/>
      </p:bgPr>
    </p:bg>
    <p:spTree>
      <p:nvGrpSpPr>
        <p:cNvPr id="1" name=""/>
        <p:cNvGrpSpPr/>
        <p:nvPr/>
      </p:nvGrpSpPr>
      <p:grpSpPr>
        <a:xfrm>
          <a:off x="0" y="0"/>
          <a:ext cx="0" cy="0"/>
          <a:chOff x="0" y="0"/>
          <a:chExt cx="0" cy="0"/>
        </a:xfrm>
      </p:grpSpPr>
      <p:sp>
        <p:nvSpPr>
          <p:cNvPr id="26" name="Textplatzhalter 25">
            <a:extLst>
              <a:ext uri="{FF2B5EF4-FFF2-40B4-BE49-F238E27FC236}">
                <a16:creationId xmlns:a16="http://schemas.microsoft.com/office/drawing/2014/main" id="{DCAAA952-D168-833C-BDBE-E9DB910D41B6}"/>
              </a:ext>
            </a:extLst>
          </p:cNvPr>
          <p:cNvSpPr>
            <a:spLocks noGrp="1"/>
          </p:cNvSpPr>
          <p:nvPr>
            <p:ph type="body" sz="quarter" idx="39" hasCustomPrompt="1"/>
            <p:custDataLst>
              <p:tags r:id="rId1"/>
            </p:custDataLst>
          </p:nvPr>
        </p:nvSpPr>
        <p:spPr>
          <a:xfrm>
            <a:off x="5681920" y="3429000"/>
            <a:ext cx="2985040" cy="2708999"/>
          </a:xfrm>
          <a:custGeom>
            <a:avLst/>
            <a:gdLst>
              <a:gd name="connsiteX0" fmla="*/ 0 w 2985040"/>
              <a:gd name="connsiteY0" fmla="*/ 0 h 2708999"/>
              <a:gd name="connsiteX1" fmla="*/ 136804 w 2985040"/>
              <a:gd name="connsiteY1" fmla="*/ 0 h 2708999"/>
              <a:gd name="connsiteX2" fmla="*/ 2848236 w 2985040"/>
              <a:gd name="connsiteY2" fmla="*/ 0 h 2708999"/>
              <a:gd name="connsiteX3" fmla="*/ 2985040 w 2985040"/>
              <a:gd name="connsiteY3" fmla="*/ 0 h 2708999"/>
              <a:gd name="connsiteX4" fmla="*/ 2985040 w 2985040"/>
              <a:gd name="connsiteY4" fmla="*/ 136804 h 2708999"/>
              <a:gd name="connsiteX5" fmla="*/ 2985040 w 2985040"/>
              <a:gd name="connsiteY5" fmla="*/ 479425 h 2708999"/>
              <a:gd name="connsiteX6" fmla="*/ 2985040 w 2985040"/>
              <a:gd name="connsiteY6" fmla="*/ 2572195 h 2708999"/>
              <a:gd name="connsiteX7" fmla="*/ 2848236 w 2985040"/>
              <a:gd name="connsiteY7" fmla="*/ 2708999 h 2708999"/>
              <a:gd name="connsiteX8" fmla="*/ 136804 w 2985040"/>
              <a:gd name="connsiteY8" fmla="*/ 2708999 h 2708999"/>
              <a:gd name="connsiteX9" fmla="*/ 0 w 2985040"/>
              <a:gd name="connsiteY9" fmla="*/ 2572195 h 2708999"/>
              <a:gd name="connsiteX10" fmla="*/ 0 w 2985040"/>
              <a:gd name="connsiteY10" fmla="*/ 479425 h 2708999"/>
              <a:gd name="connsiteX11" fmla="*/ 0 w 2985040"/>
              <a:gd name="connsiteY11" fmla="*/ 136804 h 2708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85040" h="2708999">
                <a:moveTo>
                  <a:pt x="0" y="0"/>
                </a:moveTo>
                <a:lnTo>
                  <a:pt x="136804" y="0"/>
                </a:lnTo>
                <a:lnTo>
                  <a:pt x="2848236" y="0"/>
                </a:lnTo>
                <a:lnTo>
                  <a:pt x="2985040" y="0"/>
                </a:lnTo>
                <a:lnTo>
                  <a:pt x="2985040" y="136804"/>
                </a:lnTo>
                <a:lnTo>
                  <a:pt x="2985040" y="479425"/>
                </a:lnTo>
                <a:lnTo>
                  <a:pt x="2985040" y="2572195"/>
                </a:lnTo>
                <a:cubicBezTo>
                  <a:pt x="2985040" y="2647750"/>
                  <a:pt x="2923791" y="2708999"/>
                  <a:pt x="2848236" y="2708999"/>
                </a:cubicBezTo>
                <a:lnTo>
                  <a:pt x="136804" y="2708999"/>
                </a:lnTo>
                <a:cubicBezTo>
                  <a:pt x="61249" y="2708999"/>
                  <a:pt x="0" y="2647750"/>
                  <a:pt x="0" y="2572195"/>
                </a:cubicBezTo>
                <a:lnTo>
                  <a:pt x="0" y="479425"/>
                </a:lnTo>
                <a:lnTo>
                  <a:pt x="0" y="136804"/>
                </a:lnTo>
                <a:close/>
              </a:path>
            </a:pathLst>
          </a:custGeom>
          <a:solidFill>
            <a:schemeClr val="accent3"/>
          </a:solidFill>
        </p:spPr>
        <p:txBody>
          <a:bodyPr wrap="square" lIns="180000" tIns="864000" rIns="108000" bIns="180000">
            <a:noAutofit/>
          </a:bodyPr>
          <a:lstStyle>
            <a:lvl1pPr>
              <a:defRPr sz="1400">
                <a:solidFill>
                  <a:srgbClr val="333333"/>
                </a:solidFill>
              </a:defRPr>
            </a:lvl1pPr>
            <a:lvl2pPr marL="252000" indent="-252000">
              <a:buFont typeface="Arial" panose="020B0604020202020204" pitchFamily="34" charset="0"/>
              <a:buChar char="•"/>
              <a:defRPr sz="1400">
                <a:solidFill>
                  <a:srgbClr val="333333"/>
                </a:solidFill>
              </a:defRPr>
            </a:lvl2pPr>
            <a:lvl3pPr marL="504000" indent="-252000">
              <a:buFont typeface="Arial" panose="020B0604020202020204" pitchFamily="34" charset="0"/>
              <a:buChar char="•"/>
              <a:defRPr sz="1400">
                <a:solidFill>
                  <a:srgbClr val="333333"/>
                </a:solidFill>
              </a:defRPr>
            </a:lvl3pPr>
            <a:lvl4pPr marL="756000" indent="-252000">
              <a:buFont typeface="Arial" panose="020B0604020202020204" pitchFamily="34" charset="0"/>
              <a:buChar char="•"/>
              <a:defRPr sz="1400" b="0">
                <a:solidFill>
                  <a:srgbClr val="333333"/>
                </a:solidFill>
              </a:defRPr>
            </a:lvl4pPr>
            <a:lvl5pPr marL="0" indent="0">
              <a:buFontTx/>
              <a:buNone/>
              <a:defRPr sz="1400">
                <a:solidFill>
                  <a:srgbClr val="333333"/>
                </a:solidFill>
              </a:defRPr>
            </a:lvl5pPr>
            <a:lvl6pPr marL="0" indent="0">
              <a:buFont typeface="Symbol" panose="05050102010706020507" pitchFamily="18" charset="2"/>
              <a:buNone/>
              <a:defRPr sz="1400" b="0">
                <a:solidFill>
                  <a:srgbClr val="333333"/>
                </a:solidFill>
              </a:defRPr>
            </a:lvl6pPr>
            <a:lvl7pPr marL="0" indent="0">
              <a:buNone/>
              <a:defRPr sz="1400" b="0">
                <a:solidFill>
                  <a:srgbClr val="333333"/>
                </a:solidFill>
              </a:defRPr>
            </a:lvl7pPr>
            <a:lvl8pPr marL="0" indent="0">
              <a:buFontTx/>
              <a:buNone/>
              <a:defRPr sz="1400" b="0">
                <a:solidFill>
                  <a:srgbClr val="333333"/>
                </a:solidFill>
              </a:defRPr>
            </a:lvl8pPr>
            <a:lvl9pPr marL="0" indent="0">
              <a:defRPr sz="1400" b="0">
                <a:solidFill>
                  <a:srgbClr val="333333"/>
                </a:solidFill>
              </a:defRPr>
            </a:lvl9pPr>
          </a:lstStyle>
          <a:p>
            <a:pPr lvl="0"/>
            <a:r>
              <a:rPr lang="de-DE" noProof="0" dirty="0"/>
              <a:t>Copy 14 </a:t>
            </a:r>
            <a:r>
              <a:rPr lang="de-DE" noProof="0" dirty="0" err="1"/>
              <a:t>pt</a:t>
            </a:r>
            <a:endParaRPr lang="de-DE" noProof="0" dirty="0"/>
          </a:p>
          <a:p>
            <a:pPr lvl="1"/>
            <a:r>
              <a:rPr lang="de-DE" noProof="0" dirty="0"/>
              <a:t>Bullet 14 </a:t>
            </a:r>
            <a:r>
              <a:rPr lang="de-DE" noProof="0" dirty="0" err="1"/>
              <a:t>pt</a:t>
            </a:r>
            <a:endParaRPr lang="de-DE" noProof="0" dirty="0"/>
          </a:p>
          <a:p>
            <a:pPr lvl="2"/>
            <a:r>
              <a:rPr lang="de-DE" noProof="0" dirty="0"/>
              <a:t>Bullet 14 </a:t>
            </a:r>
            <a:r>
              <a:rPr lang="de-DE" noProof="0" dirty="0" err="1"/>
              <a:t>pt</a:t>
            </a:r>
            <a:endParaRPr lang="de-DE" noProof="0" dirty="0"/>
          </a:p>
          <a:p>
            <a:pPr lvl="3"/>
            <a:r>
              <a:rPr lang="de-DE" noProof="0" dirty="0"/>
              <a:t>Bullet 14 </a:t>
            </a:r>
            <a:r>
              <a:rPr lang="de-DE" noProof="0" dirty="0" err="1"/>
              <a:t>pt</a:t>
            </a:r>
            <a:endParaRPr lang="de-DE" noProof="0" dirty="0"/>
          </a:p>
          <a:p>
            <a:pPr lvl="4"/>
            <a:r>
              <a:rPr lang="de-DE" noProof="0" dirty="0"/>
              <a:t>Subheadline 14 </a:t>
            </a:r>
            <a:r>
              <a:rPr lang="de-DE" noProof="0" dirty="0" err="1"/>
              <a:t>pt</a:t>
            </a:r>
            <a:endParaRPr lang="de-DE" noProof="0" dirty="0"/>
          </a:p>
        </p:txBody>
      </p:sp>
      <p:sp>
        <p:nvSpPr>
          <p:cNvPr id="24" name="Textplatzhalter 23">
            <a:extLst>
              <a:ext uri="{FF2B5EF4-FFF2-40B4-BE49-F238E27FC236}">
                <a16:creationId xmlns:a16="http://schemas.microsoft.com/office/drawing/2014/main" id="{B7732583-8DA0-1F6F-8D8A-B3435F8B5110}"/>
              </a:ext>
            </a:extLst>
          </p:cNvPr>
          <p:cNvSpPr>
            <a:spLocks noGrp="1"/>
          </p:cNvSpPr>
          <p:nvPr>
            <p:ph type="body" sz="quarter" idx="37" hasCustomPrompt="1"/>
            <p:custDataLst>
              <p:tags r:id="rId2"/>
            </p:custDataLst>
          </p:nvPr>
        </p:nvSpPr>
        <p:spPr>
          <a:xfrm>
            <a:off x="8846598" y="3429000"/>
            <a:ext cx="2985040" cy="2708999"/>
          </a:xfrm>
          <a:custGeom>
            <a:avLst/>
            <a:gdLst>
              <a:gd name="connsiteX0" fmla="*/ 0 w 2985040"/>
              <a:gd name="connsiteY0" fmla="*/ 0 h 2708999"/>
              <a:gd name="connsiteX1" fmla="*/ 136804 w 2985040"/>
              <a:gd name="connsiteY1" fmla="*/ 0 h 2708999"/>
              <a:gd name="connsiteX2" fmla="*/ 2848236 w 2985040"/>
              <a:gd name="connsiteY2" fmla="*/ 0 h 2708999"/>
              <a:gd name="connsiteX3" fmla="*/ 2985040 w 2985040"/>
              <a:gd name="connsiteY3" fmla="*/ 0 h 2708999"/>
              <a:gd name="connsiteX4" fmla="*/ 2985040 w 2985040"/>
              <a:gd name="connsiteY4" fmla="*/ 136804 h 2708999"/>
              <a:gd name="connsiteX5" fmla="*/ 2985040 w 2985040"/>
              <a:gd name="connsiteY5" fmla="*/ 479425 h 2708999"/>
              <a:gd name="connsiteX6" fmla="*/ 2985040 w 2985040"/>
              <a:gd name="connsiteY6" fmla="*/ 2572195 h 2708999"/>
              <a:gd name="connsiteX7" fmla="*/ 2848236 w 2985040"/>
              <a:gd name="connsiteY7" fmla="*/ 2708999 h 2708999"/>
              <a:gd name="connsiteX8" fmla="*/ 136804 w 2985040"/>
              <a:gd name="connsiteY8" fmla="*/ 2708999 h 2708999"/>
              <a:gd name="connsiteX9" fmla="*/ 0 w 2985040"/>
              <a:gd name="connsiteY9" fmla="*/ 2572195 h 2708999"/>
              <a:gd name="connsiteX10" fmla="*/ 0 w 2985040"/>
              <a:gd name="connsiteY10" fmla="*/ 479425 h 2708999"/>
              <a:gd name="connsiteX11" fmla="*/ 0 w 2985040"/>
              <a:gd name="connsiteY11" fmla="*/ 136804 h 2708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85040" h="2708999">
                <a:moveTo>
                  <a:pt x="0" y="0"/>
                </a:moveTo>
                <a:lnTo>
                  <a:pt x="136804" y="0"/>
                </a:lnTo>
                <a:lnTo>
                  <a:pt x="2848236" y="0"/>
                </a:lnTo>
                <a:lnTo>
                  <a:pt x="2985040" y="0"/>
                </a:lnTo>
                <a:lnTo>
                  <a:pt x="2985040" y="136804"/>
                </a:lnTo>
                <a:lnTo>
                  <a:pt x="2985040" y="479425"/>
                </a:lnTo>
                <a:lnTo>
                  <a:pt x="2985040" y="2572195"/>
                </a:lnTo>
                <a:cubicBezTo>
                  <a:pt x="2985040" y="2647750"/>
                  <a:pt x="2923791" y="2708999"/>
                  <a:pt x="2848236" y="2708999"/>
                </a:cubicBezTo>
                <a:lnTo>
                  <a:pt x="136804" y="2708999"/>
                </a:lnTo>
                <a:cubicBezTo>
                  <a:pt x="61249" y="2708999"/>
                  <a:pt x="0" y="2647750"/>
                  <a:pt x="0" y="2572195"/>
                </a:cubicBezTo>
                <a:lnTo>
                  <a:pt x="0" y="479425"/>
                </a:lnTo>
                <a:lnTo>
                  <a:pt x="0" y="136804"/>
                </a:lnTo>
                <a:close/>
              </a:path>
            </a:pathLst>
          </a:custGeom>
          <a:solidFill>
            <a:schemeClr val="accent3"/>
          </a:solidFill>
        </p:spPr>
        <p:txBody>
          <a:bodyPr wrap="square" lIns="180000" tIns="864000" rIns="108000" bIns="180000">
            <a:noAutofit/>
          </a:bodyPr>
          <a:lstStyle>
            <a:lvl1pPr>
              <a:defRPr sz="1400">
                <a:solidFill>
                  <a:srgbClr val="333333"/>
                </a:solidFill>
              </a:defRPr>
            </a:lvl1pPr>
            <a:lvl2pPr marL="252000" indent="-252000">
              <a:buFont typeface="Arial" panose="020B0604020202020204" pitchFamily="34" charset="0"/>
              <a:buChar char="•"/>
              <a:defRPr sz="1400">
                <a:solidFill>
                  <a:srgbClr val="333333"/>
                </a:solidFill>
              </a:defRPr>
            </a:lvl2pPr>
            <a:lvl3pPr marL="504000" indent="-252000">
              <a:buFont typeface="Arial" panose="020B0604020202020204" pitchFamily="34" charset="0"/>
              <a:buChar char="•"/>
              <a:defRPr sz="1400">
                <a:solidFill>
                  <a:srgbClr val="333333"/>
                </a:solidFill>
              </a:defRPr>
            </a:lvl3pPr>
            <a:lvl4pPr marL="756000" indent="-252000">
              <a:buFont typeface="Arial" panose="020B0604020202020204" pitchFamily="34" charset="0"/>
              <a:buChar char="•"/>
              <a:defRPr sz="1400" b="0">
                <a:solidFill>
                  <a:srgbClr val="333333"/>
                </a:solidFill>
              </a:defRPr>
            </a:lvl4pPr>
            <a:lvl5pPr marL="0" indent="0">
              <a:buFontTx/>
              <a:buNone/>
              <a:defRPr sz="1400">
                <a:solidFill>
                  <a:srgbClr val="333333"/>
                </a:solidFill>
              </a:defRPr>
            </a:lvl5pPr>
            <a:lvl6pPr marL="0" indent="0">
              <a:buFont typeface="Symbol" panose="05050102010706020507" pitchFamily="18" charset="2"/>
              <a:buNone/>
              <a:defRPr sz="1400" b="0">
                <a:solidFill>
                  <a:srgbClr val="333333"/>
                </a:solidFill>
              </a:defRPr>
            </a:lvl6pPr>
            <a:lvl7pPr marL="0" indent="0">
              <a:buNone/>
              <a:defRPr sz="1400" b="0">
                <a:solidFill>
                  <a:srgbClr val="333333"/>
                </a:solidFill>
              </a:defRPr>
            </a:lvl7pPr>
            <a:lvl8pPr marL="0" indent="0">
              <a:buFontTx/>
              <a:buNone/>
              <a:defRPr sz="1400" b="0">
                <a:solidFill>
                  <a:srgbClr val="333333"/>
                </a:solidFill>
              </a:defRPr>
            </a:lvl8pPr>
            <a:lvl9pPr marL="0" indent="0">
              <a:defRPr sz="1400" b="0">
                <a:solidFill>
                  <a:srgbClr val="333333"/>
                </a:solidFill>
              </a:defRPr>
            </a:lvl9pPr>
          </a:lstStyle>
          <a:p>
            <a:pPr lvl="0"/>
            <a:r>
              <a:rPr lang="de-DE" noProof="0" dirty="0"/>
              <a:t>Copy 14 </a:t>
            </a:r>
            <a:r>
              <a:rPr lang="de-DE" noProof="0" dirty="0" err="1"/>
              <a:t>pt</a:t>
            </a:r>
            <a:endParaRPr lang="de-DE" noProof="0" dirty="0"/>
          </a:p>
          <a:p>
            <a:pPr lvl="1"/>
            <a:r>
              <a:rPr lang="de-DE" noProof="0" dirty="0"/>
              <a:t>Bullet 14 </a:t>
            </a:r>
            <a:r>
              <a:rPr lang="de-DE" noProof="0" dirty="0" err="1"/>
              <a:t>pt</a:t>
            </a:r>
            <a:endParaRPr lang="de-DE" noProof="0" dirty="0"/>
          </a:p>
          <a:p>
            <a:pPr lvl="2"/>
            <a:r>
              <a:rPr lang="de-DE" noProof="0" dirty="0"/>
              <a:t>Bullet 14 </a:t>
            </a:r>
            <a:r>
              <a:rPr lang="de-DE" noProof="0" dirty="0" err="1"/>
              <a:t>pt</a:t>
            </a:r>
            <a:endParaRPr lang="de-DE" noProof="0" dirty="0"/>
          </a:p>
          <a:p>
            <a:pPr lvl="3"/>
            <a:r>
              <a:rPr lang="de-DE" noProof="0" dirty="0"/>
              <a:t>Bullet 14 </a:t>
            </a:r>
            <a:r>
              <a:rPr lang="de-DE" noProof="0" dirty="0" err="1"/>
              <a:t>pt</a:t>
            </a:r>
            <a:endParaRPr lang="de-DE" noProof="0" dirty="0"/>
          </a:p>
          <a:p>
            <a:pPr lvl="4"/>
            <a:r>
              <a:rPr lang="de-DE" noProof="0" dirty="0"/>
              <a:t>Subheadline 14 </a:t>
            </a:r>
            <a:r>
              <a:rPr lang="de-DE" noProof="0" dirty="0" err="1"/>
              <a:t>pt</a:t>
            </a:r>
            <a:endParaRPr lang="de-DE" noProof="0" dirty="0"/>
          </a:p>
        </p:txBody>
      </p:sp>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3"/>
            </p:custDataLst>
          </p:nvPr>
        </p:nvSpPr>
        <p:spPr>
          <a:xfrm>
            <a:off x="898524" y="223200"/>
            <a:ext cx="38766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noProof="0"/>
              <a:t>overline</a:t>
            </a:r>
            <a:endParaRPr lang="de-DE" noProof="0" dirty="0"/>
          </a:p>
        </p:txBody>
      </p:sp>
      <p:sp>
        <p:nvSpPr>
          <p:cNvPr id="10" name="Textplatzhalter 9">
            <a:extLst>
              <a:ext uri="{FF2B5EF4-FFF2-40B4-BE49-F238E27FC236}">
                <a16:creationId xmlns:a16="http://schemas.microsoft.com/office/drawing/2014/main" id="{32BC7F94-B82B-289A-ECFD-DFB868A64ED0}"/>
              </a:ext>
            </a:extLst>
          </p:cNvPr>
          <p:cNvSpPr>
            <a:spLocks noGrp="1"/>
          </p:cNvSpPr>
          <p:nvPr>
            <p:ph type="body" sz="quarter" idx="19" hasCustomPrompt="1"/>
            <p:custDataLst>
              <p:tags r:id="rId4"/>
            </p:custDataLst>
          </p:nvPr>
        </p:nvSpPr>
        <p:spPr>
          <a:xfrm>
            <a:off x="898524" y="1548000"/>
            <a:ext cx="3876676" cy="4586400"/>
          </a:xfrm>
        </p:spPr>
        <p:txBody>
          <a:bodyPr/>
          <a:lstStyle>
            <a:lvl2pPr>
              <a:defRPr/>
            </a:lvl2pPr>
            <a:lvl3pPr>
              <a:defRPr/>
            </a:lvl3pPr>
            <a:lvl4pPr>
              <a:defRPr/>
            </a:lvl4pPr>
          </a:lstStyle>
          <a:p>
            <a:pPr lvl="0"/>
            <a:r>
              <a:rPr lang="de-DE" noProof="0"/>
              <a:t>Please format the text via the List Level button</a:t>
            </a:r>
          </a:p>
          <a:p>
            <a:pPr lvl="1"/>
            <a:r>
              <a:rPr lang="de-DE" noProof="0"/>
              <a:t>Second level</a:t>
            </a:r>
          </a:p>
          <a:p>
            <a:pPr lvl="2"/>
            <a:r>
              <a:rPr lang="de-DE" noProof="0"/>
              <a:t>Third level</a:t>
            </a:r>
          </a:p>
          <a:p>
            <a:pPr lvl="3"/>
            <a:r>
              <a:rPr lang="de-DE" noProof="0"/>
              <a:t>Fourth level</a:t>
            </a:r>
            <a:endParaRPr lang="de-DE" noProof="0" dirty="0"/>
          </a:p>
        </p:txBody>
      </p:sp>
      <p:sp>
        <p:nvSpPr>
          <p:cNvPr id="20" name="Textplatzhalter 8">
            <a:extLst>
              <a:ext uri="{FF2B5EF4-FFF2-40B4-BE49-F238E27FC236}">
                <a16:creationId xmlns:a16="http://schemas.microsoft.com/office/drawing/2014/main" id="{949CC7A4-39E3-05C4-3654-0426708DAD5F}"/>
              </a:ext>
            </a:extLst>
          </p:cNvPr>
          <p:cNvSpPr>
            <a:spLocks noGrp="1"/>
          </p:cNvSpPr>
          <p:nvPr>
            <p:ph type="body" sz="quarter" idx="25" hasCustomPrompt="1"/>
            <p:custDataLst>
              <p:tags r:id="rId5"/>
            </p:custDataLst>
          </p:nvPr>
        </p:nvSpPr>
        <p:spPr>
          <a:xfrm>
            <a:off x="5681920" y="3429000"/>
            <a:ext cx="967202" cy="684001"/>
          </a:xfrm>
        </p:spPr>
        <p:txBody>
          <a:bodyPr lIns="180000" tIns="0" rIns="0" bIns="0" anchor="b"/>
          <a:lstStyle>
            <a:lvl1pPr algn="l">
              <a:spcBef>
                <a:spcPts val="0"/>
              </a:spcBef>
              <a:defRPr sz="3000" b="1">
                <a:solidFill>
                  <a:schemeClr val="bg1"/>
                </a:solidFill>
              </a:defRPr>
            </a:lvl1pPr>
            <a:lvl2pPr marL="0" indent="0" algn="l">
              <a:spcBef>
                <a:spcPts val="0"/>
              </a:spcBef>
              <a:buNone/>
              <a:defRPr sz="3000" b="1">
                <a:solidFill>
                  <a:schemeClr val="bg1"/>
                </a:solidFill>
              </a:defRPr>
            </a:lvl2pPr>
            <a:lvl3pPr marL="0" indent="0" algn="l">
              <a:spcBef>
                <a:spcPts val="0"/>
              </a:spcBef>
              <a:buNone/>
              <a:defRPr sz="3000" b="1">
                <a:solidFill>
                  <a:schemeClr val="bg1"/>
                </a:solidFill>
              </a:defRPr>
            </a:lvl3pPr>
            <a:lvl4pPr algn="l">
              <a:spcBef>
                <a:spcPts val="0"/>
              </a:spcBef>
              <a:defRPr sz="3000" b="1">
                <a:solidFill>
                  <a:schemeClr val="bg1"/>
                </a:solidFill>
              </a:defRPr>
            </a:lvl4pPr>
            <a:lvl5pPr marL="0" indent="0" algn="l">
              <a:spcBef>
                <a:spcPts val="0"/>
              </a:spcBef>
              <a:buNone/>
              <a:defRPr sz="3000" b="1">
                <a:solidFill>
                  <a:schemeClr val="bg1"/>
                </a:solidFill>
              </a:defRPr>
            </a:lvl5pPr>
            <a:lvl6pPr marL="0" indent="0" algn="l">
              <a:spcBef>
                <a:spcPts val="0"/>
              </a:spcBef>
              <a:buNone/>
              <a:defRPr sz="3000" b="1">
                <a:solidFill>
                  <a:schemeClr val="bg1"/>
                </a:solidFill>
              </a:defRPr>
            </a:lvl6pPr>
            <a:lvl7pPr marL="0" indent="0" algn="l">
              <a:spcBef>
                <a:spcPts val="0"/>
              </a:spcBef>
              <a:buNone/>
              <a:defRPr sz="3000" b="1">
                <a:solidFill>
                  <a:schemeClr val="bg1"/>
                </a:solidFill>
              </a:defRPr>
            </a:lvl7pPr>
            <a:lvl8pPr marL="0" indent="0" algn="l">
              <a:spcBef>
                <a:spcPts val="0"/>
              </a:spcBef>
              <a:buFontTx/>
              <a:buNone/>
              <a:defRPr sz="3000" b="1">
                <a:solidFill>
                  <a:schemeClr val="bg1"/>
                </a:solidFill>
              </a:defRPr>
            </a:lvl8pPr>
            <a:lvl9pPr marL="0" indent="0" algn="l">
              <a:spcBef>
                <a:spcPts val="0"/>
              </a:spcBef>
              <a:buFontTx/>
              <a:buNone/>
              <a:defRPr sz="3000" b="1">
                <a:solidFill>
                  <a:schemeClr val="bg1"/>
                </a:solidFill>
              </a:defRPr>
            </a:lvl9pPr>
          </a:lstStyle>
          <a:p>
            <a:pPr lvl="0"/>
            <a:r>
              <a:rPr lang="de-DE" noProof="0"/>
              <a:t>03</a:t>
            </a:r>
            <a:endParaRPr lang="de-DE" noProof="0" dirty="0"/>
          </a:p>
        </p:txBody>
      </p:sp>
      <p:sp>
        <p:nvSpPr>
          <p:cNvPr id="4" name="Textplatzhalter 4">
            <a:extLst>
              <a:ext uri="{FF2B5EF4-FFF2-40B4-BE49-F238E27FC236}">
                <a16:creationId xmlns:a16="http://schemas.microsoft.com/office/drawing/2014/main" id="{E0B9C495-4354-075A-AA1B-CE8281723D67}"/>
              </a:ext>
            </a:extLst>
          </p:cNvPr>
          <p:cNvSpPr>
            <a:spLocks noGrp="1"/>
          </p:cNvSpPr>
          <p:nvPr>
            <p:ph type="body" sz="quarter" idx="33" hasCustomPrompt="1"/>
            <p:custDataLst>
              <p:tags r:id="rId6"/>
            </p:custDataLst>
          </p:nvPr>
        </p:nvSpPr>
        <p:spPr>
          <a:xfrm>
            <a:off x="8846598" y="540001"/>
            <a:ext cx="2985040" cy="2708999"/>
          </a:xfrm>
          <a:prstGeom prst="round2SameRect">
            <a:avLst>
              <a:gd name="adj1" fmla="val 5050"/>
              <a:gd name="adj2" fmla="val 0"/>
            </a:avLst>
          </a:prstGeom>
          <a:solidFill>
            <a:schemeClr val="accent3"/>
          </a:solidFill>
        </p:spPr>
        <p:txBody>
          <a:bodyPr lIns="180000" tIns="864000" rIns="108000" bIns="180000"/>
          <a:lstStyle>
            <a:lvl1pPr>
              <a:defRPr sz="1400">
                <a:solidFill>
                  <a:srgbClr val="333333"/>
                </a:solidFill>
              </a:defRPr>
            </a:lvl1pPr>
            <a:lvl2pPr marL="252000" indent="-252000">
              <a:buFont typeface="Arial" panose="020B0604020202020204" pitchFamily="34" charset="0"/>
              <a:buChar char="•"/>
              <a:defRPr sz="1400">
                <a:solidFill>
                  <a:srgbClr val="333333"/>
                </a:solidFill>
              </a:defRPr>
            </a:lvl2pPr>
            <a:lvl3pPr marL="504000" indent="-252000">
              <a:buFont typeface="Arial" panose="020B0604020202020204" pitchFamily="34" charset="0"/>
              <a:buChar char="•"/>
              <a:defRPr sz="1400">
                <a:solidFill>
                  <a:srgbClr val="333333"/>
                </a:solidFill>
              </a:defRPr>
            </a:lvl3pPr>
            <a:lvl4pPr marL="756000" indent="-252000">
              <a:buFont typeface="Arial" panose="020B0604020202020204" pitchFamily="34" charset="0"/>
              <a:buChar char="•"/>
              <a:defRPr sz="1400" b="0">
                <a:solidFill>
                  <a:srgbClr val="333333"/>
                </a:solidFill>
              </a:defRPr>
            </a:lvl4pPr>
            <a:lvl5pPr marL="0" indent="0">
              <a:buFontTx/>
              <a:buNone/>
              <a:defRPr sz="1400">
                <a:solidFill>
                  <a:srgbClr val="333333"/>
                </a:solidFill>
              </a:defRPr>
            </a:lvl5pPr>
            <a:lvl6pPr marL="0" indent="0">
              <a:buFont typeface="Symbol" panose="05050102010706020507" pitchFamily="18" charset="2"/>
              <a:buNone/>
              <a:defRPr sz="1400" b="0">
                <a:solidFill>
                  <a:srgbClr val="333333"/>
                </a:solidFill>
              </a:defRPr>
            </a:lvl6pPr>
            <a:lvl7pPr marL="0" indent="0">
              <a:buNone/>
              <a:defRPr sz="1400" b="0">
                <a:solidFill>
                  <a:srgbClr val="333333"/>
                </a:solidFill>
              </a:defRPr>
            </a:lvl7pPr>
            <a:lvl8pPr marL="0" indent="0">
              <a:buFontTx/>
              <a:buNone/>
              <a:defRPr sz="1400" b="0">
                <a:solidFill>
                  <a:srgbClr val="333333"/>
                </a:solidFill>
              </a:defRPr>
            </a:lvl8pPr>
            <a:lvl9pPr marL="0" indent="0">
              <a:defRPr sz="1400" b="0">
                <a:solidFill>
                  <a:srgbClr val="333333"/>
                </a:solidFill>
              </a:defRPr>
            </a:lvl9pPr>
          </a:lstStyle>
          <a:p>
            <a:pPr lvl="0"/>
            <a:r>
              <a:rPr lang="de-DE" noProof="0" dirty="0"/>
              <a:t>Copy 14 </a:t>
            </a:r>
            <a:r>
              <a:rPr lang="de-DE" noProof="0" dirty="0" err="1"/>
              <a:t>pt</a:t>
            </a:r>
            <a:endParaRPr lang="de-DE" noProof="0" dirty="0"/>
          </a:p>
          <a:p>
            <a:pPr lvl="1"/>
            <a:r>
              <a:rPr lang="de-DE" noProof="0" dirty="0"/>
              <a:t>Bullet 14 </a:t>
            </a:r>
            <a:r>
              <a:rPr lang="de-DE" noProof="0" dirty="0" err="1"/>
              <a:t>pt</a:t>
            </a:r>
            <a:endParaRPr lang="de-DE" noProof="0" dirty="0"/>
          </a:p>
          <a:p>
            <a:pPr lvl="2"/>
            <a:r>
              <a:rPr lang="de-DE" noProof="0" dirty="0"/>
              <a:t>Bullet 14 </a:t>
            </a:r>
            <a:r>
              <a:rPr lang="de-DE" noProof="0" dirty="0" err="1"/>
              <a:t>pt</a:t>
            </a:r>
            <a:endParaRPr lang="de-DE" noProof="0" dirty="0"/>
          </a:p>
          <a:p>
            <a:pPr lvl="3"/>
            <a:r>
              <a:rPr lang="de-DE" noProof="0" dirty="0"/>
              <a:t>Bullet 14 </a:t>
            </a:r>
            <a:r>
              <a:rPr lang="de-DE" noProof="0" dirty="0" err="1"/>
              <a:t>pt</a:t>
            </a:r>
            <a:endParaRPr lang="de-DE" noProof="0" dirty="0"/>
          </a:p>
          <a:p>
            <a:pPr lvl="4"/>
            <a:r>
              <a:rPr lang="de-DE" noProof="0" dirty="0"/>
              <a:t>Subheadline 14 </a:t>
            </a:r>
            <a:r>
              <a:rPr lang="de-DE" noProof="0" dirty="0" err="1"/>
              <a:t>pt</a:t>
            </a:r>
            <a:endParaRPr lang="de-DE" noProof="0" dirty="0"/>
          </a:p>
        </p:txBody>
      </p:sp>
      <p:sp>
        <p:nvSpPr>
          <p:cNvPr id="2" name="Datumsplatzhalter 1">
            <a:extLst>
              <a:ext uri="{FF2B5EF4-FFF2-40B4-BE49-F238E27FC236}">
                <a16:creationId xmlns:a16="http://schemas.microsoft.com/office/drawing/2014/main" id="{415FC8D3-2FCE-91FD-3A02-6BE7657B378E}"/>
              </a:ext>
            </a:extLst>
          </p:cNvPr>
          <p:cNvSpPr>
            <a:spLocks noGrp="1"/>
          </p:cNvSpPr>
          <p:nvPr>
            <p:ph type="dt" sz="half" idx="30"/>
            <p:custDataLst>
              <p:tags r:id="rId7"/>
            </p:custDataLst>
          </p:nvPr>
        </p:nvSpPr>
        <p:spPr/>
        <p:txBody>
          <a:bodyPr/>
          <a:lstStyle/>
          <a:p>
            <a:r>
              <a:rPr lang="de-DE" noProof="0"/>
              <a:t>00.00.2023</a:t>
            </a:r>
            <a:endParaRPr lang="de-DE" noProof="0" dirty="0"/>
          </a:p>
        </p:txBody>
      </p:sp>
      <p:sp>
        <p:nvSpPr>
          <p:cNvPr id="3" name="Fußzeilenplatzhalter 2">
            <a:extLst>
              <a:ext uri="{FF2B5EF4-FFF2-40B4-BE49-F238E27FC236}">
                <a16:creationId xmlns:a16="http://schemas.microsoft.com/office/drawing/2014/main" id="{FB3706BD-82B0-FDBD-410F-5C1F473FB5F7}"/>
              </a:ext>
            </a:extLst>
          </p:cNvPr>
          <p:cNvSpPr>
            <a:spLocks noGrp="1"/>
          </p:cNvSpPr>
          <p:nvPr>
            <p:ph type="ftr" sz="quarter" idx="31"/>
            <p:custDataLst>
              <p:tags r:id="rId8"/>
            </p:custDataLst>
          </p:nvPr>
        </p:nvSpPr>
        <p:spPr/>
        <p:txBody>
          <a:bodyPr/>
          <a:lstStyle/>
          <a:p>
            <a:r>
              <a:rPr lang="de-DE" noProof="0"/>
              <a:t>Presentation Title | Classification: C2 – Sensitive | Name Surname</a:t>
            </a:r>
            <a:endParaRPr lang="de-DE" noProof="0" dirty="0"/>
          </a:p>
        </p:txBody>
      </p:sp>
      <p:sp>
        <p:nvSpPr>
          <p:cNvPr id="9" name="Foliennummernplatzhalter 8">
            <a:extLst>
              <a:ext uri="{FF2B5EF4-FFF2-40B4-BE49-F238E27FC236}">
                <a16:creationId xmlns:a16="http://schemas.microsoft.com/office/drawing/2014/main" id="{F921B822-2F3C-E20C-D31F-EE69A64FBB39}"/>
              </a:ext>
            </a:extLst>
          </p:cNvPr>
          <p:cNvSpPr>
            <a:spLocks noGrp="1"/>
          </p:cNvSpPr>
          <p:nvPr>
            <p:ph type="sldNum" sz="quarter" idx="32"/>
            <p:custDataLst>
              <p:tags r:id="rId9"/>
            </p:custDataLst>
          </p:nvPr>
        </p:nvSpPr>
        <p:spPr/>
        <p:txBody>
          <a:bodyPr/>
          <a:lstStyle/>
          <a:p>
            <a:fld id="{92DB0D90-6264-4E90-9724-ABC670DBF4FB}" type="slidenum">
              <a:rPr lang="de-DE" noProof="0" smtClean="0"/>
              <a:pPr/>
              <a:t>‹Nr.›</a:t>
            </a:fld>
            <a:endParaRPr lang="de-DE" noProof="0" dirty="0"/>
          </a:p>
        </p:txBody>
      </p:sp>
      <p:sp>
        <p:nvSpPr>
          <p:cNvPr id="12" name="Titel 11">
            <a:extLst>
              <a:ext uri="{FF2B5EF4-FFF2-40B4-BE49-F238E27FC236}">
                <a16:creationId xmlns:a16="http://schemas.microsoft.com/office/drawing/2014/main" id="{DF65A778-9F3D-6E9A-08A8-D3A90EB460CB}"/>
              </a:ext>
            </a:extLst>
          </p:cNvPr>
          <p:cNvSpPr>
            <a:spLocks noGrp="1"/>
          </p:cNvSpPr>
          <p:nvPr>
            <p:ph type="title" hasCustomPrompt="1"/>
            <p:custDataLst>
              <p:tags r:id="rId10"/>
            </p:custDataLst>
          </p:nvPr>
        </p:nvSpPr>
        <p:spPr>
          <a:xfrm>
            <a:off x="898524" y="684000"/>
            <a:ext cx="3876676" cy="759600"/>
          </a:xfrm>
        </p:spPr>
        <p:txBody>
          <a:bodyPr/>
          <a:lstStyle>
            <a:lvl1pPr>
              <a:defRPr/>
            </a:lvl1pPr>
          </a:lstStyle>
          <a:p>
            <a:r>
              <a:rPr lang="de-DE" noProof="0"/>
              <a:t>Headline</a:t>
            </a:r>
            <a:endParaRPr lang="de-DE" noProof="0" dirty="0"/>
          </a:p>
        </p:txBody>
      </p:sp>
      <p:sp>
        <p:nvSpPr>
          <p:cNvPr id="22" name="Textplatzhalter 8">
            <a:extLst>
              <a:ext uri="{FF2B5EF4-FFF2-40B4-BE49-F238E27FC236}">
                <a16:creationId xmlns:a16="http://schemas.microsoft.com/office/drawing/2014/main" id="{FD570C1F-13A4-1AEA-2189-9F9FA3274B20}"/>
              </a:ext>
            </a:extLst>
          </p:cNvPr>
          <p:cNvSpPr>
            <a:spLocks noGrp="1"/>
          </p:cNvSpPr>
          <p:nvPr>
            <p:ph type="body" sz="quarter" idx="26" hasCustomPrompt="1"/>
            <p:custDataLst>
              <p:tags r:id="rId11"/>
            </p:custDataLst>
          </p:nvPr>
        </p:nvSpPr>
        <p:spPr>
          <a:xfrm>
            <a:off x="8846961" y="3429000"/>
            <a:ext cx="967202" cy="684001"/>
          </a:xfrm>
        </p:spPr>
        <p:txBody>
          <a:bodyPr lIns="180000" tIns="0" rIns="0" bIns="0" anchor="b"/>
          <a:lstStyle>
            <a:lvl1pPr algn="l">
              <a:spcBef>
                <a:spcPts val="0"/>
              </a:spcBef>
              <a:defRPr sz="3000" b="1">
                <a:solidFill>
                  <a:schemeClr val="bg1"/>
                </a:solidFill>
              </a:defRPr>
            </a:lvl1pPr>
            <a:lvl2pPr marL="0" indent="0" algn="l">
              <a:spcBef>
                <a:spcPts val="0"/>
              </a:spcBef>
              <a:buNone/>
              <a:defRPr sz="3000" b="1">
                <a:solidFill>
                  <a:schemeClr val="bg1"/>
                </a:solidFill>
              </a:defRPr>
            </a:lvl2pPr>
            <a:lvl3pPr marL="0" indent="0" algn="l">
              <a:spcBef>
                <a:spcPts val="0"/>
              </a:spcBef>
              <a:buNone/>
              <a:defRPr sz="3000" b="1">
                <a:solidFill>
                  <a:schemeClr val="bg1"/>
                </a:solidFill>
              </a:defRPr>
            </a:lvl3pPr>
            <a:lvl4pPr algn="l">
              <a:spcBef>
                <a:spcPts val="0"/>
              </a:spcBef>
              <a:defRPr sz="3000" b="1">
                <a:solidFill>
                  <a:schemeClr val="bg1"/>
                </a:solidFill>
              </a:defRPr>
            </a:lvl4pPr>
            <a:lvl5pPr marL="0" indent="0" algn="l">
              <a:spcBef>
                <a:spcPts val="0"/>
              </a:spcBef>
              <a:buNone/>
              <a:defRPr sz="3000" b="1">
                <a:solidFill>
                  <a:schemeClr val="bg1"/>
                </a:solidFill>
              </a:defRPr>
            </a:lvl5pPr>
            <a:lvl6pPr marL="0" indent="0" algn="l">
              <a:spcBef>
                <a:spcPts val="0"/>
              </a:spcBef>
              <a:buNone/>
              <a:defRPr sz="3000" b="1">
                <a:solidFill>
                  <a:schemeClr val="bg1"/>
                </a:solidFill>
              </a:defRPr>
            </a:lvl6pPr>
            <a:lvl7pPr marL="0" indent="0" algn="l">
              <a:spcBef>
                <a:spcPts val="0"/>
              </a:spcBef>
              <a:buNone/>
              <a:defRPr sz="3000" b="1">
                <a:solidFill>
                  <a:schemeClr val="bg1"/>
                </a:solidFill>
              </a:defRPr>
            </a:lvl7pPr>
            <a:lvl8pPr marL="0" indent="0" algn="l">
              <a:spcBef>
                <a:spcPts val="0"/>
              </a:spcBef>
              <a:buFontTx/>
              <a:buNone/>
              <a:defRPr sz="3000" b="1">
                <a:solidFill>
                  <a:schemeClr val="bg1"/>
                </a:solidFill>
              </a:defRPr>
            </a:lvl8pPr>
            <a:lvl9pPr marL="0" indent="0" algn="l">
              <a:spcBef>
                <a:spcPts val="0"/>
              </a:spcBef>
              <a:buFontTx/>
              <a:buNone/>
              <a:defRPr sz="3000" b="1">
                <a:solidFill>
                  <a:schemeClr val="bg1"/>
                </a:solidFill>
              </a:defRPr>
            </a:lvl9pPr>
          </a:lstStyle>
          <a:p>
            <a:pPr lvl="0"/>
            <a:r>
              <a:rPr lang="de-DE" noProof="0"/>
              <a:t>04</a:t>
            </a:r>
            <a:endParaRPr lang="de-DE" noProof="0" dirty="0"/>
          </a:p>
        </p:txBody>
      </p:sp>
      <p:sp>
        <p:nvSpPr>
          <p:cNvPr id="19" name="Textplatzhalter 8">
            <a:extLst>
              <a:ext uri="{FF2B5EF4-FFF2-40B4-BE49-F238E27FC236}">
                <a16:creationId xmlns:a16="http://schemas.microsoft.com/office/drawing/2014/main" id="{CF30D563-51EB-CA86-4035-E43CD70013F9}"/>
              </a:ext>
            </a:extLst>
          </p:cNvPr>
          <p:cNvSpPr>
            <a:spLocks noGrp="1"/>
          </p:cNvSpPr>
          <p:nvPr>
            <p:ph type="body" sz="quarter" idx="24" hasCustomPrompt="1"/>
            <p:custDataLst>
              <p:tags r:id="rId12"/>
            </p:custDataLst>
          </p:nvPr>
        </p:nvSpPr>
        <p:spPr>
          <a:xfrm>
            <a:off x="8846962" y="540001"/>
            <a:ext cx="967202" cy="684001"/>
          </a:xfrm>
        </p:spPr>
        <p:txBody>
          <a:bodyPr lIns="180000" tIns="0" rIns="0" bIns="0" anchor="b"/>
          <a:lstStyle>
            <a:lvl1pPr algn="l">
              <a:spcBef>
                <a:spcPts val="0"/>
              </a:spcBef>
              <a:defRPr sz="3000" b="1">
                <a:solidFill>
                  <a:schemeClr val="bg1"/>
                </a:solidFill>
              </a:defRPr>
            </a:lvl1pPr>
            <a:lvl2pPr marL="0" indent="0" algn="l">
              <a:spcBef>
                <a:spcPts val="0"/>
              </a:spcBef>
              <a:buNone/>
              <a:defRPr sz="3000" b="1">
                <a:solidFill>
                  <a:schemeClr val="bg1"/>
                </a:solidFill>
              </a:defRPr>
            </a:lvl2pPr>
            <a:lvl3pPr marL="0" indent="0" algn="l">
              <a:spcBef>
                <a:spcPts val="0"/>
              </a:spcBef>
              <a:buNone/>
              <a:defRPr sz="3000" b="1">
                <a:solidFill>
                  <a:schemeClr val="bg1"/>
                </a:solidFill>
              </a:defRPr>
            </a:lvl3pPr>
            <a:lvl4pPr algn="l">
              <a:spcBef>
                <a:spcPts val="0"/>
              </a:spcBef>
              <a:defRPr sz="3000" b="1">
                <a:solidFill>
                  <a:schemeClr val="bg1"/>
                </a:solidFill>
              </a:defRPr>
            </a:lvl4pPr>
            <a:lvl5pPr marL="0" indent="0" algn="l">
              <a:spcBef>
                <a:spcPts val="0"/>
              </a:spcBef>
              <a:buNone/>
              <a:defRPr sz="3000" b="1">
                <a:solidFill>
                  <a:schemeClr val="bg1"/>
                </a:solidFill>
              </a:defRPr>
            </a:lvl5pPr>
            <a:lvl6pPr marL="0" indent="0" algn="l">
              <a:spcBef>
                <a:spcPts val="0"/>
              </a:spcBef>
              <a:buNone/>
              <a:defRPr sz="3000" b="1">
                <a:solidFill>
                  <a:schemeClr val="bg1"/>
                </a:solidFill>
              </a:defRPr>
            </a:lvl6pPr>
            <a:lvl7pPr marL="0" indent="0" algn="l">
              <a:spcBef>
                <a:spcPts val="0"/>
              </a:spcBef>
              <a:buNone/>
              <a:defRPr sz="3000" b="1">
                <a:solidFill>
                  <a:schemeClr val="bg1"/>
                </a:solidFill>
              </a:defRPr>
            </a:lvl7pPr>
            <a:lvl8pPr marL="0" indent="0" algn="l">
              <a:spcBef>
                <a:spcPts val="0"/>
              </a:spcBef>
              <a:buFontTx/>
              <a:buNone/>
              <a:defRPr sz="3000" b="1">
                <a:solidFill>
                  <a:schemeClr val="bg1"/>
                </a:solidFill>
              </a:defRPr>
            </a:lvl8pPr>
            <a:lvl9pPr marL="0" indent="0" algn="l">
              <a:spcBef>
                <a:spcPts val="0"/>
              </a:spcBef>
              <a:buFontTx/>
              <a:buNone/>
              <a:defRPr sz="3000" b="1">
                <a:solidFill>
                  <a:schemeClr val="bg1"/>
                </a:solidFill>
              </a:defRPr>
            </a:lvl9pPr>
          </a:lstStyle>
          <a:p>
            <a:pPr lvl="0"/>
            <a:r>
              <a:rPr lang="de-DE" noProof="0"/>
              <a:t>02</a:t>
            </a:r>
            <a:endParaRPr lang="de-DE" noProof="0" dirty="0"/>
          </a:p>
        </p:txBody>
      </p:sp>
      <p:sp>
        <p:nvSpPr>
          <p:cNvPr id="8" name="Textplatzhalter 4">
            <a:extLst>
              <a:ext uri="{FF2B5EF4-FFF2-40B4-BE49-F238E27FC236}">
                <a16:creationId xmlns:a16="http://schemas.microsoft.com/office/drawing/2014/main" id="{59520EBA-3AFE-6F73-A0A2-E3C9CC6789FD}"/>
              </a:ext>
            </a:extLst>
          </p:cNvPr>
          <p:cNvSpPr>
            <a:spLocks noGrp="1"/>
          </p:cNvSpPr>
          <p:nvPr>
            <p:ph type="body" sz="quarter" idx="35" hasCustomPrompt="1"/>
            <p:custDataLst>
              <p:tags r:id="rId13"/>
            </p:custDataLst>
          </p:nvPr>
        </p:nvSpPr>
        <p:spPr>
          <a:xfrm>
            <a:off x="5681920" y="540001"/>
            <a:ext cx="2985040" cy="2708999"/>
          </a:xfrm>
          <a:prstGeom prst="round2SameRect">
            <a:avLst>
              <a:gd name="adj1" fmla="val 5050"/>
              <a:gd name="adj2" fmla="val 0"/>
            </a:avLst>
          </a:prstGeom>
          <a:solidFill>
            <a:schemeClr val="accent3"/>
          </a:solidFill>
        </p:spPr>
        <p:txBody>
          <a:bodyPr lIns="180000" tIns="864000" rIns="108000" bIns="180000"/>
          <a:lstStyle>
            <a:lvl1pPr>
              <a:defRPr sz="1400">
                <a:solidFill>
                  <a:srgbClr val="333333"/>
                </a:solidFill>
              </a:defRPr>
            </a:lvl1pPr>
            <a:lvl2pPr marL="252000" indent="-252000">
              <a:buSzPct val="110000"/>
              <a:buFont typeface="Arial" panose="020B0604020202020204" pitchFamily="34" charset="0"/>
              <a:buChar char="•"/>
              <a:defRPr sz="1400">
                <a:solidFill>
                  <a:srgbClr val="333333"/>
                </a:solidFill>
              </a:defRPr>
            </a:lvl2pPr>
            <a:lvl3pPr marL="504000" indent="-252000">
              <a:buFont typeface="Arial" panose="020B0604020202020204" pitchFamily="34" charset="0"/>
              <a:buChar char="•"/>
              <a:defRPr sz="1400">
                <a:solidFill>
                  <a:srgbClr val="333333"/>
                </a:solidFill>
              </a:defRPr>
            </a:lvl3pPr>
            <a:lvl4pPr marL="756000" indent="-252000">
              <a:buFont typeface="Arial" panose="020B0604020202020204" pitchFamily="34" charset="0"/>
              <a:buChar char="•"/>
              <a:defRPr sz="1400" b="0">
                <a:solidFill>
                  <a:srgbClr val="333333"/>
                </a:solidFill>
              </a:defRPr>
            </a:lvl4pPr>
            <a:lvl5pPr marL="0" indent="0">
              <a:buFontTx/>
              <a:buNone/>
              <a:defRPr sz="1400">
                <a:solidFill>
                  <a:srgbClr val="333333"/>
                </a:solidFill>
              </a:defRPr>
            </a:lvl5pPr>
            <a:lvl6pPr marL="0" indent="0">
              <a:buFont typeface="Symbol" panose="05050102010706020507" pitchFamily="18" charset="2"/>
              <a:buNone/>
              <a:defRPr sz="1400" b="0">
                <a:solidFill>
                  <a:srgbClr val="333333"/>
                </a:solidFill>
              </a:defRPr>
            </a:lvl6pPr>
            <a:lvl7pPr marL="0" indent="0">
              <a:buNone/>
              <a:defRPr sz="1400" b="0">
                <a:solidFill>
                  <a:srgbClr val="333333"/>
                </a:solidFill>
              </a:defRPr>
            </a:lvl7pPr>
            <a:lvl8pPr marL="0" indent="0">
              <a:buFontTx/>
              <a:buNone/>
              <a:defRPr sz="1400" b="0">
                <a:solidFill>
                  <a:srgbClr val="333333"/>
                </a:solidFill>
              </a:defRPr>
            </a:lvl8pPr>
            <a:lvl9pPr marL="0" indent="0">
              <a:defRPr sz="1400" b="0">
                <a:solidFill>
                  <a:srgbClr val="333333"/>
                </a:solidFill>
              </a:defRPr>
            </a:lvl9pPr>
          </a:lstStyle>
          <a:p>
            <a:pPr lvl="0"/>
            <a:r>
              <a:rPr lang="de-DE" noProof="0" dirty="0"/>
              <a:t>Copy 14 </a:t>
            </a:r>
            <a:r>
              <a:rPr lang="de-DE" noProof="0" dirty="0" err="1"/>
              <a:t>pt</a:t>
            </a:r>
            <a:endParaRPr lang="de-DE" noProof="0" dirty="0"/>
          </a:p>
          <a:p>
            <a:pPr lvl="1"/>
            <a:r>
              <a:rPr lang="de-DE" noProof="0" dirty="0"/>
              <a:t>Bullet 14 </a:t>
            </a:r>
            <a:r>
              <a:rPr lang="de-DE" noProof="0" dirty="0" err="1"/>
              <a:t>pt</a:t>
            </a:r>
            <a:endParaRPr lang="de-DE" noProof="0" dirty="0"/>
          </a:p>
          <a:p>
            <a:pPr lvl="2"/>
            <a:r>
              <a:rPr lang="de-DE" noProof="0" dirty="0"/>
              <a:t>Bullet 14 </a:t>
            </a:r>
            <a:r>
              <a:rPr lang="de-DE" noProof="0" dirty="0" err="1"/>
              <a:t>pt</a:t>
            </a:r>
            <a:endParaRPr lang="de-DE" noProof="0" dirty="0"/>
          </a:p>
          <a:p>
            <a:pPr lvl="3"/>
            <a:r>
              <a:rPr lang="de-DE" noProof="0" dirty="0"/>
              <a:t>Bullet 14 </a:t>
            </a:r>
            <a:r>
              <a:rPr lang="de-DE" noProof="0" dirty="0" err="1"/>
              <a:t>pt</a:t>
            </a:r>
            <a:endParaRPr lang="de-DE" noProof="0" dirty="0"/>
          </a:p>
          <a:p>
            <a:pPr lvl="4"/>
            <a:r>
              <a:rPr lang="de-DE" noProof="0" dirty="0"/>
              <a:t>Subheadline 14 </a:t>
            </a:r>
            <a:r>
              <a:rPr lang="de-DE" noProof="0" dirty="0" err="1"/>
              <a:t>pt</a:t>
            </a:r>
            <a:endParaRPr lang="de-DE" noProof="0" dirty="0"/>
          </a:p>
        </p:txBody>
      </p:sp>
      <p:sp>
        <p:nvSpPr>
          <p:cNvPr id="18" name="Textplatzhalter 8">
            <a:extLst>
              <a:ext uri="{FF2B5EF4-FFF2-40B4-BE49-F238E27FC236}">
                <a16:creationId xmlns:a16="http://schemas.microsoft.com/office/drawing/2014/main" id="{6869377B-D87B-4C6D-CD3C-784BD79438BA}"/>
              </a:ext>
            </a:extLst>
          </p:cNvPr>
          <p:cNvSpPr>
            <a:spLocks noGrp="1"/>
          </p:cNvSpPr>
          <p:nvPr>
            <p:ph type="body" sz="quarter" idx="23" hasCustomPrompt="1"/>
            <p:custDataLst>
              <p:tags r:id="rId14"/>
            </p:custDataLst>
          </p:nvPr>
        </p:nvSpPr>
        <p:spPr>
          <a:xfrm>
            <a:off x="5681920" y="540001"/>
            <a:ext cx="967202" cy="684001"/>
          </a:xfrm>
        </p:spPr>
        <p:txBody>
          <a:bodyPr lIns="180000" tIns="0" rIns="0" bIns="0" anchor="b"/>
          <a:lstStyle>
            <a:lvl1pPr algn="l">
              <a:spcBef>
                <a:spcPts val="0"/>
              </a:spcBef>
              <a:defRPr sz="3000" b="1">
                <a:solidFill>
                  <a:schemeClr val="bg1"/>
                </a:solidFill>
              </a:defRPr>
            </a:lvl1pPr>
            <a:lvl2pPr marL="0" indent="0" algn="l">
              <a:spcBef>
                <a:spcPts val="0"/>
              </a:spcBef>
              <a:buNone/>
              <a:defRPr sz="3000" b="1">
                <a:solidFill>
                  <a:schemeClr val="bg1"/>
                </a:solidFill>
              </a:defRPr>
            </a:lvl2pPr>
            <a:lvl3pPr marL="0" indent="0" algn="l">
              <a:spcBef>
                <a:spcPts val="0"/>
              </a:spcBef>
              <a:buNone/>
              <a:defRPr sz="3000" b="1">
                <a:solidFill>
                  <a:schemeClr val="bg1"/>
                </a:solidFill>
              </a:defRPr>
            </a:lvl3pPr>
            <a:lvl4pPr algn="l">
              <a:spcBef>
                <a:spcPts val="0"/>
              </a:spcBef>
              <a:defRPr sz="3000" b="1">
                <a:solidFill>
                  <a:schemeClr val="bg1"/>
                </a:solidFill>
              </a:defRPr>
            </a:lvl4pPr>
            <a:lvl5pPr marL="0" indent="0" algn="l">
              <a:spcBef>
                <a:spcPts val="0"/>
              </a:spcBef>
              <a:buNone/>
              <a:defRPr sz="3000" b="1">
                <a:solidFill>
                  <a:schemeClr val="bg1"/>
                </a:solidFill>
              </a:defRPr>
            </a:lvl5pPr>
            <a:lvl6pPr marL="0" indent="0" algn="l">
              <a:spcBef>
                <a:spcPts val="0"/>
              </a:spcBef>
              <a:buNone/>
              <a:defRPr sz="3000" b="1">
                <a:solidFill>
                  <a:schemeClr val="bg1"/>
                </a:solidFill>
              </a:defRPr>
            </a:lvl6pPr>
            <a:lvl7pPr marL="0" indent="0" algn="l">
              <a:spcBef>
                <a:spcPts val="0"/>
              </a:spcBef>
              <a:buNone/>
              <a:defRPr sz="3000" b="1">
                <a:solidFill>
                  <a:schemeClr val="bg1"/>
                </a:solidFill>
              </a:defRPr>
            </a:lvl7pPr>
            <a:lvl8pPr marL="0" indent="0" algn="l">
              <a:spcBef>
                <a:spcPts val="0"/>
              </a:spcBef>
              <a:buFontTx/>
              <a:buNone/>
              <a:defRPr sz="3000" b="1">
                <a:solidFill>
                  <a:schemeClr val="bg1"/>
                </a:solidFill>
              </a:defRPr>
            </a:lvl8pPr>
            <a:lvl9pPr marL="0" indent="0" algn="l">
              <a:spcBef>
                <a:spcPts val="0"/>
              </a:spcBef>
              <a:buFontTx/>
              <a:buNone/>
              <a:defRPr sz="3000" b="1">
                <a:solidFill>
                  <a:schemeClr val="bg1"/>
                </a:solidFill>
              </a:defRPr>
            </a:lvl9pPr>
          </a:lstStyle>
          <a:p>
            <a:pPr lvl="0"/>
            <a:r>
              <a:rPr lang="de-DE" noProof="0"/>
              <a:t>01</a:t>
            </a:r>
            <a:endParaRPr lang="de-DE" noProof="0" dirty="0"/>
          </a:p>
        </p:txBody>
      </p:sp>
    </p:spTree>
    <p:extLst>
      <p:ext uri="{BB962C8B-B14F-4D97-AF65-F5344CB8AC3E}">
        <p14:creationId xmlns:p14="http://schemas.microsoft.com/office/powerpoint/2010/main" val="29740163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3 text boxes">
    <p:bg>
      <p:bgPr>
        <a:solidFill>
          <a:schemeClr val="tx2"/>
        </a:solidFill>
        <a:effectLst/>
      </p:bgPr>
    </p:bg>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7E6D20EE-A9D6-DBC9-BC9B-12278A358667}"/>
              </a:ext>
            </a:extLst>
          </p:cNvPr>
          <p:cNvSpPr>
            <a:spLocks noGrp="1"/>
          </p:cNvSpPr>
          <p:nvPr>
            <p:ph type="title" hasCustomPrompt="1"/>
            <p:custDataLst>
              <p:tags r:id="rId1"/>
            </p:custDataLst>
          </p:nvPr>
        </p:nvSpPr>
        <p:spPr/>
        <p:txBody>
          <a:bodyPr/>
          <a:lstStyle>
            <a:lvl1pPr>
              <a:defRPr/>
            </a:lvl1pPr>
          </a:lstStyle>
          <a:p>
            <a:r>
              <a:rPr lang="de-DE"/>
              <a:t>Headline</a:t>
            </a:r>
            <a:endParaRPr lang="de-DE" dirty="0"/>
          </a:p>
        </p:txBody>
      </p:sp>
      <p:sp>
        <p:nvSpPr>
          <p:cNvPr id="11" name="Textplatzhalter 1">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2"/>
            </p:custDataLst>
          </p:nvPr>
        </p:nvSpPr>
        <p:spPr>
          <a:xfrm>
            <a:off x="898525" y="223200"/>
            <a:ext cx="52863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3" name="Textplatzhalter 2">
            <a:extLst>
              <a:ext uri="{FF2B5EF4-FFF2-40B4-BE49-F238E27FC236}">
                <a16:creationId xmlns:a16="http://schemas.microsoft.com/office/drawing/2014/main" id="{882D9AE1-7A91-462D-3E26-0078F415316B}"/>
              </a:ext>
            </a:extLst>
          </p:cNvPr>
          <p:cNvSpPr>
            <a:spLocks noGrp="1"/>
          </p:cNvSpPr>
          <p:nvPr>
            <p:ph type="body" sz="quarter" idx="35" hasCustomPrompt="1"/>
            <p:custDataLst>
              <p:tags r:id="rId3"/>
            </p:custDataLst>
          </p:nvPr>
        </p:nvSpPr>
        <p:spPr>
          <a:xfrm>
            <a:off x="898524" y="1548000"/>
            <a:ext cx="3405958" cy="4590000"/>
          </a:xfrm>
          <a:prstGeom prst="round2SameRect">
            <a:avLst>
              <a:gd name="adj1" fmla="val 3994"/>
              <a:gd name="adj2" fmla="val 0"/>
            </a:avLst>
          </a:prstGeom>
          <a:solidFill>
            <a:schemeClr val="accent2"/>
          </a:solidFill>
        </p:spPr>
        <p:txBody>
          <a:bodyPr lIns="180000" tIns="1440000" rIns="108000" bIns="180000"/>
          <a:lstStyle>
            <a:lvl1pPr>
              <a:defRPr sz="1600">
                <a:solidFill>
                  <a:srgbClr val="333333"/>
                </a:solidFill>
              </a:defRPr>
            </a:lvl1pPr>
            <a:lvl2pPr marL="252000" indent="-252000">
              <a:buSzPct val="110000"/>
              <a:buFont typeface="Arial" panose="020B0604020202020204" pitchFamily="34" charset="0"/>
              <a:buChar char="•"/>
              <a:defRPr sz="1600">
                <a:solidFill>
                  <a:srgbClr val="333333"/>
                </a:solidFill>
              </a:defRPr>
            </a:lvl2pPr>
            <a:lvl3pPr marL="504000" indent="-252000">
              <a:buFont typeface="Arial" panose="020B0604020202020204" pitchFamily="34" charset="0"/>
              <a:buChar char="•"/>
              <a:defRPr sz="1600">
                <a:solidFill>
                  <a:srgbClr val="333333"/>
                </a:solidFill>
              </a:defRPr>
            </a:lvl3pPr>
            <a:lvl4pPr marL="756000" indent="-252000">
              <a:buFont typeface="Arial" panose="020B0604020202020204" pitchFamily="34" charset="0"/>
              <a:buChar char="•"/>
              <a:defRPr sz="1600" b="0">
                <a:solidFill>
                  <a:srgbClr val="333333"/>
                </a:solidFill>
              </a:defRPr>
            </a:lvl4pPr>
            <a:lvl5pPr marL="0" indent="0">
              <a:buFontTx/>
              <a:buNone/>
              <a:defRPr sz="1600">
                <a:solidFill>
                  <a:srgbClr val="333333"/>
                </a:solidFill>
              </a:defRPr>
            </a:lvl5pPr>
            <a:lvl6pPr marL="0" indent="0">
              <a:buFont typeface="Symbol" panose="05050102010706020507" pitchFamily="18" charset="2"/>
              <a:buNone/>
              <a:defRPr sz="1600" b="0">
                <a:solidFill>
                  <a:srgbClr val="333333"/>
                </a:solidFill>
              </a:defRPr>
            </a:lvl6pPr>
            <a:lvl7pPr marL="0" indent="0">
              <a:buNone/>
              <a:defRPr sz="1600" b="0">
                <a:solidFill>
                  <a:srgbClr val="333333"/>
                </a:solidFill>
              </a:defRPr>
            </a:lvl7pPr>
            <a:lvl8pPr marL="0" indent="0">
              <a:buFontTx/>
              <a:buNone/>
              <a:defRPr sz="1600" b="0">
                <a:solidFill>
                  <a:srgbClr val="333333"/>
                </a:solidFill>
              </a:defRPr>
            </a:lvl8pPr>
            <a:lvl9pPr marL="0" indent="0">
              <a:defRPr sz="1600" b="0">
                <a:solidFill>
                  <a:srgbClr val="333333"/>
                </a:solidFill>
              </a:defRPr>
            </a:lvl9pPr>
          </a:lstStyle>
          <a:p>
            <a:pPr lvl="0"/>
            <a:r>
              <a:rPr lang="de-DE"/>
              <a:t>Copy 16 pt</a:t>
            </a:r>
          </a:p>
          <a:p>
            <a:pPr lvl="1"/>
            <a:r>
              <a:rPr lang="de-DE"/>
              <a:t>Bullet 16 pt</a:t>
            </a:r>
          </a:p>
          <a:p>
            <a:pPr lvl="2"/>
            <a:r>
              <a:rPr lang="de-DE"/>
              <a:t>Bullet 16 pt</a:t>
            </a:r>
          </a:p>
          <a:p>
            <a:pPr lvl="3"/>
            <a:r>
              <a:rPr lang="de-DE"/>
              <a:t>Bullet 16 pt</a:t>
            </a:r>
          </a:p>
          <a:p>
            <a:pPr lvl="4"/>
            <a:r>
              <a:rPr lang="de-DE"/>
              <a:t>Subheadline 16 pt</a:t>
            </a:r>
            <a:endParaRPr lang="de-DE" dirty="0"/>
          </a:p>
        </p:txBody>
      </p:sp>
      <p:sp>
        <p:nvSpPr>
          <p:cNvPr id="5" name="Textplatzhalter 3">
            <a:extLst>
              <a:ext uri="{FF2B5EF4-FFF2-40B4-BE49-F238E27FC236}">
                <a16:creationId xmlns:a16="http://schemas.microsoft.com/office/drawing/2014/main" id="{4041185E-0ABF-EC7B-F614-2D85548040F2}"/>
              </a:ext>
            </a:extLst>
          </p:cNvPr>
          <p:cNvSpPr>
            <a:spLocks noGrp="1"/>
          </p:cNvSpPr>
          <p:nvPr>
            <p:ph type="body" sz="quarter" idx="38" hasCustomPrompt="1"/>
            <p:custDataLst>
              <p:tags r:id="rId4"/>
            </p:custDataLst>
          </p:nvPr>
        </p:nvSpPr>
        <p:spPr>
          <a:xfrm>
            <a:off x="4664483" y="1548000"/>
            <a:ext cx="3405958" cy="4590000"/>
          </a:xfrm>
          <a:prstGeom prst="round2SameRect">
            <a:avLst>
              <a:gd name="adj1" fmla="val 3994"/>
              <a:gd name="adj2" fmla="val 0"/>
            </a:avLst>
          </a:prstGeom>
          <a:solidFill>
            <a:schemeClr val="accent2"/>
          </a:solidFill>
        </p:spPr>
        <p:txBody>
          <a:bodyPr lIns="180000" tIns="1440000" rIns="108000" bIns="180000"/>
          <a:lstStyle>
            <a:lvl1pPr>
              <a:defRPr sz="1600">
                <a:solidFill>
                  <a:srgbClr val="333333"/>
                </a:solidFill>
              </a:defRPr>
            </a:lvl1pPr>
            <a:lvl2pPr marL="252000" indent="-252000">
              <a:buSzPct val="110000"/>
              <a:buFont typeface="Arial" panose="020B0604020202020204" pitchFamily="34" charset="0"/>
              <a:buChar char="•"/>
              <a:defRPr sz="1600">
                <a:solidFill>
                  <a:srgbClr val="333333"/>
                </a:solidFill>
              </a:defRPr>
            </a:lvl2pPr>
            <a:lvl3pPr marL="504000" indent="-252000">
              <a:buFont typeface="Arial" panose="020B0604020202020204" pitchFamily="34" charset="0"/>
              <a:buChar char="•"/>
              <a:defRPr sz="1600">
                <a:solidFill>
                  <a:srgbClr val="333333"/>
                </a:solidFill>
              </a:defRPr>
            </a:lvl3pPr>
            <a:lvl4pPr marL="756000" indent="-252000">
              <a:buFont typeface="Arial" panose="020B0604020202020204" pitchFamily="34" charset="0"/>
              <a:buChar char="•"/>
              <a:defRPr sz="1600" b="0">
                <a:solidFill>
                  <a:srgbClr val="333333"/>
                </a:solidFill>
              </a:defRPr>
            </a:lvl4pPr>
            <a:lvl5pPr marL="0" indent="0">
              <a:buFontTx/>
              <a:buNone/>
              <a:defRPr sz="1600">
                <a:solidFill>
                  <a:srgbClr val="333333"/>
                </a:solidFill>
              </a:defRPr>
            </a:lvl5pPr>
            <a:lvl6pPr marL="0" indent="0">
              <a:buFont typeface="Symbol" panose="05050102010706020507" pitchFamily="18" charset="2"/>
              <a:buNone/>
              <a:defRPr sz="1600" b="0">
                <a:solidFill>
                  <a:srgbClr val="333333"/>
                </a:solidFill>
              </a:defRPr>
            </a:lvl6pPr>
            <a:lvl7pPr marL="0" indent="0">
              <a:buNone/>
              <a:defRPr sz="1600" b="0">
                <a:solidFill>
                  <a:srgbClr val="333333"/>
                </a:solidFill>
              </a:defRPr>
            </a:lvl7pPr>
            <a:lvl8pPr marL="0" indent="0">
              <a:buFontTx/>
              <a:buNone/>
              <a:defRPr sz="1600" b="0">
                <a:solidFill>
                  <a:srgbClr val="333333"/>
                </a:solidFill>
              </a:defRPr>
            </a:lvl8pPr>
            <a:lvl9pPr marL="0" indent="0">
              <a:defRPr sz="1600" b="0">
                <a:solidFill>
                  <a:srgbClr val="333333"/>
                </a:solidFill>
              </a:defRPr>
            </a:lvl9pPr>
          </a:lstStyle>
          <a:p>
            <a:pPr lvl="0"/>
            <a:r>
              <a:rPr lang="de-DE"/>
              <a:t>Copy 16 pt</a:t>
            </a:r>
          </a:p>
          <a:p>
            <a:pPr lvl="1"/>
            <a:r>
              <a:rPr lang="de-DE"/>
              <a:t>Bullet 16 pt</a:t>
            </a:r>
          </a:p>
          <a:p>
            <a:pPr lvl="2"/>
            <a:r>
              <a:rPr lang="de-DE"/>
              <a:t>Bullet 16 pt</a:t>
            </a:r>
          </a:p>
          <a:p>
            <a:pPr lvl="3"/>
            <a:r>
              <a:rPr lang="de-DE"/>
              <a:t>Bullet 16 pt</a:t>
            </a:r>
          </a:p>
          <a:p>
            <a:pPr lvl="4"/>
            <a:r>
              <a:rPr lang="de-DE"/>
              <a:t>Subheadline 16 pt</a:t>
            </a:r>
            <a:endParaRPr lang="de-DE" dirty="0"/>
          </a:p>
        </p:txBody>
      </p:sp>
      <p:sp>
        <p:nvSpPr>
          <p:cNvPr id="7" name="Textplatzhalter 4">
            <a:extLst>
              <a:ext uri="{FF2B5EF4-FFF2-40B4-BE49-F238E27FC236}">
                <a16:creationId xmlns:a16="http://schemas.microsoft.com/office/drawing/2014/main" id="{AC1499B6-D703-8643-6DF0-5E59EA3EA5D8}"/>
              </a:ext>
            </a:extLst>
          </p:cNvPr>
          <p:cNvSpPr>
            <a:spLocks noGrp="1"/>
          </p:cNvSpPr>
          <p:nvPr>
            <p:ph type="body" sz="quarter" idx="39" hasCustomPrompt="1"/>
            <p:custDataLst>
              <p:tags r:id="rId5"/>
            </p:custDataLst>
          </p:nvPr>
        </p:nvSpPr>
        <p:spPr>
          <a:xfrm>
            <a:off x="8430442" y="1548000"/>
            <a:ext cx="3405958" cy="4590000"/>
          </a:xfrm>
          <a:prstGeom prst="round2SameRect">
            <a:avLst>
              <a:gd name="adj1" fmla="val 3994"/>
              <a:gd name="adj2" fmla="val 0"/>
            </a:avLst>
          </a:prstGeom>
          <a:solidFill>
            <a:schemeClr val="accent2"/>
          </a:solidFill>
        </p:spPr>
        <p:txBody>
          <a:bodyPr lIns="180000" tIns="1440000" rIns="108000" bIns="180000"/>
          <a:lstStyle>
            <a:lvl1pPr>
              <a:defRPr sz="1600">
                <a:solidFill>
                  <a:srgbClr val="333333"/>
                </a:solidFill>
              </a:defRPr>
            </a:lvl1pPr>
            <a:lvl2pPr marL="252000" indent="-252000">
              <a:buSzPct val="110000"/>
              <a:buFont typeface="Arial" panose="020B0604020202020204" pitchFamily="34" charset="0"/>
              <a:buChar char="•"/>
              <a:defRPr sz="1600">
                <a:solidFill>
                  <a:srgbClr val="333333"/>
                </a:solidFill>
              </a:defRPr>
            </a:lvl2pPr>
            <a:lvl3pPr marL="504000" indent="-252000">
              <a:buFont typeface="Arial" panose="020B0604020202020204" pitchFamily="34" charset="0"/>
              <a:buChar char="•"/>
              <a:defRPr sz="1600">
                <a:solidFill>
                  <a:srgbClr val="333333"/>
                </a:solidFill>
              </a:defRPr>
            </a:lvl3pPr>
            <a:lvl4pPr marL="756000" indent="-252000">
              <a:buFont typeface="Arial" panose="020B0604020202020204" pitchFamily="34" charset="0"/>
              <a:buChar char="•"/>
              <a:defRPr sz="1600" b="0">
                <a:solidFill>
                  <a:srgbClr val="333333"/>
                </a:solidFill>
              </a:defRPr>
            </a:lvl4pPr>
            <a:lvl5pPr marL="0" indent="0">
              <a:buFontTx/>
              <a:buNone/>
              <a:defRPr sz="1600">
                <a:solidFill>
                  <a:srgbClr val="333333"/>
                </a:solidFill>
              </a:defRPr>
            </a:lvl5pPr>
            <a:lvl6pPr marL="0" indent="0">
              <a:buFont typeface="Symbol" panose="05050102010706020507" pitchFamily="18" charset="2"/>
              <a:buNone/>
              <a:defRPr sz="1600" b="0">
                <a:solidFill>
                  <a:srgbClr val="333333"/>
                </a:solidFill>
              </a:defRPr>
            </a:lvl6pPr>
            <a:lvl7pPr marL="0" indent="0">
              <a:buNone/>
              <a:defRPr sz="1600" b="0">
                <a:solidFill>
                  <a:srgbClr val="333333"/>
                </a:solidFill>
              </a:defRPr>
            </a:lvl7pPr>
            <a:lvl8pPr marL="0" indent="0">
              <a:buFontTx/>
              <a:buNone/>
              <a:defRPr sz="1600" b="0">
                <a:solidFill>
                  <a:srgbClr val="333333"/>
                </a:solidFill>
              </a:defRPr>
            </a:lvl8pPr>
            <a:lvl9pPr marL="0" indent="0">
              <a:defRPr sz="1600" b="0">
                <a:solidFill>
                  <a:srgbClr val="333333"/>
                </a:solidFill>
              </a:defRPr>
            </a:lvl9pPr>
          </a:lstStyle>
          <a:p>
            <a:pPr lvl="0"/>
            <a:r>
              <a:rPr lang="de-DE"/>
              <a:t>Copy 16 pt</a:t>
            </a:r>
          </a:p>
          <a:p>
            <a:pPr lvl="1"/>
            <a:r>
              <a:rPr lang="de-DE"/>
              <a:t>Bullet 16 pt</a:t>
            </a:r>
          </a:p>
          <a:p>
            <a:pPr lvl="2"/>
            <a:r>
              <a:rPr lang="de-DE"/>
              <a:t>Bullet 16 pt</a:t>
            </a:r>
          </a:p>
          <a:p>
            <a:pPr lvl="3"/>
            <a:r>
              <a:rPr lang="de-DE"/>
              <a:t>Bullet 16 pt</a:t>
            </a:r>
          </a:p>
          <a:p>
            <a:pPr lvl="4"/>
            <a:r>
              <a:rPr lang="de-DE"/>
              <a:t>Subheadline 16 pt</a:t>
            </a:r>
            <a:endParaRPr lang="de-DE" dirty="0"/>
          </a:p>
        </p:txBody>
      </p:sp>
      <p:sp>
        <p:nvSpPr>
          <p:cNvPr id="2" name="Textplatzhalter 5">
            <a:extLst>
              <a:ext uri="{FF2B5EF4-FFF2-40B4-BE49-F238E27FC236}">
                <a16:creationId xmlns:a16="http://schemas.microsoft.com/office/drawing/2014/main" id="{0CD15F63-4EF4-C285-F1A3-A45F781C8DE7}"/>
              </a:ext>
            </a:extLst>
          </p:cNvPr>
          <p:cNvSpPr>
            <a:spLocks noGrp="1"/>
          </p:cNvSpPr>
          <p:nvPr>
            <p:ph type="body" sz="quarter" idx="21" hasCustomPrompt="1"/>
            <p:custDataLst>
              <p:tags r:id="rId6"/>
            </p:custDataLst>
          </p:nvPr>
        </p:nvSpPr>
        <p:spPr>
          <a:xfrm>
            <a:off x="898524" y="1548000"/>
            <a:ext cx="967202" cy="969817"/>
          </a:xfrm>
        </p:spPr>
        <p:txBody>
          <a:bodyPr lIns="180000" tIns="0" rIns="0" bIns="0" anchor="b"/>
          <a:lstStyle>
            <a:lvl1pPr algn="l">
              <a:spcBef>
                <a:spcPts val="0"/>
              </a:spcBef>
              <a:defRPr sz="5000" b="1">
                <a:solidFill>
                  <a:schemeClr val="bg1"/>
                </a:solidFill>
              </a:defRPr>
            </a:lvl1pPr>
            <a:lvl2pPr marL="0" indent="0" algn="l">
              <a:spcBef>
                <a:spcPts val="0"/>
              </a:spcBef>
              <a:buNone/>
              <a:defRPr sz="5000">
                <a:solidFill>
                  <a:schemeClr val="bg1"/>
                </a:solidFill>
              </a:defRPr>
            </a:lvl2pPr>
            <a:lvl3pPr marL="0" indent="0" algn="l">
              <a:spcBef>
                <a:spcPts val="0"/>
              </a:spcBef>
              <a:buNone/>
              <a:defRPr sz="5000">
                <a:solidFill>
                  <a:schemeClr val="bg1"/>
                </a:solidFill>
              </a:defRPr>
            </a:lvl3pPr>
            <a:lvl4pPr algn="l">
              <a:spcBef>
                <a:spcPts val="0"/>
              </a:spcBef>
              <a:defRPr sz="5000" b="0">
                <a:solidFill>
                  <a:schemeClr val="bg1"/>
                </a:solidFill>
              </a:defRPr>
            </a:lvl4pPr>
            <a:lvl5pPr marL="0" indent="0" algn="l">
              <a:spcBef>
                <a:spcPts val="0"/>
              </a:spcBef>
              <a:buNone/>
              <a:defRPr sz="5000">
                <a:solidFill>
                  <a:schemeClr val="bg1"/>
                </a:solidFill>
              </a:defRPr>
            </a:lvl5pPr>
            <a:lvl6pPr marL="0" indent="0" algn="l">
              <a:spcBef>
                <a:spcPts val="0"/>
              </a:spcBef>
              <a:buNone/>
              <a:defRPr sz="5000">
                <a:solidFill>
                  <a:schemeClr val="bg1"/>
                </a:solidFill>
              </a:defRPr>
            </a:lvl6pPr>
            <a:lvl7pPr marL="0" indent="0" algn="l">
              <a:spcBef>
                <a:spcPts val="0"/>
              </a:spcBef>
              <a:buNone/>
              <a:defRPr sz="5000">
                <a:solidFill>
                  <a:schemeClr val="bg1"/>
                </a:solidFill>
              </a:defRPr>
            </a:lvl7pPr>
            <a:lvl8pPr marL="0" indent="0" algn="l">
              <a:spcBef>
                <a:spcPts val="0"/>
              </a:spcBef>
              <a:buFontTx/>
              <a:buNone/>
              <a:defRPr sz="5000" b="0">
                <a:solidFill>
                  <a:schemeClr val="bg1"/>
                </a:solidFill>
              </a:defRPr>
            </a:lvl8pPr>
            <a:lvl9pPr marL="0" indent="0" algn="l">
              <a:spcBef>
                <a:spcPts val="0"/>
              </a:spcBef>
              <a:buFontTx/>
              <a:buNone/>
              <a:defRPr sz="5000">
                <a:solidFill>
                  <a:schemeClr val="bg1"/>
                </a:solidFill>
              </a:defRPr>
            </a:lvl9pPr>
          </a:lstStyle>
          <a:p>
            <a:pPr lvl="0"/>
            <a:r>
              <a:rPr lang="de-DE"/>
              <a:t>01</a:t>
            </a:r>
            <a:endParaRPr lang="de-DE" dirty="0"/>
          </a:p>
        </p:txBody>
      </p:sp>
      <p:sp>
        <p:nvSpPr>
          <p:cNvPr id="4" name="Textplatzhalter 6">
            <a:extLst>
              <a:ext uri="{FF2B5EF4-FFF2-40B4-BE49-F238E27FC236}">
                <a16:creationId xmlns:a16="http://schemas.microsoft.com/office/drawing/2014/main" id="{DBC0ACC7-BA64-1C54-B81D-F70D829D4B22}"/>
              </a:ext>
            </a:extLst>
          </p:cNvPr>
          <p:cNvSpPr>
            <a:spLocks noGrp="1"/>
          </p:cNvSpPr>
          <p:nvPr>
            <p:ph type="body" sz="quarter" idx="22" hasCustomPrompt="1"/>
            <p:custDataLst>
              <p:tags r:id="rId7"/>
            </p:custDataLst>
          </p:nvPr>
        </p:nvSpPr>
        <p:spPr>
          <a:xfrm>
            <a:off x="4664483" y="1548000"/>
            <a:ext cx="967202" cy="969817"/>
          </a:xfrm>
        </p:spPr>
        <p:txBody>
          <a:bodyPr lIns="180000" tIns="0" rIns="0" bIns="0" anchor="b"/>
          <a:lstStyle>
            <a:lvl1pPr algn="l">
              <a:spcBef>
                <a:spcPts val="0"/>
              </a:spcBef>
              <a:defRPr sz="5000" b="1">
                <a:solidFill>
                  <a:schemeClr val="bg1"/>
                </a:solidFill>
              </a:defRPr>
            </a:lvl1pPr>
            <a:lvl2pPr marL="0" indent="0" algn="l">
              <a:spcBef>
                <a:spcPts val="0"/>
              </a:spcBef>
              <a:buNone/>
              <a:defRPr sz="5000">
                <a:solidFill>
                  <a:schemeClr val="bg1"/>
                </a:solidFill>
              </a:defRPr>
            </a:lvl2pPr>
            <a:lvl3pPr marL="0" indent="0" algn="l">
              <a:spcBef>
                <a:spcPts val="0"/>
              </a:spcBef>
              <a:buNone/>
              <a:defRPr sz="5000">
                <a:solidFill>
                  <a:schemeClr val="bg1"/>
                </a:solidFill>
              </a:defRPr>
            </a:lvl3pPr>
            <a:lvl4pPr algn="l">
              <a:spcBef>
                <a:spcPts val="0"/>
              </a:spcBef>
              <a:defRPr sz="5000" b="0">
                <a:solidFill>
                  <a:schemeClr val="bg1"/>
                </a:solidFill>
              </a:defRPr>
            </a:lvl4pPr>
            <a:lvl5pPr marL="0" indent="0" algn="l">
              <a:spcBef>
                <a:spcPts val="0"/>
              </a:spcBef>
              <a:buNone/>
              <a:defRPr sz="5000">
                <a:solidFill>
                  <a:schemeClr val="bg1"/>
                </a:solidFill>
              </a:defRPr>
            </a:lvl5pPr>
            <a:lvl6pPr marL="0" indent="0" algn="l">
              <a:spcBef>
                <a:spcPts val="0"/>
              </a:spcBef>
              <a:buNone/>
              <a:defRPr sz="5000">
                <a:solidFill>
                  <a:schemeClr val="bg1"/>
                </a:solidFill>
              </a:defRPr>
            </a:lvl6pPr>
            <a:lvl7pPr marL="0" indent="0" algn="l">
              <a:spcBef>
                <a:spcPts val="0"/>
              </a:spcBef>
              <a:buNone/>
              <a:defRPr sz="5000">
                <a:solidFill>
                  <a:schemeClr val="bg1"/>
                </a:solidFill>
              </a:defRPr>
            </a:lvl7pPr>
            <a:lvl8pPr marL="0" indent="0" algn="l">
              <a:spcBef>
                <a:spcPts val="0"/>
              </a:spcBef>
              <a:buFontTx/>
              <a:buNone/>
              <a:defRPr sz="5000" b="0">
                <a:solidFill>
                  <a:schemeClr val="bg1"/>
                </a:solidFill>
              </a:defRPr>
            </a:lvl8pPr>
            <a:lvl9pPr marL="0" indent="0" algn="l">
              <a:spcBef>
                <a:spcPts val="0"/>
              </a:spcBef>
              <a:buFontTx/>
              <a:buNone/>
              <a:defRPr sz="5000">
                <a:solidFill>
                  <a:schemeClr val="bg1"/>
                </a:solidFill>
              </a:defRPr>
            </a:lvl9pPr>
          </a:lstStyle>
          <a:p>
            <a:pPr lvl="0"/>
            <a:r>
              <a:rPr lang="de-DE"/>
              <a:t>02</a:t>
            </a:r>
            <a:endParaRPr lang="de-DE" dirty="0"/>
          </a:p>
        </p:txBody>
      </p:sp>
      <p:sp>
        <p:nvSpPr>
          <p:cNvPr id="9" name="Textplatzhalter 7">
            <a:extLst>
              <a:ext uri="{FF2B5EF4-FFF2-40B4-BE49-F238E27FC236}">
                <a16:creationId xmlns:a16="http://schemas.microsoft.com/office/drawing/2014/main" id="{7675383B-55F7-9443-83C5-8D39DDE26CCA}"/>
              </a:ext>
            </a:extLst>
          </p:cNvPr>
          <p:cNvSpPr>
            <a:spLocks noGrp="1"/>
          </p:cNvSpPr>
          <p:nvPr>
            <p:ph type="body" sz="quarter" idx="23" hasCustomPrompt="1"/>
            <p:custDataLst>
              <p:tags r:id="rId8"/>
            </p:custDataLst>
          </p:nvPr>
        </p:nvSpPr>
        <p:spPr>
          <a:xfrm>
            <a:off x="8430442" y="1548000"/>
            <a:ext cx="967202" cy="969817"/>
          </a:xfrm>
        </p:spPr>
        <p:txBody>
          <a:bodyPr lIns="180000" tIns="0" rIns="0" bIns="0" anchor="b"/>
          <a:lstStyle>
            <a:lvl1pPr algn="l">
              <a:spcBef>
                <a:spcPts val="0"/>
              </a:spcBef>
              <a:defRPr sz="5000" b="1">
                <a:solidFill>
                  <a:schemeClr val="bg1"/>
                </a:solidFill>
              </a:defRPr>
            </a:lvl1pPr>
            <a:lvl2pPr marL="0" indent="0" algn="l">
              <a:spcBef>
                <a:spcPts val="0"/>
              </a:spcBef>
              <a:buNone/>
              <a:defRPr sz="5000">
                <a:solidFill>
                  <a:schemeClr val="bg1"/>
                </a:solidFill>
              </a:defRPr>
            </a:lvl2pPr>
            <a:lvl3pPr marL="0" indent="0" algn="l">
              <a:spcBef>
                <a:spcPts val="0"/>
              </a:spcBef>
              <a:buNone/>
              <a:defRPr sz="5000">
                <a:solidFill>
                  <a:schemeClr val="bg1"/>
                </a:solidFill>
              </a:defRPr>
            </a:lvl3pPr>
            <a:lvl4pPr algn="l">
              <a:spcBef>
                <a:spcPts val="0"/>
              </a:spcBef>
              <a:defRPr sz="5000" b="0">
                <a:solidFill>
                  <a:schemeClr val="bg1"/>
                </a:solidFill>
              </a:defRPr>
            </a:lvl4pPr>
            <a:lvl5pPr marL="0" indent="0" algn="l">
              <a:spcBef>
                <a:spcPts val="0"/>
              </a:spcBef>
              <a:buNone/>
              <a:defRPr sz="5000">
                <a:solidFill>
                  <a:schemeClr val="bg1"/>
                </a:solidFill>
              </a:defRPr>
            </a:lvl5pPr>
            <a:lvl6pPr marL="0" indent="0" algn="l">
              <a:spcBef>
                <a:spcPts val="0"/>
              </a:spcBef>
              <a:buNone/>
              <a:defRPr sz="5000">
                <a:solidFill>
                  <a:schemeClr val="bg1"/>
                </a:solidFill>
              </a:defRPr>
            </a:lvl6pPr>
            <a:lvl7pPr marL="0" indent="0" algn="l">
              <a:spcBef>
                <a:spcPts val="0"/>
              </a:spcBef>
              <a:buNone/>
              <a:defRPr sz="5000">
                <a:solidFill>
                  <a:schemeClr val="bg1"/>
                </a:solidFill>
              </a:defRPr>
            </a:lvl7pPr>
            <a:lvl8pPr marL="0" indent="0" algn="l">
              <a:spcBef>
                <a:spcPts val="0"/>
              </a:spcBef>
              <a:buFontTx/>
              <a:buNone/>
              <a:defRPr sz="5000" b="0">
                <a:solidFill>
                  <a:schemeClr val="bg1"/>
                </a:solidFill>
              </a:defRPr>
            </a:lvl8pPr>
            <a:lvl9pPr marL="0" indent="0" algn="l">
              <a:spcBef>
                <a:spcPts val="0"/>
              </a:spcBef>
              <a:buFontTx/>
              <a:buNone/>
              <a:defRPr sz="5000">
                <a:solidFill>
                  <a:schemeClr val="bg1"/>
                </a:solidFill>
              </a:defRPr>
            </a:lvl9pPr>
          </a:lstStyle>
          <a:p>
            <a:pPr lvl="0"/>
            <a:r>
              <a:rPr lang="de-DE"/>
              <a:t>03</a:t>
            </a:r>
            <a:endParaRPr lang="de-DE" dirty="0"/>
          </a:p>
        </p:txBody>
      </p:sp>
      <p:sp>
        <p:nvSpPr>
          <p:cNvPr id="10" name="Datumsplatzhalter 9">
            <a:extLst>
              <a:ext uri="{FF2B5EF4-FFF2-40B4-BE49-F238E27FC236}">
                <a16:creationId xmlns:a16="http://schemas.microsoft.com/office/drawing/2014/main" id="{2131BAEC-BDDE-F0A3-183E-6AD8FA51BD2B}"/>
              </a:ext>
            </a:extLst>
          </p:cNvPr>
          <p:cNvSpPr>
            <a:spLocks noGrp="1"/>
          </p:cNvSpPr>
          <p:nvPr>
            <p:ph type="dt" sz="half" idx="24"/>
            <p:custDataLst>
              <p:tags r:id="rId9"/>
            </p:custDataLst>
          </p:nvPr>
        </p:nvSpPr>
        <p:spPr>
          <a:xfrm>
            <a:off x="10756401" y="6470705"/>
            <a:ext cx="1080000" cy="281691"/>
          </a:xfrm>
        </p:spPr>
        <p:txBody>
          <a:bodyPr/>
          <a:lstStyle/>
          <a:p>
            <a:r>
              <a:rPr lang="de-DE"/>
              <a:t>00.00.2023</a:t>
            </a:r>
            <a:endParaRPr lang="de-DE" dirty="0"/>
          </a:p>
        </p:txBody>
      </p:sp>
      <p:sp>
        <p:nvSpPr>
          <p:cNvPr id="12" name="Fußzeilenplatzhalter 11">
            <a:extLst>
              <a:ext uri="{FF2B5EF4-FFF2-40B4-BE49-F238E27FC236}">
                <a16:creationId xmlns:a16="http://schemas.microsoft.com/office/drawing/2014/main" id="{92EFBB85-64D5-9BAC-593E-E211B8834FDC}"/>
              </a:ext>
            </a:extLst>
          </p:cNvPr>
          <p:cNvSpPr>
            <a:spLocks noGrp="1"/>
          </p:cNvSpPr>
          <p:nvPr>
            <p:ph type="ftr" sz="quarter" idx="25"/>
            <p:custDataLst>
              <p:tags r:id="rId10"/>
            </p:custDataLst>
          </p:nvPr>
        </p:nvSpPr>
        <p:spPr/>
        <p:txBody>
          <a:bodyPr/>
          <a:lstStyle/>
          <a:p>
            <a:r>
              <a:rPr lang="de-DE"/>
              <a:t>Presentation Title | Classification: C2 – Sensitive | Name Surname</a:t>
            </a:r>
            <a:endParaRPr lang="de-DE" dirty="0"/>
          </a:p>
        </p:txBody>
      </p:sp>
      <p:sp>
        <p:nvSpPr>
          <p:cNvPr id="13" name="Foliennummernplatzhalter 12">
            <a:extLst>
              <a:ext uri="{FF2B5EF4-FFF2-40B4-BE49-F238E27FC236}">
                <a16:creationId xmlns:a16="http://schemas.microsoft.com/office/drawing/2014/main" id="{E565B96F-E7C1-37B1-9F87-1BEB3DA9BCE6}"/>
              </a:ext>
            </a:extLst>
          </p:cNvPr>
          <p:cNvSpPr>
            <a:spLocks noGrp="1"/>
          </p:cNvSpPr>
          <p:nvPr>
            <p:ph type="sldNum" sz="quarter" idx="26"/>
            <p:custDataLst>
              <p:tags r:id="rId11"/>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379889969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icon + 2 texts">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5104900"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noProof="0"/>
              <a:t>overline</a:t>
            </a:r>
            <a:endParaRPr lang="de-DE" noProof="0"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2"/>
            </p:custDataLst>
          </p:nvPr>
        </p:nvSpPr>
        <p:spPr>
          <a:xfrm>
            <a:off x="898524" y="2530365"/>
            <a:ext cx="4579325" cy="3608254"/>
          </a:xfrm>
        </p:spPr>
        <p:txBody>
          <a:bodyPr/>
          <a:lstStyle>
            <a:lvl4pPr>
              <a:defRPr/>
            </a:lvl4pPr>
          </a:lstStyle>
          <a:p>
            <a:pPr lvl="0"/>
            <a:r>
              <a:rPr lang="de-DE" noProof="0"/>
              <a:t>Please format the text via the List Level button</a:t>
            </a:r>
          </a:p>
          <a:p>
            <a:pPr lvl="1"/>
            <a:r>
              <a:rPr lang="de-DE" noProof="0"/>
              <a:t>Zweite Ebene</a:t>
            </a:r>
          </a:p>
          <a:p>
            <a:pPr lvl="2"/>
            <a:r>
              <a:rPr lang="de-DE" noProof="0"/>
              <a:t>Dritte Ebene</a:t>
            </a:r>
          </a:p>
          <a:p>
            <a:pPr lvl="3"/>
            <a:r>
              <a:rPr lang="de-DE" noProof="0"/>
              <a:t>Vierte Ebene</a:t>
            </a:r>
          </a:p>
          <a:p>
            <a:pPr lvl="4"/>
            <a:endParaRPr lang="de-DE" noProof="0" dirty="0"/>
          </a:p>
        </p:txBody>
      </p:sp>
      <p:sp>
        <p:nvSpPr>
          <p:cNvPr id="2" name="Textplatzhalter 4">
            <a:extLst>
              <a:ext uri="{FF2B5EF4-FFF2-40B4-BE49-F238E27FC236}">
                <a16:creationId xmlns:a16="http://schemas.microsoft.com/office/drawing/2014/main" id="{573132D7-C1E6-CE3D-AB69-2FF427881485}"/>
              </a:ext>
            </a:extLst>
          </p:cNvPr>
          <p:cNvSpPr>
            <a:spLocks noGrp="1"/>
          </p:cNvSpPr>
          <p:nvPr>
            <p:ph type="body" sz="quarter" idx="19" hasCustomPrompt="1"/>
            <p:custDataLst>
              <p:tags r:id="rId3"/>
            </p:custDataLst>
          </p:nvPr>
        </p:nvSpPr>
        <p:spPr>
          <a:xfrm>
            <a:off x="5841025" y="2530365"/>
            <a:ext cx="4579325" cy="3608254"/>
          </a:xfrm>
        </p:spPr>
        <p:txBody>
          <a:bodyPr/>
          <a:lstStyle/>
          <a:p>
            <a:pPr lvl="0"/>
            <a:r>
              <a:rPr lang="de-DE" noProof="0"/>
              <a:t>Please format the text via the List Level button</a:t>
            </a:r>
          </a:p>
          <a:p>
            <a:pPr lvl="1"/>
            <a:r>
              <a:rPr lang="de-DE" noProof="0"/>
              <a:t>Zweite Ebene</a:t>
            </a:r>
          </a:p>
          <a:p>
            <a:pPr lvl="2"/>
            <a:r>
              <a:rPr lang="de-DE" noProof="0"/>
              <a:t>Dritte Ebene</a:t>
            </a:r>
          </a:p>
          <a:p>
            <a:pPr lvl="3"/>
            <a:r>
              <a:rPr lang="de-DE" noProof="0"/>
              <a:t>Vierte Ebene</a:t>
            </a:r>
            <a:endParaRPr lang="de-DE" noProof="0" dirty="0"/>
          </a:p>
        </p:txBody>
      </p:sp>
      <p:sp>
        <p:nvSpPr>
          <p:cNvPr id="8" name="Bildplatzhalter 10">
            <a:extLst>
              <a:ext uri="{FF2B5EF4-FFF2-40B4-BE49-F238E27FC236}">
                <a16:creationId xmlns:a16="http://schemas.microsoft.com/office/drawing/2014/main" id="{3F27ABB9-2BC7-F83C-DB75-0BB6A720EB71}"/>
              </a:ext>
            </a:extLst>
          </p:cNvPr>
          <p:cNvSpPr>
            <a:spLocks noGrp="1"/>
          </p:cNvSpPr>
          <p:nvPr>
            <p:ph type="pic" sz="quarter" idx="20" hasCustomPrompt="1"/>
            <p:custDataLst>
              <p:tags r:id="rId4"/>
            </p:custDataLst>
          </p:nvPr>
        </p:nvSpPr>
        <p:spPr>
          <a:xfrm>
            <a:off x="898524" y="1548000"/>
            <a:ext cx="651739" cy="654074"/>
          </a:xfrm>
          <a:prstGeom prst="ellipse">
            <a:avLst/>
          </a:prstGeom>
          <a:solidFill>
            <a:schemeClr val="accent2"/>
          </a:solidFill>
          <a:ln w="152400">
            <a:noFill/>
          </a:ln>
        </p:spPr>
        <p:txBody>
          <a:bodyPr/>
          <a:lstStyle>
            <a:lvl1pPr>
              <a:defRPr sz="1000"/>
            </a:lvl1pPr>
          </a:lstStyle>
          <a:p>
            <a:r>
              <a:rPr lang="de-DE" noProof="0"/>
              <a:t>Icon</a:t>
            </a:r>
            <a:endParaRPr lang="de-DE" noProof="0" dirty="0"/>
          </a:p>
        </p:txBody>
      </p:sp>
      <p:sp>
        <p:nvSpPr>
          <p:cNvPr id="9" name="Bildplatzhalter 10">
            <a:extLst>
              <a:ext uri="{FF2B5EF4-FFF2-40B4-BE49-F238E27FC236}">
                <a16:creationId xmlns:a16="http://schemas.microsoft.com/office/drawing/2014/main" id="{D3137261-A75E-C820-5721-9E753BB92919}"/>
              </a:ext>
            </a:extLst>
          </p:cNvPr>
          <p:cNvSpPr>
            <a:spLocks noGrp="1"/>
          </p:cNvSpPr>
          <p:nvPr>
            <p:ph type="pic" sz="quarter" idx="21" hasCustomPrompt="1"/>
            <p:custDataLst>
              <p:tags r:id="rId5"/>
            </p:custDataLst>
          </p:nvPr>
        </p:nvSpPr>
        <p:spPr>
          <a:xfrm>
            <a:off x="5841025" y="1548000"/>
            <a:ext cx="651739" cy="654074"/>
          </a:xfrm>
          <a:prstGeom prst="ellipse">
            <a:avLst/>
          </a:prstGeom>
          <a:solidFill>
            <a:schemeClr val="accent2"/>
          </a:solidFill>
          <a:ln w="152400">
            <a:noFill/>
          </a:ln>
        </p:spPr>
        <p:txBody>
          <a:bodyPr/>
          <a:lstStyle>
            <a:lvl1pPr>
              <a:defRPr sz="1000"/>
            </a:lvl1pPr>
          </a:lstStyle>
          <a:p>
            <a:r>
              <a:rPr lang="de-DE" noProof="0"/>
              <a:t>Icon</a:t>
            </a:r>
            <a:endParaRPr lang="de-DE" noProof="0" dirty="0"/>
          </a:p>
        </p:txBody>
      </p:sp>
      <p:sp>
        <p:nvSpPr>
          <p:cNvPr id="3" name="Titel 2">
            <a:extLst>
              <a:ext uri="{FF2B5EF4-FFF2-40B4-BE49-F238E27FC236}">
                <a16:creationId xmlns:a16="http://schemas.microsoft.com/office/drawing/2014/main" id="{653AAB35-0A88-73DB-6D8B-7171CAC5EFD2}"/>
              </a:ext>
            </a:extLst>
          </p:cNvPr>
          <p:cNvSpPr>
            <a:spLocks noGrp="1"/>
          </p:cNvSpPr>
          <p:nvPr>
            <p:ph type="title" hasCustomPrompt="1"/>
            <p:custDataLst>
              <p:tags r:id="rId6"/>
            </p:custDataLst>
          </p:nvPr>
        </p:nvSpPr>
        <p:spPr/>
        <p:txBody>
          <a:bodyPr/>
          <a:lstStyle>
            <a:lvl1pPr>
              <a:defRPr/>
            </a:lvl1pPr>
          </a:lstStyle>
          <a:p>
            <a:r>
              <a:rPr lang="de-DE" noProof="0"/>
              <a:t>Headline</a:t>
            </a:r>
            <a:endParaRPr lang="de-DE" noProof="0" dirty="0"/>
          </a:p>
        </p:txBody>
      </p:sp>
      <p:sp>
        <p:nvSpPr>
          <p:cNvPr id="13" name="Datumsplatzhalter 12">
            <a:extLst>
              <a:ext uri="{FF2B5EF4-FFF2-40B4-BE49-F238E27FC236}">
                <a16:creationId xmlns:a16="http://schemas.microsoft.com/office/drawing/2014/main" id="{606DCF55-C9CC-4D0B-33B3-EB6C53F98408}"/>
              </a:ext>
            </a:extLst>
          </p:cNvPr>
          <p:cNvSpPr>
            <a:spLocks noGrp="1"/>
          </p:cNvSpPr>
          <p:nvPr>
            <p:ph type="dt" sz="half" idx="22"/>
            <p:custDataLst>
              <p:tags r:id="rId7"/>
            </p:custDataLst>
          </p:nvPr>
        </p:nvSpPr>
        <p:spPr/>
        <p:txBody>
          <a:bodyPr/>
          <a:lstStyle/>
          <a:p>
            <a:r>
              <a:rPr lang="de-DE" noProof="0"/>
              <a:t>00.00.2023</a:t>
            </a:r>
            <a:endParaRPr lang="de-DE" noProof="0" dirty="0"/>
          </a:p>
        </p:txBody>
      </p:sp>
      <p:sp>
        <p:nvSpPr>
          <p:cNvPr id="14" name="Fußzeilenplatzhalter 13">
            <a:extLst>
              <a:ext uri="{FF2B5EF4-FFF2-40B4-BE49-F238E27FC236}">
                <a16:creationId xmlns:a16="http://schemas.microsoft.com/office/drawing/2014/main" id="{52B879D8-88BD-8D62-622A-2874E48B6C05}"/>
              </a:ext>
            </a:extLst>
          </p:cNvPr>
          <p:cNvSpPr>
            <a:spLocks noGrp="1"/>
          </p:cNvSpPr>
          <p:nvPr>
            <p:ph type="ftr" sz="quarter" idx="23"/>
            <p:custDataLst>
              <p:tags r:id="rId8"/>
            </p:custDataLst>
          </p:nvPr>
        </p:nvSpPr>
        <p:spPr/>
        <p:txBody>
          <a:bodyPr/>
          <a:lstStyle/>
          <a:p>
            <a:r>
              <a:rPr lang="de-DE" noProof="0"/>
              <a:t>Presentation Title | Classification: C2 – Sensitive | Name Surname</a:t>
            </a:r>
            <a:endParaRPr lang="de-DE" noProof="0" dirty="0"/>
          </a:p>
        </p:txBody>
      </p:sp>
      <p:sp>
        <p:nvSpPr>
          <p:cNvPr id="15" name="Foliennummernplatzhalter 14">
            <a:extLst>
              <a:ext uri="{FF2B5EF4-FFF2-40B4-BE49-F238E27FC236}">
                <a16:creationId xmlns:a16="http://schemas.microsoft.com/office/drawing/2014/main" id="{F8EC6142-2C4F-DEA0-3D92-2E3FAEDAA129}"/>
              </a:ext>
            </a:extLst>
          </p:cNvPr>
          <p:cNvSpPr>
            <a:spLocks noGrp="1"/>
          </p:cNvSpPr>
          <p:nvPr>
            <p:ph type="sldNum" sz="quarter" idx="24"/>
            <p:custDataLst>
              <p:tags r:id="rId9"/>
            </p:custDataLst>
          </p:nvPr>
        </p:nvSpPr>
        <p:spPr/>
        <p:txBody>
          <a:bodyPr/>
          <a:lstStyle/>
          <a:p>
            <a:fld id="{92DB0D90-6264-4E90-9724-ABC670DBF4FB}" type="slidenum">
              <a:rPr lang="de-DE" noProof="0" smtClean="0"/>
              <a:pPr/>
              <a:t>‹Nr.›</a:t>
            </a:fld>
            <a:endParaRPr lang="de-DE" noProof="0" dirty="0"/>
          </a:p>
        </p:txBody>
      </p:sp>
    </p:spTree>
    <p:extLst>
      <p:ext uri="{BB962C8B-B14F-4D97-AF65-F5344CB8AC3E}">
        <p14:creationId xmlns:p14="http://schemas.microsoft.com/office/powerpoint/2010/main" val="193396885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2_icon + 2 texts">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5104900"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2"/>
            </p:custDataLst>
          </p:nvPr>
        </p:nvSpPr>
        <p:spPr>
          <a:xfrm>
            <a:off x="898524" y="2530365"/>
            <a:ext cx="4579325" cy="3608254"/>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endParaRPr lang="de-DE" dirty="0"/>
          </a:p>
        </p:txBody>
      </p:sp>
      <p:sp>
        <p:nvSpPr>
          <p:cNvPr id="2" name="Textplatzhalter 4">
            <a:extLst>
              <a:ext uri="{FF2B5EF4-FFF2-40B4-BE49-F238E27FC236}">
                <a16:creationId xmlns:a16="http://schemas.microsoft.com/office/drawing/2014/main" id="{573132D7-C1E6-CE3D-AB69-2FF427881485}"/>
              </a:ext>
            </a:extLst>
          </p:cNvPr>
          <p:cNvSpPr>
            <a:spLocks noGrp="1"/>
          </p:cNvSpPr>
          <p:nvPr>
            <p:ph type="body" sz="quarter" idx="19" hasCustomPrompt="1"/>
            <p:custDataLst>
              <p:tags r:id="rId3"/>
            </p:custDataLst>
          </p:nvPr>
        </p:nvSpPr>
        <p:spPr>
          <a:xfrm>
            <a:off x="5841025" y="2530365"/>
            <a:ext cx="4579325" cy="3608254"/>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endParaRPr lang="de-DE" dirty="0"/>
          </a:p>
        </p:txBody>
      </p:sp>
      <p:sp>
        <p:nvSpPr>
          <p:cNvPr id="4" name="Ellipse 3">
            <a:extLst>
              <a:ext uri="{FF2B5EF4-FFF2-40B4-BE49-F238E27FC236}">
                <a16:creationId xmlns:a16="http://schemas.microsoft.com/office/drawing/2014/main" id="{1A2D6186-4E26-9FBC-0596-545AAADB12D8}"/>
              </a:ext>
            </a:extLst>
          </p:cNvPr>
          <p:cNvSpPr/>
          <p:nvPr userDrawn="1">
            <p:custDataLst>
              <p:tags r:id="rId4"/>
            </p:custDataLst>
          </p:nvPr>
        </p:nvSpPr>
        <p:spPr>
          <a:xfrm>
            <a:off x="898524" y="1548000"/>
            <a:ext cx="651739" cy="65407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dirty="0"/>
          </a:p>
        </p:txBody>
      </p:sp>
      <p:sp>
        <p:nvSpPr>
          <p:cNvPr id="6" name="Ellipse 5">
            <a:extLst>
              <a:ext uri="{FF2B5EF4-FFF2-40B4-BE49-F238E27FC236}">
                <a16:creationId xmlns:a16="http://schemas.microsoft.com/office/drawing/2014/main" id="{AC4CDB54-0307-4CB9-B330-A101A8AECB82}"/>
              </a:ext>
            </a:extLst>
          </p:cNvPr>
          <p:cNvSpPr/>
          <p:nvPr userDrawn="1">
            <p:custDataLst>
              <p:tags r:id="rId5"/>
            </p:custDataLst>
          </p:nvPr>
        </p:nvSpPr>
        <p:spPr>
          <a:xfrm>
            <a:off x="5841025" y="1548000"/>
            <a:ext cx="651739" cy="65407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dirty="0"/>
          </a:p>
        </p:txBody>
      </p:sp>
      <p:sp>
        <p:nvSpPr>
          <p:cNvPr id="3" name="Titel 2">
            <a:extLst>
              <a:ext uri="{FF2B5EF4-FFF2-40B4-BE49-F238E27FC236}">
                <a16:creationId xmlns:a16="http://schemas.microsoft.com/office/drawing/2014/main" id="{653AAB35-0A88-73DB-6D8B-7171CAC5EFD2}"/>
              </a:ext>
            </a:extLst>
          </p:cNvPr>
          <p:cNvSpPr>
            <a:spLocks noGrp="1"/>
          </p:cNvSpPr>
          <p:nvPr>
            <p:ph type="title" hasCustomPrompt="1"/>
            <p:custDataLst>
              <p:tags r:id="rId6"/>
            </p:custDataLst>
          </p:nvPr>
        </p:nvSpPr>
        <p:spPr/>
        <p:txBody>
          <a:bodyPr/>
          <a:lstStyle>
            <a:lvl1pPr>
              <a:defRPr/>
            </a:lvl1pPr>
          </a:lstStyle>
          <a:p>
            <a:r>
              <a:rPr lang="de-DE"/>
              <a:t>Headline</a:t>
            </a:r>
            <a:endParaRPr lang="de-DE" dirty="0"/>
          </a:p>
        </p:txBody>
      </p:sp>
      <p:sp>
        <p:nvSpPr>
          <p:cNvPr id="13" name="Datumsplatzhalter 12">
            <a:extLst>
              <a:ext uri="{FF2B5EF4-FFF2-40B4-BE49-F238E27FC236}">
                <a16:creationId xmlns:a16="http://schemas.microsoft.com/office/drawing/2014/main" id="{606DCF55-C9CC-4D0B-33B3-EB6C53F98408}"/>
              </a:ext>
            </a:extLst>
          </p:cNvPr>
          <p:cNvSpPr>
            <a:spLocks noGrp="1"/>
          </p:cNvSpPr>
          <p:nvPr>
            <p:ph type="dt" sz="half" idx="22"/>
            <p:custDataLst>
              <p:tags r:id="rId7"/>
            </p:custDataLst>
          </p:nvPr>
        </p:nvSpPr>
        <p:spPr/>
        <p:txBody>
          <a:bodyPr/>
          <a:lstStyle/>
          <a:p>
            <a:r>
              <a:rPr lang="de-DE"/>
              <a:t>00.00.2023</a:t>
            </a:r>
            <a:endParaRPr lang="de-DE" dirty="0"/>
          </a:p>
        </p:txBody>
      </p:sp>
      <p:sp>
        <p:nvSpPr>
          <p:cNvPr id="14" name="Fußzeilenplatzhalter 13">
            <a:extLst>
              <a:ext uri="{FF2B5EF4-FFF2-40B4-BE49-F238E27FC236}">
                <a16:creationId xmlns:a16="http://schemas.microsoft.com/office/drawing/2014/main" id="{52B879D8-88BD-8D62-622A-2874E48B6C05}"/>
              </a:ext>
            </a:extLst>
          </p:cNvPr>
          <p:cNvSpPr>
            <a:spLocks noGrp="1"/>
          </p:cNvSpPr>
          <p:nvPr>
            <p:ph type="ftr" sz="quarter" idx="23"/>
            <p:custDataLst>
              <p:tags r:id="rId8"/>
            </p:custDataLst>
          </p:nvPr>
        </p:nvSpPr>
        <p:spPr/>
        <p:txBody>
          <a:bodyPr/>
          <a:lstStyle/>
          <a:p>
            <a:r>
              <a:rPr lang="de-DE"/>
              <a:t>Presentation Title | Classification: C2 – Sensitive | Name Surname</a:t>
            </a:r>
            <a:endParaRPr lang="de-DE" dirty="0"/>
          </a:p>
        </p:txBody>
      </p:sp>
      <p:sp>
        <p:nvSpPr>
          <p:cNvPr id="15" name="Foliennummernplatzhalter 14">
            <a:extLst>
              <a:ext uri="{FF2B5EF4-FFF2-40B4-BE49-F238E27FC236}">
                <a16:creationId xmlns:a16="http://schemas.microsoft.com/office/drawing/2014/main" id="{F8EC6142-2C4F-DEA0-3D92-2E3FAEDAA129}"/>
              </a:ext>
            </a:extLst>
          </p:cNvPr>
          <p:cNvSpPr>
            <a:spLocks noGrp="1"/>
          </p:cNvSpPr>
          <p:nvPr>
            <p:ph type="sldNum" sz="quarter" idx="24"/>
            <p:custDataLst>
              <p:tags r:id="rId9"/>
            </p:custDataLst>
          </p:nvPr>
        </p:nvSpPr>
        <p:spPr/>
        <p:txBody>
          <a:bodyPr/>
          <a:lstStyle/>
          <a:p>
            <a:fld id="{92DB0D90-6264-4E90-9724-ABC670DBF4FB}" type="slidenum">
              <a:rPr lang="de-DE" smtClean="0"/>
              <a:pPr/>
              <a:t>‹Nr.›</a:t>
            </a:fld>
            <a:endParaRPr lang="de-DE" dirty="0"/>
          </a:p>
        </p:txBody>
      </p:sp>
      <p:sp>
        <p:nvSpPr>
          <p:cNvPr id="16" name="Freihandform: Form 15">
            <a:extLst>
              <a:ext uri="{FF2B5EF4-FFF2-40B4-BE49-F238E27FC236}">
                <a16:creationId xmlns:a16="http://schemas.microsoft.com/office/drawing/2014/main" id="{7DCB74A7-0A71-EF38-6E6A-C90333C0A870}"/>
              </a:ext>
            </a:extLst>
          </p:cNvPr>
          <p:cNvSpPr/>
          <p:nvPr userDrawn="1">
            <p:custDataLst>
              <p:tags r:id="rId10"/>
            </p:custDataLst>
          </p:nvPr>
        </p:nvSpPr>
        <p:spPr>
          <a:xfrm>
            <a:off x="984912" y="1634698"/>
            <a:ext cx="478963" cy="480678"/>
          </a:xfrm>
          <a:custGeom>
            <a:avLst/>
            <a:gdLst>
              <a:gd name="connsiteX0" fmla="*/ 199207 w 478963"/>
              <a:gd name="connsiteY0" fmla="*/ 0 h 480678"/>
              <a:gd name="connsiteX1" fmla="*/ 279756 w 478963"/>
              <a:gd name="connsiteY1" fmla="*/ 0 h 480678"/>
              <a:gd name="connsiteX2" fmla="*/ 279756 w 478963"/>
              <a:gd name="connsiteY2" fmla="*/ 200065 h 480678"/>
              <a:gd name="connsiteX3" fmla="*/ 478963 w 478963"/>
              <a:gd name="connsiteY3" fmla="*/ 200065 h 480678"/>
              <a:gd name="connsiteX4" fmla="*/ 478963 w 478963"/>
              <a:gd name="connsiteY4" fmla="*/ 280613 h 480678"/>
              <a:gd name="connsiteX5" fmla="*/ 279756 w 478963"/>
              <a:gd name="connsiteY5" fmla="*/ 280613 h 480678"/>
              <a:gd name="connsiteX6" fmla="*/ 279756 w 478963"/>
              <a:gd name="connsiteY6" fmla="*/ 480678 h 480678"/>
              <a:gd name="connsiteX7" fmla="*/ 199207 w 478963"/>
              <a:gd name="connsiteY7" fmla="*/ 480678 h 480678"/>
              <a:gd name="connsiteX8" fmla="*/ 199207 w 478963"/>
              <a:gd name="connsiteY8" fmla="*/ 280613 h 480678"/>
              <a:gd name="connsiteX9" fmla="*/ 0 w 478963"/>
              <a:gd name="connsiteY9" fmla="*/ 280613 h 480678"/>
              <a:gd name="connsiteX10" fmla="*/ 0 w 478963"/>
              <a:gd name="connsiteY10" fmla="*/ 200065 h 480678"/>
              <a:gd name="connsiteX11" fmla="*/ 199207 w 478963"/>
              <a:gd name="connsiteY11" fmla="*/ 200065 h 480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8963" h="480678">
                <a:moveTo>
                  <a:pt x="199207" y="0"/>
                </a:moveTo>
                <a:lnTo>
                  <a:pt x="279756" y="0"/>
                </a:lnTo>
                <a:lnTo>
                  <a:pt x="279756" y="200065"/>
                </a:lnTo>
                <a:lnTo>
                  <a:pt x="478963" y="200065"/>
                </a:lnTo>
                <a:lnTo>
                  <a:pt x="478963" y="280613"/>
                </a:lnTo>
                <a:lnTo>
                  <a:pt x="279756" y="280613"/>
                </a:lnTo>
                <a:lnTo>
                  <a:pt x="279756" y="480678"/>
                </a:lnTo>
                <a:lnTo>
                  <a:pt x="199207" y="480678"/>
                </a:lnTo>
                <a:lnTo>
                  <a:pt x="199207" y="280613"/>
                </a:lnTo>
                <a:lnTo>
                  <a:pt x="0" y="280613"/>
                </a:lnTo>
                <a:lnTo>
                  <a:pt x="0" y="200065"/>
                </a:lnTo>
                <a:lnTo>
                  <a:pt x="199207" y="20006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dirty="0"/>
          </a:p>
        </p:txBody>
      </p:sp>
      <p:sp>
        <p:nvSpPr>
          <p:cNvPr id="10" name="Additionszeichen 9">
            <a:extLst>
              <a:ext uri="{FF2B5EF4-FFF2-40B4-BE49-F238E27FC236}">
                <a16:creationId xmlns:a16="http://schemas.microsoft.com/office/drawing/2014/main" id="{76A18379-DE10-ECAA-C390-371C2C18DF30}"/>
              </a:ext>
            </a:extLst>
          </p:cNvPr>
          <p:cNvSpPr/>
          <p:nvPr userDrawn="1">
            <p:custDataLst>
              <p:tags r:id="rId11"/>
            </p:custDataLst>
          </p:nvPr>
        </p:nvSpPr>
        <p:spPr>
          <a:xfrm>
            <a:off x="5927413" y="1834763"/>
            <a:ext cx="478963" cy="80548"/>
          </a:xfrm>
          <a:custGeom>
            <a:avLst/>
            <a:gdLst>
              <a:gd name="connsiteX0" fmla="*/ 86388 w 651739"/>
              <a:gd name="connsiteY0" fmla="*/ 286763 h 654074"/>
              <a:gd name="connsiteX1" fmla="*/ 285595 w 651739"/>
              <a:gd name="connsiteY1" fmla="*/ 286763 h 654074"/>
              <a:gd name="connsiteX2" fmla="*/ 285595 w 651739"/>
              <a:gd name="connsiteY2" fmla="*/ 86698 h 654074"/>
              <a:gd name="connsiteX3" fmla="*/ 366144 w 651739"/>
              <a:gd name="connsiteY3" fmla="*/ 86698 h 654074"/>
              <a:gd name="connsiteX4" fmla="*/ 366144 w 651739"/>
              <a:gd name="connsiteY4" fmla="*/ 286763 h 654074"/>
              <a:gd name="connsiteX5" fmla="*/ 565351 w 651739"/>
              <a:gd name="connsiteY5" fmla="*/ 286763 h 654074"/>
              <a:gd name="connsiteX6" fmla="*/ 565351 w 651739"/>
              <a:gd name="connsiteY6" fmla="*/ 367311 h 654074"/>
              <a:gd name="connsiteX7" fmla="*/ 366144 w 651739"/>
              <a:gd name="connsiteY7" fmla="*/ 367311 h 654074"/>
              <a:gd name="connsiteX8" fmla="*/ 366144 w 651739"/>
              <a:gd name="connsiteY8" fmla="*/ 567376 h 654074"/>
              <a:gd name="connsiteX9" fmla="*/ 285595 w 651739"/>
              <a:gd name="connsiteY9" fmla="*/ 567376 h 654074"/>
              <a:gd name="connsiteX10" fmla="*/ 285595 w 651739"/>
              <a:gd name="connsiteY10" fmla="*/ 367311 h 654074"/>
              <a:gd name="connsiteX11" fmla="*/ 86388 w 651739"/>
              <a:gd name="connsiteY11" fmla="*/ 367311 h 654074"/>
              <a:gd name="connsiteX12" fmla="*/ 86388 w 651739"/>
              <a:gd name="connsiteY12" fmla="*/ 286763 h 654074"/>
              <a:gd name="connsiteX0" fmla="*/ 0 w 478963"/>
              <a:gd name="connsiteY0" fmla="*/ 200065 h 480678"/>
              <a:gd name="connsiteX1" fmla="*/ 199207 w 478963"/>
              <a:gd name="connsiteY1" fmla="*/ 200065 h 480678"/>
              <a:gd name="connsiteX2" fmla="*/ 279756 w 478963"/>
              <a:gd name="connsiteY2" fmla="*/ 0 h 480678"/>
              <a:gd name="connsiteX3" fmla="*/ 279756 w 478963"/>
              <a:gd name="connsiteY3" fmla="*/ 200065 h 480678"/>
              <a:gd name="connsiteX4" fmla="*/ 478963 w 478963"/>
              <a:gd name="connsiteY4" fmla="*/ 200065 h 480678"/>
              <a:gd name="connsiteX5" fmla="*/ 478963 w 478963"/>
              <a:gd name="connsiteY5" fmla="*/ 280613 h 480678"/>
              <a:gd name="connsiteX6" fmla="*/ 279756 w 478963"/>
              <a:gd name="connsiteY6" fmla="*/ 280613 h 480678"/>
              <a:gd name="connsiteX7" fmla="*/ 279756 w 478963"/>
              <a:gd name="connsiteY7" fmla="*/ 480678 h 480678"/>
              <a:gd name="connsiteX8" fmla="*/ 199207 w 478963"/>
              <a:gd name="connsiteY8" fmla="*/ 480678 h 480678"/>
              <a:gd name="connsiteX9" fmla="*/ 199207 w 478963"/>
              <a:gd name="connsiteY9" fmla="*/ 280613 h 480678"/>
              <a:gd name="connsiteX10" fmla="*/ 0 w 478963"/>
              <a:gd name="connsiteY10" fmla="*/ 280613 h 480678"/>
              <a:gd name="connsiteX11" fmla="*/ 0 w 478963"/>
              <a:gd name="connsiteY11" fmla="*/ 200065 h 480678"/>
              <a:gd name="connsiteX0" fmla="*/ 0 w 478963"/>
              <a:gd name="connsiteY0" fmla="*/ 0 h 280613"/>
              <a:gd name="connsiteX1" fmla="*/ 199207 w 478963"/>
              <a:gd name="connsiteY1" fmla="*/ 0 h 280613"/>
              <a:gd name="connsiteX2" fmla="*/ 279756 w 478963"/>
              <a:gd name="connsiteY2" fmla="*/ 0 h 280613"/>
              <a:gd name="connsiteX3" fmla="*/ 478963 w 478963"/>
              <a:gd name="connsiteY3" fmla="*/ 0 h 280613"/>
              <a:gd name="connsiteX4" fmla="*/ 478963 w 478963"/>
              <a:gd name="connsiteY4" fmla="*/ 80548 h 280613"/>
              <a:gd name="connsiteX5" fmla="*/ 279756 w 478963"/>
              <a:gd name="connsiteY5" fmla="*/ 80548 h 280613"/>
              <a:gd name="connsiteX6" fmla="*/ 279756 w 478963"/>
              <a:gd name="connsiteY6" fmla="*/ 280613 h 280613"/>
              <a:gd name="connsiteX7" fmla="*/ 199207 w 478963"/>
              <a:gd name="connsiteY7" fmla="*/ 280613 h 280613"/>
              <a:gd name="connsiteX8" fmla="*/ 199207 w 478963"/>
              <a:gd name="connsiteY8" fmla="*/ 80548 h 280613"/>
              <a:gd name="connsiteX9" fmla="*/ 0 w 478963"/>
              <a:gd name="connsiteY9" fmla="*/ 80548 h 280613"/>
              <a:gd name="connsiteX10" fmla="*/ 0 w 478963"/>
              <a:gd name="connsiteY10" fmla="*/ 0 h 280613"/>
              <a:gd name="connsiteX0" fmla="*/ 0 w 478963"/>
              <a:gd name="connsiteY0" fmla="*/ 0 h 280613"/>
              <a:gd name="connsiteX1" fmla="*/ 199207 w 478963"/>
              <a:gd name="connsiteY1" fmla="*/ 0 h 280613"/>
              <a:gd name="connsiteX2" fmla="*/ 279756 w 478963"/>
              <a:gd name="connsiteY2" fmla="*/ 0 h 280613"/>
              <a:gd name="connsiteX3" fmla="*/ 478963 w 478963"/>
              <a:gd name="connsiteY3" fmla="*/ 0 h 280613"/>
              <a:gd name="connsiteX4" fmla="*/ 478963 w 478963"/>
              <a:gd name="connsiteY4" fmla="*/ 80548 h 280613"/>
              <a:gd name="connsiteX5" fmla="*/ 279756 w 478963"/>
              <a:gd name="connsiteY5" fmla="*/ 80548 h 280613"/>
              <a:gd name="connsiteX6" fmla="*/ 199207 w 478963"/>
              <a:gd name="connsiteY6" fmla="*/ 280613 h 280613"/>
              <a:gd name="connsiteX7" fmla="*/ 199207 w 478963"/>
              <a:gd name="connsiteY7" fmla="*/ 80548 h 280613"/>
              <a:gd name="connsiteX8" fmla="*/ 0 w 478963"/>
              <a:gd name="connsiteY8" fmla="*/ 80548 h 280613"/>
              <a:gd name="connsiteX9" fmla="*/ 0 w 478963"/>
              <a:gd name="connsiteY9" fmla="*/ 0 h 280613"/>
              <a:gd name="connsiteX0" fmla="*/ 0 w 478963"/>
              <a:gd name="connsiteY0" fmla="*/ 0 h 80548"/>
              <a:gd name="connsiteX1" fmla="*/ 199207 w 478963"/>
              <a:gd name="connsiteY1" fmla="*/ 0 h 80548"/>
              <a:gd name="connsiteX2" fmla="*/ 279756 w 478963"/>
              <a:gd name="connsiteY2" fmla="*/ 0 h 80548"/>
              <a:gd name="connsiteX3" fmla="*/ 478963 w 478963"/>
              <a:gd name="connsiteY3" fmla="*/ 0 h 80548"/>
              <a:gd name="connsiteX4" fmla="*/ 478963 w 478963"/>
              <a:gd name="connsiteY4" fmla="*/ 80548 h 80548"/>
              <a:gd name="connsiteX5" fmla="*/ 279756 w 478963"/>
              <a:gd name="connsiteY5" fmla="*/ 80548 h 80548"/>
              <a:gd name="connsiteX6" fmla="*/ 199207 w 478963"/>
              <a:gd name="connsiteY6" fmla="*/ 80548 h 80548"/>
              <a:gd name="connsiteX7" fmla="*/ 0 w 478963"/>
              <a:gd name="connsiteY7" fmla="*/ 80548 h 80548"/>
              <a:gd name="connsiteX8" fmla="*/ 0 w 478963"/>
              <a:gd name="connsiteY8" fmla="*/ 0 h 80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8963" h="80548">
                <a:moveTo>
                  <a:pt x="0" y="0"/>
                </a:moveTo>
                <a:lnTo>
                  <a:pt x="199207" y="0"/>
                </a:lnTo>
                <a:lnTo>
                  <a:pt x="279756" y="0"/>
                </a:lnTo>
                <a:lnTo>
                  <a:pt x="478963" y="0"/>
                </a:lnTo>
                <a:lnTo>
                  <a:pt x="478963" y="80548"/>
                </a:lnTo>
                <a:lnTo>
                  <a:pt x="279756" y="80548"/>
                </a:lnTo>
                <a:lnTo>
                  <a:pt x="199207" y="80548"/>
                </a:lnTo>
                <a:lnTo>
                  <a:pt x="0" y="80548"/>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dirty="0"/>
          </a:p>
        </p:txBody>
      </p:sp>
    </p:spTree>
    <p:extLst>
      <p:ext uri="{BB962C8B-B14F-4D97-AF65-F5344CB8AC3E}">
        <p14:creationId xmlns:p14="http://schemas.microsoft.com/office/powerpoint/2010/main" val="270481870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Team layouts">
    <p:bg>
      <p:bgPr>
        <a:solidFill>
          <a:schemeClr val="tx1"/>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2459504"/>
            <a:ext cx="12192000" cy="1938992"/>
          </a:xfrm>
          <a:prstGeom prst="rect">
            <a:avLst/>
          </a:prstGeom>
          <a:solidFill>
            <a:schemeClr val="tx1"/>
          </a:solidFill>
        </p:spPr>
        <p:txBody>
          <a:bodyPr wrap="square" rtlCol="0" anchor="ctr">
            <a:spAutoFit/>
          </a:bodyPr>
          <a:lstStyle/>
          <a:p>
            <a:pPr algn="ctr"/>
            <a:r>
              <a:rPr lang="de-DE" sz="12000">
                <a:solidFill>
                  <a:schemeClr val="bg1"/>
                </a:solidFill>
              </a:rPr>
              <a:t>Team layouts</a:t>
            </a:r>
            <a:endParaRPr lang="de-DE" sz="12000" dirty="0">
              <a:solidFill>
                <a:schemeClr val="bg1"/>
              </a:solidFill>
            </a:endParaRPr>
          </a:p>
        </p:txBody>
      </p:sp>
    </p:spTree>
    <p:extLst>
      <p:ext uri="{BB962C8B-B14F-4D97-AF65-F5344CB8AC3E}">
        <p14:creationId xmlns:p14="http://schemas.microsoft.com/office/powerpoint/2010/main" val="283841099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eam member (1)">
    <p:bg>
      <p:bgPr>
        <a:solidFill>
          <a:schemeClr val="tx2"/>
        </a:solidFill>
        <a:effectLst/>
      </p:bgPr>
    </p:bg>
    <p:spTree>
      <p:nvGrpSpPr>
        <p:cNvPr id="1" name=""/>
        <p:cNvGrpSpPr/>
        <p:nvPr/>
      </p:nvGrpSpPr>
      <p:grpSpPr>
        <a:xfrm>
          <a:off x="0" y="0"/>
          <a:ext cx="0" cy="0"/>
          <a:chOff x="0" y="0"/>
          <a:chExt cx="0" cy="0"/>
        </a:xfrm>
      </p:grpSpPr>
      <p:sp>
        <p:nvSpPr>
          <p:cNvPr id="17" name="Freihandform: Form 16">
            <a:extLst>
              <a:ext uri="{FF2B5EF4-FFF2-40B4-BE49-F238E27FC236}">
                <a16:creationId xmlns:a16="http://schemas.microsoft.com/office/drawing/2014/main" id="{44D29139-F10C-12BE-3E33-5D9AA4CBFDF2}"/>
              </a:ext>
            </a:extLst>
          </p:cNvPr>
          <p:cNvSpPr/>
          <p:nvPr userDrawn="1">
            <p:custDataLst>
              <p:tags r:id="rId1"/>
            </p:custDataLst>
          </p:nvPr>
        </p:nvSpPr>
        <p:spPr>
          <a:xfrm>
            <a:off x="540000" y="0"/>
            <a:ext cx="11652000" cy="6858000"/>
          </a:xfrm>
          <a:custGeom>
            <a:avLst/>
            <a:gdLst>
              <a:gd name="connsiteX0" fmla="*/ 1981284 w 11652000"/>
              <a:gd name="connsiteY0" fmla="*/ 1523051 h 6858000"/>
              <a:gd name="connsiteX1" fmla="*/ 361284 w 11652000"/>
              <a:gd name="connsiteY1" fmla="*/ 3143051 h 6858000"/>
              <a:gd name="connsiteX2" fmla="*/ 1981284 w 11652000"/>
              <a:gd name="connsiteY2" fmla="*/ 4763051 h 6858000"/>
              <a:gd name="connsiteX3" fmla="*/ 3601284 w 11652000"/>
              <a:gd name="connsiteY3" fmla="*/ 3143051 h 6858000"/>
              <a:gd name="connsiteX4" fmla="*/ 1981284 w 11652000"/>
              <a:gd name="connsiteY4" fmla="*/ 1523051 h 6858000"/>
              <a:gd name="connsiteX5" fmla="*/ 0 w 11652000"/>
              <a:gd name="connsiteY5" fmla="*/ 0 h 6858000"/>
              <a:gd name="connsiteX6" fmla="*/ 11652000 w 11652000"/>
              <a:gd name="connsiteY6" fmla="*/ 0 h 6858000"/>
              <a:gd name="connsiteX7" fmla="*/ 11652000 w 11652000"/>
              <a:gd name="connsiteY7" fmla="*/ 6858000 h 6858000"/>
              <a:gd name="connsiteX8" fmla="*/ 0 w 11652000"/>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652000" h="6858000">
                <a:moveTo>
                  <a:pt x="1981284" y="1523051"/>
                </a:moveTo>
                <a:cubicBezTo>
                  <a:pt x="1086583" y="1523051"/>
                  <a:pt x="361284" y="2248350"/>
                  <a:pt x="361284" y="3143051"/>
                </a:cubicBezTo>
                <a:cubicBezTo>
                  <a:pt x="361284" y="4037752"/>
                  <a:pt x="1086583" y="4763051"/>
                  <a:pt x="1981284" y="4763051"/>
                </a:cubicBezTo>
                <a:cubicBezTo>
                  <a:pt x="2875985" y="4763051"/>
                  <a:pt x="3601284" y="4037752"/>
                  <a:pt x="3601284" y="3143051"/>
                </a:cubicBezTo>
                <a:cubicBezTo>
                  <a:pt x="3601284" y="2248350"/>
                  <a:pt x="2875985" y="1523051"/>
                  <a:pt x="1981284" y="1523051"/>
                </a:cubicBezTo>
                <a:close/>
                <a:moveTo>
                  <a:pt x="0" y="0"/>
                </a:moveTo>
                <a:lnTo>
                  <a:pt x="11652000" y="0"/>
                </a:lnTo>
                <a:lnTo>
                  <a:pt x="11652000"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de-DE" noProof="0" dirty="0"/>
          </a:p>
        </p:txBody>
      </p:sp>
      <p:sp>
        <p:nvSpPr>
          <p:cNvPr id="2" name="Titel 1">
            <a:extLst>
              <a:ext uri="{FF2B5EF4-FFF2-40B4-BE49-F238E27FC236}">
                <a16:creationId xmlns:a16="http://schemas.microsoft.com/office/drawing/2014/main" id="{21D309CB-E3AF-FCCB-2BDE-FADC00CAD8FA}"/>
              </a:ext>
            </a:extLst>
          </p:cNvPr>
          <p:cNvSpPr>
            <a:spLocks noGrp="1"/>
          </p:cNvSpPr>
          <p:nvPr>
            <p:ph type="title" hasCustomPrompt="1"/>
            <p:custDataLst>
              <p:tags r:id="rId2"/>
            </p:custDataLst>
          </p:nvPr>
        </p:nvSpPr>
        <p:spPr/>
        <p:txBody>
          <a:bodyPr/>
          <a:lstStyle>
            <a:lvl1pPr>
              <a:defRPr/>
            </a:lvl1pPr>
          </a:lstStyle>
          <a:p>
            <a:r>
              <a:rPr lang="de-DE"/>
              <a:t>Team member</a:t>
            </a:r>
            <a:endParaRPr lang="de-DE" dirty="0"/>
          </a:p>
        </p:txBody>
      </p:sp>
      <p:sp>
        <p:nvSpPr>
          <p:cNvPr id="7" name="Bildplatzhalter 6">
            <a:extLst>
              <a:ext uri="{FF2B5EF4-FFF2-40B4-BE49-F238E27FC236}">
                <a16:creationId xmlns:a16="http://schemas.microsoft.com/office/drawing/2014/main" id="{0E8C4D5B-31BB-9103-D851-07CA7ABE5F34}"/>
              </a:ext>
            </a:extLst>
          </p:cNvPr>
          <p:cNvSpPr>
            <a:spLocks noGrp="1"/>
          </p:cNvSpPr>
          <p:nvPr>
            <p:ph type="pic" sz="quarter" idx="16" hasCustomPrompt="1"/>
            <p:custDataLst>
              <p:tags r:id="rId3"/>
            </p:custDataLst>
          </p:nvPr>
        </p:nvSpPr>
        <p:spPr>
          <a:xfrm>
            <a:off x="944704" y="1566471"/>
            <a:ext cx="3153159" cy="3153159"/>
          </a:xfrm>
          <a:prstGeom prst="ellipse">
            <a:avLst/>
          </a:prstGeom>
          <a:solidFill>
            <a:schemeClr val="bg2"/>
          </a:solidFill>
          <a:ln w="50800">
            <a:noFill/>
          </a:ln>
        </p:spPr>
        <p:txBody>
          <a:bodyPr wrap="square" tIns="36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14" name="Textplatzhalter 6">
            <a:extLst>
              <a:ext uri="{FF2B5EF4-FFF2-40B4-BE49-F238E27FC236}">
                <a16:creationId xmlns:a16="http://schemas.microsoft.com/office/drawing/2014/main" id="{73E694A5-77FC-15F0-999B-9352E387CBF4}"/>
              </a:ext>
            </a:extLst>
          </p:cNvPr>
          <p:cNvSpPr>
            <a:spLocks noGrp="1"/>
          </p:cNvSpPr>
          <p:nvPr>
            <p:ph type="body" sz="quarter" idx="14" hasCustomPrompt="1"/>
            <p:custDataLst>
              <p:tags r:id="rId4"/>
            </p:custDataLst>
          </p:nvPr>
        </p:nvSpPr>
        <p:spPr>
          <a:xfrm>
            <a:off x="898524" y="223200"/>
            <a:ext cx="5290242"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9" name="Textplatzhalter 8">
            <a:extLst>
              <a:ext uri="{FF2B5EF4-FFF2-40B4-BE49-F238E27FC236}">
                <a16:creationId xmlns:a16="http://schemas.microsoft.com/office/drawing/2014/main" id="{C04E7C88-AB62-3637-183B-1B25F8BD3A87}"/>
              </a:ext>
            </a:extLst>
          </p:cNvPr>
          <p:cNvSpPr>
            <a:spLocks noGrp="1"/>
          </p:cNvSpPr>
          <p:nvPr>
            <p:ph type="body" sz="quarter" idx="25" hasCustomPrompt="1"/>
            <p:custDataLst>
              <p:tags r:id="rId5"/>
            </p:custDataLst>
          </p:nvPr>
        </p:nvSpPr>
        <p:spPr>
          <a:xfrm>
            <a:off x="5130799" y="2438400"/>
            <a:ext cx="5289549" cy="3695699"/>
          </a:xfrm>
        </p:spPr>
        <p:txBody>
          <a:bodyPr/>
          <a:lstStyle>
            <a:lvl5pPr>
              <a:defRPr/>
            </a:lvl5p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6" name="Datumsplatzhalter 5">
            <a:extLst>
              <a:ext uri="{FF2B5EF4-FFF2-40B4-BE49-F238E27FC236}">
                <a16:creationId xmlns:a16="http://schemas.microsoft.com/office/drawing/2014/main" id="{BABCC8FB-F3F8-1B1E-D481-3CFA8354E010}"/>
              </a:ext>
            </a:extLst>
          </p:cNvPr>
          <p:cNvSpPr>
            <a:spLocks noGrp="1"/>
          </p:cNvSpPr>
          <p:nvPr>
            <p:ph type="dt" sz="half" idx="26"/>
            <p:custDataLst>
              <p:tags r:id="rId6"/>
            </p:custDataLst>
          </p:nvPr>
        </p:nvSpPr>
        <p:spPr/>
        <p:txBody>
          <a:bodyPr/>
          <a:lstStyle/>
          <a:p>
            <a:r>
              <a:rPr lang="de-DE"/>
              <a:t>00.00.2023</a:t>
            </a:r>
            <a:endParaRPr lang="de-DE" dirty="0"/>
          </a:p>
        </p:txBody>
      </p:sp>
      <p:sp>
        <p:nvSpPr>
          <p:cNvPr id="8" name="Fußzeilenplatzhalter 7">
            <a:extLst>
              <a:ext uri="{FF2B5EF4-FFF2-40B4-BE49-F238E27FC236}">
                <a16:creationId xmlns:a16="http://schemas.microsoft.com/office/drawing/2014/main" id="{6F681113-06F9-6515-8252-A525418367CC}"/>
              </a:ext>
            </a:extLst>
          </p:cNvPr>
          <p:cNvSpPr>
            <a:spLocks noGrp="1"/>
          </p:cNvSpPr>
          <p:nvPr>
            <p:ph type="ftr" sz="quarter" idx="27"/>
            <p:custDataLst>
              <p:tags r:id="rId7"/>
            </p:custDataLst>
          </p:nvPr>
        </p:nvSpPr>
        <p:spPr/>
        <p:txBody>
          <a:bodyPr/>
          <a:lstStyle/>
          <a:p>
            <a:r>
              <a:rPr lang="de-DE"/>
              <a:t>Presentation Title | Classification: C2 – Sensitive | Name Surname</a:t>
            </a:r>
            <a:endParaRPr lang="de-DE" dirty="0"/>
          </a:p>
        </p:txBody>
      </p:sp>
      <p:sp>
        <p:nvSpPr>
          <p:cNvPr id="10" name="Foliennummernplatzhalter 9">
            <a:extLst>
              <a:ext uri="{FF2B5EF4-FFF2-40B4-BE49-F238E27FC236}">
                <a16:creationId xmlns:a16="http://schemas.microsoft.com/office/drawing/2014/main" id="{E23D7F61-DCE2-00F3-A108-5AD2688A9A1A}"/>
              </a:ext>
            </a:extLst>
          </p:cNvPr>
          <p:cNvSpPr>
            <a:spLocks noGrp="1"/>
          </p:cNvSpPr>
          <p:nvPr>
            <p:ph type="sldNum" sz="quarter" idx="28"/>
            <p:custDataLst>
              <p:tags r:id="rId8"/>
            </p:custDataLst>
          </p:nvPr>
        </p:nvSpPr>
        <p:spPr/>
        <p:txBody>
          <a:bodyPr/>
          <a:lstStyle/>
          <a:p>
            <a:fld id="{92DB0D90-6264-4E90-9724-ABC670DBF4FB}" type="slidenum">
              <a:rPr lang="de-DE" smtClean="0"/>
              <a:pPr/>
              <a:t>‹Nr.›</a:t>
            </a:fld>
            <a:endParaRPr lang="de-DE" dirty="0"/>
          </a:p>
        </p:txBody>
      </p:sp>
      <p:sp>
        <p:nvSpPr>
          <p:cNvPr id="3" name="Textplatzhalter 14">
            <a:extLst>
              <a:ext uri="{FF2B5EF4-FFF2-40B4-BE49-F238E27FC236}">
                <a16:creationId xmlns:a16="http://schemas.microsoft.com/office/drawing/2014/main" id="{EF74AE04-3C33-05FA-0D91-674C49E1A0E0}"/>
              </a:ext>
            </a:extLst>
          </p:cNvPr>
          <p:cNvSpPr>
            <a:spLocks noGrp="1"/>
          </p:cNvSpPr>
          <p:nvPr>
            <p:ph type="body" sz="quarter" idx="30" hasCustomPrompt="1"/>
            <p:custDataLst>
              <p:tags r:id="rId9"/>
            </p:custDataLst>
          </p:nvPr>
        </p:nvSpPr>
        <p:spPr>
          <a:xfrm>
            <a:off x="1063284" y="4719631"/>
            <a:ext cx="2916000" cy="1432941"/>
          </a:xfrm>
        </p:spPr>
        <p:txBody>
          <a:bodyPr lIns="0" tIns="288000" rIns="0" bIns="0"/>
          <a:lstStyle>
            <a:lvl1pPr algn="ctr">
              <a:defRPr sz="1600" b="0">
                <a:solidFill>
                  <a:schemeClr val="tx1"/>
                </a:solidFill>
              </a:defRPr>
            </a:lvl1pPr>
            <a:lvl2pPr marL="0" indent="0" algn="ctr">
              <a:buNone/>
              <a:defRPr sz="1200" b="0">
                <a:solidFill>
                  <a:schemeClr val="tx1"/>
                </a:solidFill>
              </a:defRPr>
            </a:lvl2pPr>
            <a:lvl3pPr marL="0" indent="0" algn="ctr">
              <a:buNone/>
              <a:defRPr sz="1200" b="0">
                <a:solidFill>
                  <a:schemeClr val="tx1"/>
                </a:solidFill>
              </a:defRPr>
            </a:lvl3pPr>
            <a:lvl4pPr algn="ctr">
              <a:defRPr sz="1200" b="0">
                <a:solidFill>
                  <a:schemeClr val="tx1"/>
                </a:solidFill>
              </a:defRPr>
            </a:lvl4pPr>
            <a:lvl5pPr algn="ctr">
              <a:defRPr sz="1200" b="0">
                <a:solidFill>
                  <a:schemeClr val="tx1"/>
                </a:solidFill>
              </a:defRPr>
            </a:lvl5pPr>
            <a:lvl6pPr marL="0" indent="0" algn="ctr">
              <a:buNone/>
              <a:defRPr sz="1200" b="0">
                <a:solidFill>
                  <a:schemeClr val="tx1"/>
                </a:solidFill>
              </a:defRPr>
            </a:lvl6pPr>
            <a:lvl7pPr algn="ctr">
              <a:defRPr sz="1200" b="0">
                <a:solidFill>
                  <a:schemeClr val="tx1"/>
                </a:solidFill>
              </a:defRPr>
            </a:lvl7pPr>
            <a:lvl8pPr algn="ctr">
              <a:defRPr sz="1200" b="0">
                <a:solidFill>
                  <a:schemeClr val="tx1"/>
                </a:solidFill>
              </a:defRPr>
            </a:lvl8pPr>
            <a:lvl9pPr algn="ctr">
              <a:defRPr sz="1200" b="0">
                <a:solidFill>
                  <a:schemeClr val="tx1"/>
                </a:solidFill>
              </a:defRPr>
            </a:lvl9pPr>
          </a:lstStyle>
          <a:p>
            <a:pPr lvl="0"/>
            <a:r>
              <a:rPr lang="de-DE"/>
              <a:t>Name</a:t>
            </a:r>
          </a:p>
          <a:p>
            <a:pPr lvl="1"/>
            <a:r>
              <a:rPr lang="de-DE"/>
              <a:t>Position</a:t>
            </a:r>
            <a:endParaRPr lang="de-DE" dirty="0"/>
          </a:p>
        </p:txBody>
      </p:sp>
      <p:sp>
        <p:nvSpPr>
          <p:cNvPr id="11" name="Rechteck 10">
            <a:extLst>
              <a:ext uri="{FF2B5EF4-FFF2-40B4-BE49-F238E27FC236}">
                <a16:creationId xmlns:a16="http://schemas.microsoft.com/office/drawing/2014/main" id="{70623EFF-5BED-6DDC-AA21-542EA7D181B9}"/>
              </a:ext>
            </a:extLst>
          </p:cNvPr>
          <p:cNvSpPr/>
          <p:nvPr userDrawn="1">
            <p:custDataLst>
              <p:tags r:id="rId10"/>
            </p:custDataLst>
          </p:nvPr>
        </p:nvSpPr>
        <p:spPr>
          <a:xfrm>
            <a:off x="898524" y="540000"/>
            <a:ext cx="720000" cy="1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noProof="0" dirty="0"/>
          </a:p>
        </p:txBody>
      </p:sp>
      <p:sp>
        <p:nvSpPr>
          <p:cNvPr id="12" name="Rechteck 11">
            <a:extLst>
              <a:ext uri="{FF2B5EF4-FFF2-40B4-BE49-F238E27FC236}">
                <a16:creationId xmlns:a16="http://schemas.microsoft.com/office/drawing/2014/main" id="{EFC604C2-A509-FDB4-57D1-D37C9123AD72}"/>
              </a:ext>
            </a:extLst>
          </p:cNvPr>
          <p:cNvSpPr>
            <a:spLocks/>
          </p:cNvSpPr>
          <p:nvPr userDrawn="1">
            <p:custDataLst>
              <p:tags r:id="rId11"/>
            </p:custDataLst>
          </p:nvPr>
        </p:nvSpPr>
        <p:spPr>
          <a:xfrm>
            <a:off x="898525" y="6454412"/>
            <a:ext cx="2323440" cy="186628"/>
          </a:xfrm>
          <a:prstGeom prst="rect">
            <a:avLst/>
          </a:prstGeom>
          <a:noFill/>
        </p:spPr>
        <p:txBody>
          <a:bodyPr wrap="square" lIns="0" tIns="0" rIns="0" bIns="0" rtlCol="0" anchor="ctr">
            <a:noAutofit/>
          </a:bodyPr>
          <a:lstStyle/>
          <a:p>
            <a:pPr marL="0" indent="0" algn="l">
              <a:spcBef>
                <a:spcPts val="0"/>
              </a:spcBef>
              <a:buClr>
                <a:schemeClr val="accent1"/>
              </a:buClr>
              <a:buFont typeface="Arial" panose="020B0604020202020204" pitchFamily="34" charset="0"/>
              <a:buNone/>
            </a:pPr>
            <a:r>
              <a:rPr lang="de-DE" sz="992" b="1" noProof="0">
                <a:solidFill>
                  <a:schemeClr val="accent1"/>
                </a:solidFill>
              </a:rPr>
              <a:t>DKMS</a:t>
            </a:r>
            <a:endParaRPr lang="de-DE" sz="992" b="1" noProof="0" dirty="0">
              <a:solidFill>
                <a:schemeClr val="accent1"/>
              </a:solidFill>
            </a:endParaRPr>
          </a:p>
        </p:txBody>
      </p:sp>
    </p:spTree>
    <p:extLst>
      <p:ext uri="{BB962C8B-B14F-4D97-AF65-F5344CB8AC3E}">
        <p14:creationId xmlns:p14="http://schemas.microsoft.com/office/powerpoint/2010/main" val="192212531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eam member (3)">
    <p:bg>
      <p:bgPr>
        <a:solidFill>
          <a:schemeClr val="tx2"/>
        </a:solidFill>
        <a:effectLst/>
      </p:bgPr>
    </p:bg>
    <p:spTree>
      <p:nvGrpSpPr>
        <p:cNvPr id="1" name=""/>
        <p:cNvGrpSpPr/>
        <p:nvPr/>
      </p:nvGrpSpPr>
      <p:grpSpPr>
        <a:xfrm>
          <a:off x="0" y="0"/>
          <a:ext cx="0" cy="0"/>
          <a:chOff x="0" y="0"/>
          <a:chExt cx="0" cy="0"/>
        </a:xfrm>
      </p:grpSpPr>
      <p:sp>
        <p:nvSpPr>
          <p:cNvPr id="22" name="Freihandform: Form 21">
            <a:extLst>
              <a:ext uri="{FF2B5EF4-FFF2-40B4-BE49-F238E27FC236}">
                <a16:creationId xmlns:a16="http://schemas.microsoft.com/office/drawing/2014/main" id="{D115A771-1D68-941B-EE50-C6423B122EE4}"/>
              </a:ext>
            </a:extLst>
          </p:cNvPr>
          <p:cNvSpPr/>
          <p:nvPr userDrawn="1">
            <p:custDataLst>
              <p:tags r:id="rId1"/>
            </p:custDataLst>
          </p:nvPr>
        </p:nvSpPr>
        <p:spPr>
          <a:xfrm>
            <a:off x="540000" y="0"/>
            <a:ext cx="11652000" cy="6858000"/>
          </a:xfrm>
          <a:custGeom>
            <a:avLst/>
            <a:gdLst>
              <a:gd name="connsiteX0" fmla="*/ 9278249 w 11652000"/>
              <a:gd name="connsiteY0" fmla="*/ 1869454 h 6858000"/>
              <a:gd name="connsiteX1" fmla="*/ 8252249 w 11652000"/>
              <a:gd name="connsiteY1" fmla="*/ 2895454 h 6858000"/>
              <a:gd name="connsiteX2" fmla="*/ 9278249 w 11652000"/>
              <a:gd name="connsiteY2" fmla="*/ 3921454 h 6858000"/>
              <a:gd name="connsiteX3" fmla="*/ 10304249 w 11652000"/>
              <a:gd name="connsiteY3" fmla="*/ 2895454 h 6858000"/>
              <a:gd name="connsiteX4" fmla="*/ 9278249 w 11652000"/>
              <a:gd name="connsiteY4" fmla="*/ 1869454 h 6858000"/>
              <a:gd name="connsiteX5" fmla="*/ 5556000 w 11652000"/>
              <a:gd name="connsiteY5" fmla="*/ 1869454 h 6858000"/>
              <a:gd name="connsiteX6" fmla="*/ 4530000 w 11652000"/>
              <a:gd name="connsiteY6" fmla="*/ 2895454 h 6858000"/>
              <a:gd name="connsiteX7" fmla="*/ 5556000 w 11652000"/>
              <a:gd name="connsiteY7" fmla="*/ 3921454 h 6858000"/>
              <a:gd name="connsiteX8" fmla="*/ 6582000 w 11652000"/>
              <a:gd name="connsiteY8" fmla="*/ 2895454 h 6858000"/>
              <a:gd name="connsiteX9" fmla="*/ 5556000 w 11652000"/>
              <a:gd name="connsiteY9" fmla="*/ 1869454 h 6858000"/>
              <a:gd name="connsiteX10" fmla="*/ 1833750 w 11652000"/>
              <a:gd name="connsiteY10" fmla="*/ 1869454 h 6858000"/>
              <a:gd name="connsiteX11" fmla="*/ 807750 w 11652000"/>
              <a:gd name="connsiteY11" fmla="*/ 2895454 h 6858000"/>
              <a:gd name="connsiteX12" fmla="*/ 1833750 w 11652000"/>
              <a:gd name="connsiteY12" fmla="*/ 3921454 h 6858000"/>
              <a:gd name="connsiteX13" fmla="*/ 2859750 w 11652000"/>
              <a:gd name="connsiteY13" fmla="*/ 2895454 h 6858000"/>
              <a:gd name="connsiteX14" fmla="*/ 1833750 w 11652000"/>
              <a:gd name="connsiteY14" fmla="*/ 1869454 h 6858000"/>
              <a:gd name="connsiteX15" fmla="*/ 0 w 11652000"/>
              <a:gd name="connsiteY15" fmla="*/ 0 h 6858000"/>
              <a:gd name="connsiteX16" fmla="*/ 11652000 w 11652000"/>
              <a:gd name="connsiteY16" fmla="*/ 0 h 6858000"/>
              <a:gd name="connsiteX17" fmla="*/ 11652000 w 11652000"/>
              <a:gd name="connsiteY17" fmla="*/ 6858000 h 6858000"/>
              <a:gd name="connsiteX18" fmla="*/ 0 w 11652000"/>
              <a:gd name="connsiteY1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652000" h="6858000">
                <a:moveTo>
                  <a:pt x="9278249" y="1869454"/>
                </a:moveTo>
                <a:cubicBezTo>
                  <a:pt x="8711605" y="1869454"/>
                  <a:pt x="8252249" y="2328810"/>
                  <a:pt x="8252249" y="2895454"/>
                </a:cubicBezTo>
                <a:cubicBezTo>
                  <a:pt x="8252249" y="3462098"/>
                  <a:pt x="8711605" y="3921454"/>
                  <a:pt x="9278249" y="3921454"/>
                </a:cubicBezTo>
                <a:cubicBezTo>
                  <a:pt x="9844893" y="3921454"/>
                  <a:pt x="10304249" y="3462098"/>
                  <a:pt x="10304249" y="2895454"/>
                </a:cubicBezTo>
                <a:cubicBezTo>
                  <a:pt x="10304249" y="2328810"/>
                  <a:pt x="9844893" y="1869454"/>
                  <a:pt x="9278249" y="1869454"/>
                </a:cubicBezTo>
                <a:close/>
                <a:moveTo>
                  <a:pt x="5556000" y="1869454"/>
                </a:moveTo>
                <a:cubicBezTo>
                  <a:pt x="4989356" y="1869454"/>
                  <a:pt x="4530000" y="2328810"/>
                  <a:pt x="4530000" y="2895454"/>
                </a:cubicBezTo>
                <a:cubicBezTo>
                  <a:pt x="4530000" y="3462098"/>
                  <a:pt x="4989356" y="3921454"/>
                  <a:pt x="5556000" y="3921454"/>
                </a:cubicBezTo>
                <a:cubicBezTo>
                  <a:pt x="6122644" y="3921454"/>
                  <a:pt x="6582000" y="3462098"/>
                  <a:pt x="6582000" y="2895454"/>
                </a:cubicBezTo>
                <a:cubicBezTo>
                  <a:pt x="6582000" y="2328810"/>
                  <a:pt x="6122644" y="1869454"/>
                  <a:pt x="5556000" y="1869454"/>
                </a:cubicBezTo>
                <a:close/>
                <a:moveTo>
                  <a:pt x="1833750" y="1869454"/>
                </a:moveTo>
                <a:cubicBezTo>
                  <a:pt x="1267106" y="1869454"/>
                  <a:pt x="807750" y="2328810"/>
                  <a:pt x="807750" y="2895454"/>
                </a:cubicBezTo>
                <a:cubicBezTo>
                  <a:pt x="807750" y="3462098"/>
                  <a:pt x="1267106" y="3921454"/>
                  <a:pt x="1833750" y="3921454"/>
                </a:cubicBezTo>
                <a:cubicBezTo>
                  <a:pt x="2400394" y="3921454"/>
                  <a:pt x="2859750" y="3462098"/>
                  <a:pt x="2859750" y="2895454"/>
                </a:cubicBezTo>
                <a:cubicBezTo>
                  <a:pt x="2859750" y="2328810"/>
                  <a:pt x="2400394" y="1869454"/>
                  <a:pt x="1833750" y="1869454"/>
                </a:cubicBezTo>
                <a:close/>
                <a:moveTo>
                  <a:pt x="0" y="0"/>
                </a:moveTo>
                <a:lnTo>
                  <a:pt x="11652000" y="0"/>
                </a:lnTo>
                <a:lnTo>
                  <a:pt x="11652000"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de-DE" noProof="0" dirty="0"/>
          </a:p>
        </p:txBody>
      </p:sp>
      <p:sp>
        <p:nvSpPr>
          <p:cNvPr id="2" name="Titel 1">
            <a:extLst>
              <a:ext uri="{FF2B5EF4-FFF2-40B4-BE49-F238E27FC236}">
                <a16:creationId xmlns:a16="http://schemas.microsoft.com/office/drawing/2014/main" id="{21D309CB-E3AF-FCCB-2BDE-FADC00CAD8FA}"/>
              </a:ext>
            </a:extLst>
          </p:cNvPr>
          <p:cNvSpPr>
            <a:spLocks noGrp="1"/>
          </p:cNvSpPr>
          <p:nvPr>
            <p:ph type="title" hasCustomPrompt="1"/>
            <p:custDataLst>
              <p:tags r:id="rId2"/>
            </p:custDataLst>
          </p:nvPr>
        </p:nvSpPr>
        <p:spPr/>
        <p:txBody>
          <a:bodyPr/>
          <a:lstStyle>
            <a:lvl1pPr>
              <a:defRPr/>
            </a:lvl1pPr>
          </a:lstStyle>
          <a:p>
            <a:r>
              <a:rPr lang="de-DE"/>
              <a:t>Team member</a:t>
            </a:r>
            <a:endParaRPr lang="de-DE" dirty="0"/>
          </a:p>
        </p:txBody>
      </p:sp>
      <p:sp>
        <p:nvSpPr>
          <p:cNvPr id="7" name="Bildplatzhalter 6">
            <a:extLst>
              <a:ext uri="{FF2B5EF4-FFF2-40B4-BE49-F238E27FC236}">
                <a16:creationId xmlns:a16="http://schemas.microsoft.com/office/drawing/2014/main" id="{0E8C4D5B-31BB-9103-D851-07CA7ABE5F34}"/>
              </a:ext>
            </a:extLst>
          </p:cNvPr>
          <p:cNvSpPr>
            <a:spLocks noGrp="1"/>
          </p:cNvSpPr>
          <p:nvPr>
            <p:ph type="pic" sz="quarter" idx="16" hasCustomPrompt="1"/>
            <p:custDataLst>
              <p:tags r:id="rId3"/>
            </p:custDataLst>
          </p:nvPr>
        </p:nvSpPr>
        <p:spPr>
          <a:xfrm>
            <a:off x="1395084" y="1916789"/>
            <a:ext cx="1957333" cy="1957333"/>
          </a:xfrm>
          <a:prstGeom prst="ellipse">
            <a:avLst/>
          </a:prstGeom>
          <a:solidFill>
            <a:schemeClr val="bg1"/>
          </a:solidFill>
          <a:ln w="50800">
            <a:noFill/>
          </a:ln>
        </p:spPr>
        <p:txBody>
          <a:bodyPr lIns="0" tIns="0" rIns="0" bIns="0"/>
          <a:lstStyle>
            <a:lvl1pPr marL="0" indent="0" algn="ctr">
              <a:defRPr sz="1129"/>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10" name="Bildplatzhalter 6">
            <a:extLst>
              <a:ext uri="{FF2B5EF4-FFF2-40B4-BE49-F238E27FC236}">
                <a16:creationId xmlns:a16="http://schemas.microsoft.com/office/drawing/2014/main" id="{6D0C79AE-2065-693C-F8F2-82AFFF5E82C3}"/>
              </a:ext>
            </a:extLst>
          </p:cNvPr>
          <p:cNvSpPr>
            <a:spLocks noGrp="1"/>
          </p:cNvSpPr>
          <p:nvPr>
            <p:ph type="pic" sz="quarter" idx="18" hasCustomPrompt="1"/>
            <p:custDataLst>
              <p:tags r:id="rId4"/>
            </p:custDataLst>
          </p:nvPr>
        </p:nvSpPr>
        <p:spPr>
          <a:xfrm>
            <a:off x="5117335" y="1916789"/>
            <a:ext cx="1957333" cy="1957333"/>
          </a:xfrm>
          <a:prstGeom prst="ellipse">
            <a:avLst/>
          </a:prstGeom>
          <a:solidFill>
            <a:schemeClr val="bg1"/>
          </a:solidFill>
          <a:ln w="50800">
            <a:noFill/>
          </a:ln>
        </p:spPr>
        <p:txBody>
          <a:bodyPr lIns="0" tIns="0" rIns="0" bIns="0"/>
          <a:lstStyle>
            <a:lvl1pPr marL="0" indent="0" algn="ctr">
              <a:defRPr sz="1129"/>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12" name="Bildplatzhalter 6">
            <a:extLst>
              <a:ext uri="{FF2B5EF4-FFF2-40B4-BE49-F238E27FC236}">
                <a16:creationId xmlns:a16="http://schemas.microsoft.com/office/drawing/2014/main" id="{5FC05490-F038-1AA8-A3A1-FC73430773EC}"/>
              </a:ext>
            </a:extLst>
          </p:cNvPr>
          <p:cNvSpPr>
            <a:spLocks noGrp="1"/>
          </p:cNvSpPr>
          <p:nvPr>
            <p:ph type="pic" sz="quarter" idx="20" hasCustomPrompt="1"/>
            <p:custDataLst>
              <p:tags r:id="rId5"/>
            </p:custDataLst>
          </p:nvPr>
        </p:nvSpPr>
        <p:spPr>
          <a:xfrm>
            <a:off x="8839584" y="1916789"/>
            <a:ext cx="1957333" cy="1957333"/>
          </a:xfrm>
          <a:prstGeom prst="ellipse">
            <a:avLst/>
          </a:prstGeom>
          <a:solidFill>
            <a:schemeClr val="bg1"/>
          </a:solidFill>
          <a:ln w="50800">
            <a:noFill/>
          </a:ln>
        </p:spPr>
        <p:txBody>
          <a:bodyPr lIns="0" tIns="0" rIns="0" bIns="0"/>
          <a:lstStyle>
            <a:lvl1pPr marL="0" indent="0" algn="ctr">
              <a:defRPr sz="1129"/>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14" name="Textplatzhalter 6">
            <a:extLst>
              <a:ext uri="{FF2B5EF4-FFF2-40B4-BE49-F238E27FC236}">
                <a16:creationId xmlns:a16="http://schemas.microsoft.com/office/drawing/2014/main" id="{73E694A5-77FC-15F0-999B-9352E387CBF4}"/>
              </a:ext>
            </a:extLst>
          </p:cNvPr>
          <p:cNvSpPr>
            <a:spLocks noGrp="1"/>
          </p:cNvSpPr>
          <p:nvPr>
            <p:ph type="body" sz="quarter" idx="14" hasCustomPrompt="1"/>
            <p:custDataLst>
              <p:tags r:id="rId6"/>
            </p:custDataLst>
          </p:nvPr>
        </p:nvSpPr>
        <p:spPr>
          <a:xfrm>
            <a:off x="898524" y="223535"/>
            <a:ext cx="5290242"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8" name="Datumsplatzhalter 7">
            <a:extLst>
              <a:ext uri="{FF2B5EF4-FFF2-40B4-BE49-F238E27FC236}">
                <a16:creationId xmlns:a16="http://schemas.microsoft.com/office/drawing/2014/main" id="{8B95CA18-62C5-8982-696F-7E2E7517CF02}"/>
              </a:ext>
            </a:extLst>
          </p:cNvPr>
          <p:cNvSpPr>
            <a:spLocks noGrp="1"/>
          </p:cNvSpPr>
          <p:nvPr>
            <p:ph type="dt" sz="half" idx="27"/>
            <p:custDataLst>
              <p:tags r:id="rId7"/>
            </p:custDataLst>
          </p:nvPr>
        </p:nvSpPr>
        <p:spPr/>
        <p:txBody>
          <a:bodyPr/>
          <a:lstStyle/>
          <a:p>
            <a:r>
              <a:rPr lang="de-DE"/>
              <a:t>00.00.2023</a:t>
            </a:r>
            <a:endParaRPr lang="de-DE" dirty="0"/>
          </a:p>
        </p:txBody>
      </p:sp>
      <p:sp>
        <p:nvSpPr>
          <p:cNvPr id="9" name="Fußzeilenplatzhalter 8">
            <a:extLst>
              <a:ext uri="{FF2B5EF4-FFF2-40B4-BE49-F238E27FC236}">
                <a16:creationId xmlns:a16="http://schemas.microsoft.com/office/drawing/2014/main" id="{04B42B20-741E-8CF4-5931-65F2AE6EAA63}"/>
              </a:ext>
            </a:extLst>
          </p:cNvPr>
          <p:cNvSpPr>
            <a:spLocks noGrp="1"/>
          </p:cNvSpPr>
          <p:nvPr>
            <p:ph type="ftr" sz="quarter" idx="28"/>
            <p:custDataLst>
              <p:tags r:id="rId8"/>
            </p:custDataLst>
          </p:nvPr>
        </p:nvSpPr>
        <p:spPr/>
        <p:txBody>
          <a:bodyPr/>
          <a:lstStyle/>
          <a:p>
            <a:r>
              <a:rPr lang="de-DE"/>
              <a:t>Presentation Title | Classification: C2 – Sensitive | Name Surname</a:t>
            </a:r>
            <a:endParaRPr lang="de-DE" dirty="0"/>
          </a:p>
        </p:txBody>
      </p:sp>
      <p:sp>
        <p:nvSpPr>
          <p:cNvPr id="11" name="Foliennummernplatzhalter 10">
            <a:extLst>
              <a:ext uri="{FF2B5EF4-FFF2-40B4-BE49-F238E27FC236}">
                <a16:creationId xmlns:a16="http://schemas.microsoft.com/office/drawing/2014/main" id="{1231504B-41E7-4E61-3CF2-E201124E12C4}"/>
              </a:ext>
            </a:extLst>
          </p:cNvPr>
          <p:cNvSpPr>
            <a:spLocks noGrp="1"/>
          </p:cNvSpPr>
          <p:nvPr>
            <p:ph type="sldNum" sz="quarter" idx="29"/>
            <p:custDataLst>
              <p:tags r:id="rId9"/>
            </p:custDataLst>
          </p:nvPr>
        </p:nvSpPr>
        <p:spPr/>
        <p:txBody>
          <a:bodyPr/>
          <a:lstStyle/>
          <a:p>
            <a:fld id="{92DB0D90-6264-4E90-9724-ABC670DBF4FB}" type="slidenum">
              <a:rPr lang="de-DE" smtClean="0"/>
              <a:pPr/>
              <a:t>‹Nr.›</a:t>
            </a:fld>
            <a:endParaRPr lang="de-DE" dirty="0"/>
          </a:p>
        </p:txBody>
      </p:sp>
      <p:sp>
        <p:nvSpPr>
          <p:cNvPr id="15" name="Textplatzhalter 14">
            <a:extLst>
              <a:ext uri="{FF2B5EF4-FFF2-40B4-BE49-F238E27FC236}">
                <a16:creationId xmlns:a16="http://schemas.microsoft.com/office/drawing/2014/main" id="{D9223D02-3B2C-76FD-56DF-017F6EE2645F}"/>
              </a:ext>
            </a:extLst>
          </p:cNvPr>
          <p:cNvSpPr>
            <a:spLocks noGrp="1"/>
          </p:cNvSpPr>
          <p:nvPr>
            <p:ph type="body" sz="quarter" idx="30" hasCustomPrompt="1"/>
            <p:custDataLst>
              <p:tags r:id="rId10"/>
            </p:custDataLst>
          </p:nvPr>
        </p:nvSpPr>
        <p:spPr>
          <a:xfrm>
            <a:off x="915751" y="3893992"/>
            <a:ext cx="2916000" cy="1981493"/>
          </a:xfrm>
        </p:spPr>
        <p:txBody>
          <a:bodyPr lIns="0" tIns="216000" rIns="0" bIns="0"/>
          <a:lstStyle>
            <a:lvl1pPr algn="ctr">
              <a:defRPr sz="1600" b="0">
                <a:solidFill>
                  <a:schemeClr val="tx1"/>
                </a:solidFill>
              </a:defRPr>
            </a:lvl1pPr>
            <a:lvl2pPr marL="0" indent="0" algn="ctr">
              <a:buNone/>
              <a:defRPr sz="1200" b="0">
                <a:solidFill>
                  <a:schemeClr val="tx1"/>
                </a:solidFill>
              </a:defRPr>
            </a:lvl2pPr>
            <a:lvl3pPr marL="0" indent="0" algn="ctr">
              <a:buNone/>
              <a:defRPr sz="1200" b="0">
                <a:solidFill>
                  <a:schemeClr val="tx1"/>
                </a:solidFill>
              </a:defRPr>
            </a:lvl3pPr>
            <a:lvl4pPr algn="ctr">
              <a:defRPr sz="1200" b="0">
                <a:solidFill>
                  <a:schemeClr val="tx1"/>
                </a:solidFill>
              </a:defRPr>
            </a:lvl4pPr>
            <a:lvl5pPr algn="ctr">
              <a:defRPr sz="1200" b="0">
                <a:solidFill>
                  <a:schemeClr val="tx1"/>
                </a:solidFill>
              </a:defRPr>
            </a:lvl5pPr>
            <a:lvl6pPr marL="0" indent="0" algn="ctr">
              <a:buNone/>
              <a:defRPr sz="1200" b="0">
                <a:solidFill>
                  <a:schemeClr val="tx1"/>
                </a:solidFill>
              </a:defRPr>
            </a:lvl6pPr>
            <a:lvl7pPr algn="ctr">
              <a:defRPr sz="1200" b="0">
                <a:solidFill>
                  <a:schemeClr val="tx1"/>
                </a:solidFill>
              </a:defRPr>
            </a:lvl7pPr>
            <a:lvl8pPr algn="ctr">
              <a:defRPr sz="1200" b="0">
                <a:solidFill>
                  <a:schemeClr val="tx1"/>
                </a:solidFill>
              </a:defRPr>
            </a:lvl8pPr>
            <a:lvl9pPr algn="ctr">
              <a:defRPr sz="1200" b="0">
                <a:solidFill>
                  <a:schemeClr val="tx1"/>
                </a:solidFill>
              </a:defRPr>
            </a:lvl9pPr>
          </a:lstStyle>
          <a:p>
            <a:pPr lvl="0"/>
            <a:r>
              <a:rPr lang="de-DE"/>
              <a:t>Name</a:t>
            </a:r>
          </a:p>
          <a:p>
            <a:pPr lvl="1"/>
            <a:r>
              <a:rPr lang="de-DE"/>
              <a:t>Position</a:t>
            </a:r>
            <a:endParaRPr lang="de-DE" dirty="0"/>
          </a:p>
        </p:txBody>
      </p:sp>
      <p:sp>
        <p:nvSpPr>
          <p:cNvPr id="16" name="Textplatzhalter 14">
            <a:extLst>
              <a:ext uri="{FF2B5EF4-FFF2-40B4-BE49-F238E27FC236}">
                <a16:creationId xmlns:a16="http://schemas.microsoft.com/office/drawing/2014/main" id="{79A2D2B6-31A0-0407-73D0-27672F5A6B88}"/>
              </a:ext>
            </a:extLst>
          </p:cNvPr>
          <p:cNvSpPr>
            <a:spLocks noGrp="1"/>
          </p:cNvSpPr>
          <p:nvPr>
            <p:ph type="body" sz="quarter" idx="31" hasCustomPrompt="1"/>
            <p:custDataLst>
              <p:tags r:id="rId11"/>
            </p:custDataLst>
          </p:nvPr>
        </p:nvSpPr>
        <p:spPr>
          <a:xfrm>
            <a:off x="4638000" y="3893992"/>
            <a:ext cx="2916000" cy="1981493"/>
          </a:xfrm>
        </p:spPr>
        <p:txBody>
          <a:bodyPr lIns="0" tIns="216000" rIns="0" bIns="0"/>
          <a:lstStyle>
            <a:lvl1pPr algn="ctr">
              <a:defRPr sz="1600" b="0">
                <a:solidFill>
                  <a:schemeClr val="tx1"/>
                </a:solidFill>
              </a:defRPr>
            </a:lvl1pPr>
            <a:lvl2pPr marL="0" indent="0" algn="ctr">
              <a:buNone/>
              <a:defRPr sz="1200" b="0">
                <a:solidFill>
                  <a:schemeClr val="tx1"/>
                </a:solidFill>
              </a:defRPr>
            </a:lvl2pPr>
            <a:lvl3pPr marL="0" indent="0" algn="ctr">
              <a:buNone/>
              <a:defRPr sz="1200" b="0">
                <a:solidFill>
                  <a:schemeClr val="tx1"/>
                </a:solidFill>
              </a:defRPr>
            </a:lvl3pPr>
            <a:lvl4pPr algn="ctr">
              <a:defRPr sz="1200" b="0">
                <a:solidFill>
                  <a:schemeClr val="tx1"/>
                </a:solidFill>
              </a:defRPr>
            </a:lvl4pPr>
            <a:lvl5pPr algn="ctr">
              <a:defRPr sz="1200" b="0">
                <a:solidFill>
                  <a:schemeClr val="tx1"/>
                </a:solidFill>
              </a:defRPr>
            </a:lvl5pPr>
            <a:lvl6pPr marL="0" indent="0" algn="ctr">
              <a:buNone/>
              <a:defRPr sz="1200" b="0">
                <a:solidFill>
                  <a:schemeClr val="tx1"/>
                </a:solidFill>
              </a:defRPr>
            </a:lvl6pPr>
            <a:lvl7pPr algn="ctr">
              <a:defRPr sz="1200" b="0">
                <a:solidFill>
                  <a:schemeClr val="tx1"/>
                </a:solidFill>
              </a:defRPr>
            </a:lvl7pPr>
            <a:lvl8pPr algn="ctr">
              <a:defRPr sz="1200" b="0">
                <a:solidFill>
                  <a:schemeClr val="tx1"/>
                </a:solidFill>
              </a:defRPr>
            </a:lvl8pPr>
            <a:lvl9pPr algn="ctr">
              <a:defRPr sz="1200" b="0">
                <a:solidFill>
                  <a:schemeClr val="tx1"/>
                </a:solidFill>
              </a:defRPr>
            </a:lvl9pPr>
          </a:lstStyle>
          <a:p>
            <a:pPr lvl="0"/>
            <a:r>
              <a:rPr lang="de-DE"/>
              <a:t>Name</a:t>
            </a:r>
          </a:p>
          <a:p>
            <a:pPr lvl="1"/>
            <a:r>
              <a:rPr lang="de-DE"/>
              <a:t>Position</a:t>
            </a:r>
            <a:endParaRPr lang="de-DE" dirty="0"/>
          </a:p>
        </p:txBody>
      </p:sp>
      <p:sp>
        <p:nvSpPr>
          <p:cNvPr id="20" name="Textplatzhalter 14">
            <a:extLst>
              <a:ext uri="{FF2B5EF4-FFF2-40B4-BE49-F238E27FC236}">
                <a16:creationId xmlns:a16="http://schemas.microsoft.com/office/drawing/2014/main" id="{2EAC6821-7F26-E354-E40C-323D2FFFE1F1}"/>
              </a:ext>
            </a:extLst>
          </p:cNvPr>
          <p:cNvSpPr>
            <a:spLocks noGrp="1"/>
          </p:cNvSpPr>
          <p:nvPr>
            <p:ph type="body" sz="quarter" idx="32" hasCustomPrompt="1"/>
            <p:custDataLst>
              <p:tags r:id="rId12"/>
            </p:custDataLst>
          </p:nvPr>
        </p:nvSpPr>
        <p:spPr>
          <a:xfrm>
            <a:off x="8360249" y="3893992"/>
            <a:ext cx="2916000" cy="1981493"/>
          </a:xfrm>
        </p:spPr>
        <p:txBody>
          <a:bodyPr lIns="0" tIns="216000" rIns="0" bIns="0"/>
          <a:lstStyle>
            <a:lvl1pPr algn="ctr">
              <a:defRPr sz="1600" b="0">
                <a:solidFill>
                  <a:schemeClr val="tx1"/>
                </a:solidFill>
              </a:defRPr>
            </a:lvl1pPr>
            <a:lvl2pPr marL="0" indent="0" algn="ctr">
              <a:buNone/>
              <a:defRPr sz="1200" b="0">
                <a:solidFill>
                  <a:schemeClr val="tx1"/>
                </a:solidFill>
              </a:defRPr>
            </a:lvl2pPr>
            <a:lvl3pPr marL="0" indent="0" algn="ctr">
              <a:buNone/>
              <a:defRPr sz="1200" b="0">
                <a:solidFill>
                  <a:schemeClr val="tx1"/>
                </a:solidFill>
              </a:defRPr>
            </a:lvl3pPr>
            <a:lvl4pPr algn="ctr">
              <a:defRPr sz="1200" b="0">
                <a:solidFill>
                  <a:schemeClr val="tx1"/>
                </a:solidFill>
              </a:defRPr>
            </a:lvl4pPr>
            <a:lvl5pPr algn="ctr">
              <a:defRPr sz="1200" b="0">
                <a:solidFill>
                  <a:schemeClr val="tx1"/>
                </a:solidFill>
              </a:defRPr>
            </a:lvl5pPr>
            <a:lvl6pPr marL="0" indent="0" algn="ctr">
              <a:buNone/>
              <a:defRPr sz="1200" b="0">
                <a:solidFill>
                  <a:schemeClr val="tx1"/>
                </a:solidFill>
              </a:defRPr>
            </a:lvl6pPr>
            <a:lvl7pPr algn="ctr">
              <a:defRPr sz="1200" b="0">
                <a:solidFill>
                  <a:schemeClr val="tx1"/>
                </a:solidFill>
              </a:defRPr>
            </a:lvl7pPr>
            <a:lvl8pPr algn="ctr">
              <a:defRPr sz="1200" b="0">
                <a:solidFill>
                  <a:schemeClr val="tx1"/>
                </a:solidFill>
              </a:defRPr>
            </a:lvl8pPr>
            <a:lvl9pPr algn="ctr">
              <a:defRPr sz="1200" b="0">
                <a:solidFill>
                  <a:schemeClr val="tx1"/>
                </a:solidFill>
              </a:defRPr>
            </a:lvl9pPr>
          </a:lstStyle>
          <a:p>
            <a:pPr lvl="0"/>
            <a:r>
              <a:rPr lang="de-DE"/>
              <a:t>Name</a:t>
            </a:r>
          </a:p>
          <a:p>
            <a:pPr lvl="1"/>
            <a:r>
              <a:rPr lang="de-DE"/>
              <a:t>Position</a:t>
            </a:r>
            <a:endParaRPr lang="de-DE" dirty="0"/>
          </a:p>
        </p:txBody>
      </p:sp>
      <p:sp>
        <p:nvSpPr>
          <p:cNvPr id="13" name="Rechteck 12">
            <a:extLst>
              <a:ext uri="{FF2B5EF4-FFF2-40B4-BE49-F238E27FC236}">
                <a16:creationId xmlns:a16="http://schemas.microsoft.com/office/drawing/2014/main" id="{7E8355A7-B4EA-D9F4-555F-B8026DB03CD2}"/>
              </a:ext>
            </a:extLst>
          </p:cNvPr>
          <p:cNvSpPr/>
          <p:nvPr userDrawn="1">
            <p:custDataLst>
              <p:tags r:id="rId13"/>
            </p:custDataLst>
          </p:nvPr>
        </p:nvSpPr>
        <p:spPr>
          <a:xfrm>
            <a:off x="898524" y="540000"/>
            <a:ext cx="720000" cy="1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noProof="0" dirty="0"/>
          </a:p>
        </p:txBody>
      </p:sp>
      <p:sp>
        <p:nvSpPr>
          <p:cNvPr id="17" name="Rechteck 16">
            <a:extLst>
              <a:ext uri="{FF2B5EF4-FFF2-40B4-BE49-F238E27FC236}">
                <a16:creationId xmlns:a16="http://schemas.microsoft.com/office/drawing/2014/main" id="{DCE41DE3-49E6-7AA2-D041-FBB4D2592E18}"/>
              </a:ext>
            </a:extLst>
          </p:cNvPr>
          <p:cNvSpPr>
            <a:spLocks/>
          </p:cNvSpPr>
          <p:nvPr userDrawn="1">
            <p:custDataLst>
              <p:tags r:id="rId14"/>
            </p:custDataLst>
          </p:nvPr>
        </p:nvSpPr>
        <p:spPr>
          <a:xfrm>
            <a:off x="898525" y="6454412"/>
            <a:ext cx="2323440" cy="186628"/>
          </a:xfrm>
          <a:prstGeom prst="rect">
            <a:avLst/>
          </a:prstGeom>
          <a:noFill/>
        </p:spPr>
        <p:txBody>
          <a:bodyPr wrap="square" lIns="0" tIns="0" rIns="0" bIns="0" rtlCol="0" anchor="ctr">
            <a:noAutofit/>
          </a:bodyPr>
          <a:lstStyle/>
          <a:p>
            <a:pPr marL="0" indent="0" algn="l">
              <a:spcBef>
                <a:spcPts val="0"/>
              </a:spcBef>
              <a:buClr>
                <a:schemeClr val="accent1"/>
              </a:buClr>
              <a:buFont typeface="Arial" panose="020B0604020202020204" pitchFamily="34" charset="0"/>
              <a:buNone/>
            </a:pPr>
            <a:r>
              <a:rPr lang="de-DE" sz="992" b="1" noProof="0">
                <a:solidFill>
                  <a:schemeClr val="accent1"/>
                </a:solidFill>
              </a:rPr>
              <a:t>DKMS</a:t>
            </a:r>
            <a:endParaRPr lang="de-DE" sz="992" b="1" noProof="0" dirty="0">
              <a:solidFill>
                <a:schemeClr val="accent1"/>
              </a:solidFill>
            </a:endParaRPr>
          </a:p>
        </p:txBody>
      </p:sp>
    </p:spTree>
    <p:extLst>
      <p:ext uri="{BB962C8B-B14F-4D97-AF65-F5344CB8AC3E}">
        <p14:creationId xmlns:p14="http://schemas.microsoft.com/office/powerpoint/2010/main" val="266082475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eam member (4)">
    <p:bg>
      <p:bgPr>
        <a:solidFill>
          <a:schemeClr val="tx2"/>
        </a:solidFill>
        <a:effectLst/>
      </p:bgPr>
    </p:bg>
    <p:spTree>
      <p:nvGrpSpPr>
        <p:cNvPr id="1" name=""/>
        <p:cNvGrpSpPr/>
        <p:nvPr/>
      </p:nvGrpSpPr>
      <p:grpSpPr>
        <a:xfrm>
          <a:off x="0" y="0"/>
          <a:ext cx="0" cy="0"/>
          <a:chOff x="0" y="0"/>
          <a:chExt cx="0" cy="0"/>
        </a:xfrm>
      </p:grpSpPr>
      <p:sp>
        <p:nvSpPr>
          <p:cNvPr id="17" name="Freihandform: Form 16">
            <a:extLst>
              <a:ext uri="{FF2B5EF4-FFF2-40B4-BE49-F238E27FC236}">
                <a16:creationId xmlns:a16="http://schemas.microsoft.com/office/drawing/2014/main" id="{C132B7BC-6428-ED10-3897-C5DBE026EE78}"/>
              </a:ext>
            </a:extLst>
          </p:cNvPr>
          <p:cNvSpPr/>
          <p:nvPr userDrawn="1">
            <p:custDataLst>
              <p:tags r:id="rId1"/>
            </p:custDataLst>
          </p:nvPr>
        </p:nvSpPr>
        <p:spPr>
          <a:xfrm>
            <a:off x="540002" y="0"/>
            <a:ext cx="11651999" cy="6858000"/>
          </a:xfrm>
          <a:custGeom>
            <a:avLst/>
            <a:gdLst>
              <a:gd name="connsiteX0" fmla="*/ 9560561 w 11651999"/>
              <a:gd name="connsiteY0" fmla="*/ 1666006 h 6858000"/>
              <a:gd name="connsiteX1" fmla="*/ 8804478 w 11651999"/>
              <a:gd name="connsiteY1" fmla="*/ 2422006 h 6858000"/>
              <a:gd name="connsiteX2" fmla="*/ 9560561 w 11651999"/>
              <a:gd name="connsiteY2" fmla="*/ 3178005 h 6858000"/>
              <a:gd name="connsiteX3" fmla="*/ 10316644 w 11651999"/>
              <a:gd name="connsiteY3" fmla="*/ 2422006 h 6858000"/>
              <a:gd name="connsiteX4" fmla="*/ 9560561 w 11651999"/>
              <a:gd name="connsiteY4" fmla="*/ 1666006 h 6858000"/>
              <a:gd name="connsiteX5" fmla="*/ 3919599 w 11651999"/>
              <a:gd name="connsiteY5" fmla="*/ 1666005 h 6858000"/>
              <a:gd name="connsiteX6" fmla="*/ 3163517 w 11651999"/>
              <a:gd name="connsiteY6" fmla="*/ 2422005 h 6858000"/>
              <a:gd name="connsiteX7" fmla="*/ 3919599 w 11651999"/>
              <a:gd name="connsiteY7" fmla="*/ 3178005 h 6858000"/>
              <a:gd name="connsiteX8" fmla="*/ 4675682 w 11651999"/>
              <a:gd name="connsiteY8" fmla="*/ 2422005 h 6858000"/>
              <a:gd name="connsiteX9" fmla="*/ 3919599 w 11651999"/>
              <a:gd name="connsiteY9" fmla="*/ 1666005 h 6858000"/>
              <a:gd name="connsiteX10" fmla="*/ 6740080 w 11651999"/>
              <a:gd name="connsiteY10" fmla="*/ 1666004 h 6858000"/>
              <a:gd name="connsiteX11" fmla="*/ 5983997 w 11651999"/>
              <a:gd name="connsiteY11" fmla="*/ 2422004 h 6858000"/>
              <a:gd name="connsiteX12" fmla="*/ 6740080 w 11651999"/>
              <a:gd name="connsiteY12" fmla="*/ 3178004 h 6858000"/>
              <a:gd name="connsiteX13" fmla="*/ 7496163 w 11651999"/>
              <a:gd name="connsiteY13" fmla="*/ 2422004 h 6858000"/>
              <a:gd name="connsiteX14" fmla="*/ 6740080 w 11651999"/>
              <a:gd name="connsiteY14" fmla="*/ 1666004 h 6858000"/>
              <a:gd name="connsiteX15" fmla="*/ 1099119 w 11651999"/>
              <a:gd name="connsiteY15" fmla="*/ 1666004 h 6858000"/>
              <a:gd name="connsiteX16" fmla="*/ 343036 w 11651999"/>
              <a:gd name="connsiteY16" fmla="*/ 2422004 h 6858000"/>
              <a:gd name="connsiteX17" fmla="*/ 1099119 w 11651999"/>
              <a:gd name="connsiteY17" fmla="*/ 3178004 h 6858000"/>
              <a:gd name="connsiteX18" fmla="*/ 1855202 w 11651999"/>
              <a:gd name="connsiteY18" fmla="*/ 2422004 h 6858000"/>
              <a:gd name="connsiteX19" fmla="*/ 1099119 w 11651999"/>
              <a:gd name="connsiteY19" fmla="*/ 1666004 h 6858000"/>
              <a:gd name="connsiteX20" fmla="*/ 0 w 11651999"/>
              <a:gd name="connsiteY20" fmla="*/ 0 h 6858000"/>
              <a:gd name="connsiteX21" fmla="*/ 11651999 w 11651999"/>
              <a:gd name="connsiteY21" fmla="*/ 0 h 6858000"/>
              <a:gd name="connsiteX22" fmla="*/ 11651999 w 11651999"/>
              <a:gd name="connsiteY22" fmla="*/ 6858000 h 6858000"/>
              <a:gd name="connsiteX23" fmla="*/ 0 w 11651999"/>
              <a:gd name="connsiteY23"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651999" h="6858000">
                <a:moveTo>
                  <a:pt x="9560561" y="1666006"/>
                </a:moveTo>
                <a:cubicBezTo>
                  <a:pt x="9142988" y="1666006"/>
                  <a:pt x="8804478" y="2004479"/>
                  <a:pt x="8804478" y="2422006"/>
                </a:cubicBezTo>
                <a:cubicBezTo>
                  <a:pt x="8804478" y="2839532"/>
                  <a:pt x="9142988" y="3178005"/>
                  <a:pt x="9560561" y="3178005"/>
                </a:cubicBezTo>
                <a:cubicBezTo>
                  <a:pt x="9978134" y="3178005"/>
                  <a:pt x="10316644" y="2839532"/>
                  <a:pt x="10316644" y="2422006"/>
                </a:cubicBezTo>
                <a:cubicBezTo>
                  <a:pt x="10316644" y="2004479"/>
                  <a:pt x="9978134" y="1666006"/>
                  <a:pt x="9560561" y="1666006"/>
                </a:cubicBezTo>
                <a:close/>
                <a:moveTo>
                  <a:pt x="3919599" y="1666005"/>
                </a:moveTo>
                <a:cubicBezTo>
                  <a:pt x="3502026" y="1666005"/>
                  <a:pt x="3163517" y="2004478"/>
                  <a:pt x="3163517" y="2422005"/>
                </a:cubicBezTo>
                <a:cubicBezTo>
                  <a:pt x="3163517" y="2839532"/>
                  <a:pt x="3502026" y="3178005"/>
                  <a:pt x="3919599" y="3178005"/>
                </a:cubicBezTo>
                <a:cubicBezTo>
                  <a:pt x="4337173" y="3178005"/>
                  <a:pt x="4675682" y="2839532"/>
                  <a:pt x="4675682" y="2422005"/>
                </a:cubicBezTo>
                <a:cubicBezTo>
                  <a:pt x="4675682" y="2004478"/>
                  <a:pt x="4337173" y="1666005"/>
                  <a:pt x="3919599" y="1666005"/>
                </a:cubicBezTo>
                <a:close/>
                <a:moveTo>
                  <a:pt x="6740080" y="1666004"/>
                </a:moveTo>
                <a:cubicBezTo>
                  <a:pt x="6322507" y="1666004"/>
                  <a:pt x="5983997" y="2004477"/>
                  <a:pt x="5983997" y="2422004"/>
                </a:cubicBezTo>
                <a:cubicBezTo>
                  <a:pt x="5983997" y="2839532"/>
                  <a:pt x="6322507" y="3178004"/>
                  <a:pt x="6740080" y="3178004"/>
                </a:cubicBezTo>
                <a:cubicBezTo>
                  <a:pt x="7157653" y="3178004"/>
                  <a:pt x="7496163" y="2839532"/>
                  <a:pt x="7496163" y="2422004"/>
                </a:cubicBezTo>
                <a:cubicBezTo>
                  <a:pt x="7496163" y="2004477"/>
                  <a:pt x="7157653" y="1666004"/>
                  <a:pt x="6740080" y="1666004"/>
                </a:cubicBezTo>
                <a:close/>
                <a:moveTo>
                  <a:pt x="1099119" y="1666004"/>
                </a:moveTo>
                <a:cubicBezTo>
                  <a:pt x="681546" y="1666004"/>
                  <a:pt x="343036" y="2004477"/>
                  <a:pt x="343036" y="2422004"/>
                </a:cubicBezTo>
                <a:cubicBezTo>
                  <a:pt x="343036" y="2839531"/>
                  <a:pt x="681546" y="3178004"/>
                  <a:pt x="1099119" y="3178004"/>
                </a:cubicBezTo>
                <a:cubicBezTo>
                  <a:pt x="1516692" y="3178004"/>
                  <a:pt x="1855202" y="2839531"/>
                  <a:pt x="1855202" y="2422004"/>
                </a:cubicBezTo>
                <a:cubicBezTo>
                  <a:pt x="1855202" y="2004477"/>
                  <a:pt x="1516692" y="1666004"/>
                  <a:pt x="1099119" y="1666004"/>
                </a:cubicBezTo>
                <a:close/>
                <a:moveTo>
                  <a:pt x="0" y="0"/>
                </a:moveTo>
                <a:lnTo>
                  <a:pt x="11651999" y="0"/>
                </a:lnTo>
                <a:lnTo>
                  <a:pt x="11651999"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de-DE" noProof="0" dirty="0"/>
          </a:p>
        </p:txBody>
      </p:sp>
      <p:sp>
        <p:nvSpPr>
          <p:cNvPr id="2" name="Titel 1">
            <a:extLst>
              <a:ext uri="{FF2B5EF4-FFF2-40B4-BE49-F238E27FC236}">
                <a16:creationId xmlns:a16="http://schemas.microsoft.com/office/drawing/2014/main" id="{21D309CB-E3AF-FCCB-2BDE-FADC00CAD8FA}"/>
              </a:ext>
            </a:extLst>
          </p:cNvPr>
          <p:cNvSpPr>
            <a:spLocks noGrp="1"/>
          </p:cNvSpPr>
          <p:nvPr>
            <p:ph type="title" hasCustomPrompt="1"/>
            <p:custDataLst>
              <p:tags r:id="rId2"/>
            </p:custDataLst>
          </p:nvPr>
        </p:nvSpPr>
        <p:spPr/>
        <p:txBody>
          <a:bodyPr/>
          <a:lstStyle>
            <a:lvl1pPr>
              <a:defRPr/>
            </a:lvl1pPr>
          </a:lstStyle>
          <a:p>
            <a:r>
              <a:rPr lang="de-DE"/>
              <a:t>Team member</a:t>
            </a:r>
            <a:endParaRPr lang="de-DE" dirty="0"/>
          </a:p>
        </p:txBody>
      </p:sp>
      <p:sp>
        <p:nvSpPr>
          <p:cNvPr id="14" name="Textplatzhalter 6">
            <a:extLst>
              <a:ext uri="{FF2B5EF4-FFF2-40B4-BE49-F238E27FC236}">
                <a16:creationId xmlns:a16="http://schemas.microsoft.com/office/drawing/2014/main" id="{73E694A5-77FC-15F0-999B-9352E387CBF4}"/>
              </a:ext>
            </a:extLst>
          </p:cNvPr>
          <p:cNvSpPr>
            <a:spLocks noGrp="1"/>
          </p:cNvSpPr>
          <p:nvPr>
            <p:ph type="body" sz="quarter" idx="14" hasCustomPrompt="1"/>
            <p:custDataLst>
              <p:tags r:id="rId3"/>
            </p:custDataLst>
          </p:nvPr>
        </p:nvSpPr>
        <p:spPr>
          <a:xfrm>
            <a:off x="898524" y="223200"/>
            <a:ext cx="5290242"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7" name="Bildplatzhalter 6">
            <a:extLst>
              <a:ext uri="{FF2B5EF4-FFF2-40B4-BE49-F238E27FC236}">
                <a16:creationId xmlns:a16="http://schemas.microsoft.com/office/drawing/2014/main" id="{0E8C4D5B-31BB-9103-D851-07CA7ABE5F34}"/>
              </a:ext>
            </a:extLst>
          </p:cNvPr>
          <p:cNvSpPr>
            <a:spLocks noGrp="1"/>
          </p:cNvSpPr>
          <p:nvPr>
            <p:ph type="pic" sz="quarter" idx="16" hasCustomPrompt="1"/>
            <p:custDataLst>
              <p:tags r:id="rId4"/>
            </p:custDataLst>
          </p:nvPr>
        </p:nvSpPr>
        <p:spPr>
          <a:xfrm>
            <a:off x="934480" y="1717366"/>
            <a:ext cx="1409280" cy="1409280"/>
          </a:xfrm>
          <a:prstGeom prst="ellipse">
            <a:avLst/>
          </a:prstGeom>
          <a:solidFill>
            <a:schemeClr val="bg2"/>
          </a:solidFill>
          <a:ln w="38100">
            <a:noFill/>
          </a:ln>
        </p:spPr>
        <p:txBody>
          <a:bodyPr lIns="0" tIns="0" rIns="0" bIns="0"/>
          <a:lstStyle>
            <a:lvl1pPr marL="0" indent="0" algn="ctr">
              <a:defRPr sz="94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20" name="Bildplatzhalter 6">
            <a:extLst>
              <a:ext uri="{FF2B5EF4-FFF2-40B4-BE49-F238E27FC236}">
                <a16:creationId xmlns:a16="http://schemas.microsoft.com/office/drawing/2014/main" id="{3068B7DF-D1E1-4E1F-4044-3FC6A26B79EB}"/>
              </a:ext>
            </a:extLst>
          </p:cNvPr>
          <p:cNvSpPr>
            <a:spLocks noGrp="1"/>
          </p:cNvSpPr>
          <p:nvPr>
            <p:ph type="pic" sz="quarter" idx="25" hasCustomPrompt="1"/>
            <p:custDataLst>
              <p:tags r:id="rId5"/>
            </p:custDataLst>
          </p:nvPr>
        </p:nvSpPr>
        <p:spPr>
          <a:xfrm>
            <a:off x="3754960" y="1717367"/>
            <a:ext cx="1409280" cy="1409280"/>
          </a:xfrm>
          <a:prstGeom prst="ellipse">
            <a:avLst/>
          </a:prstGeom>
          <a:solidFill>
            <a:schemeClr val="bg2"/>
          </a:solidFill>
          <a:ln w="38100">
            <a:noFill/>
          </a:ln>
        </p:spPr>
        <p:txBody>
          <a:bodyPr lIns="0" tIns="0" rIns="0" bIns="0"/>
          <a:lstStyle>
            <a:lvl1pPr marL="0" indent="0" algn="ctr">
              <a:defRPr sz="94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9" name="Textplatzhalter 8">
            <a:extLst>
              <a:ext uri="{FF2B5EF4-FFF2-40B4-BE49-F238E27FC236}">
                <a16:creationId xmlns:a16="http://schemas.microsoft.com/office/drawing/2014/main" id="{A5ECCE35-16F4-36DD-DB66-6DED467DC826}"/>
              </a:ext>
            </a:extLst>
          </p:cNvPr>
          <p:cNvSpPr>
            <a:spLocks noGrp="1"/>
          </p:cNvSpPr>
          <p:nvPr>
            <p:ph type="body" sz="quarter" idx="30" hasCustomPrompt="1"/>
            <p:custDataLst>
              <p:tags r:id="rId6"/>
            </p:custDataLst>
          </p:nvPr>
        </p:nvSpPr>
        <p:spPr>
          <a:xfrm>
            <a:off x="1307438" y="3140951"/>
            <a:ext cx="2076534" cy="2993149"/>
          </a:xfrm>
        </p:spPr>
        <p:txBody>
          <a:bodyPr lIns="0" tIns="162000" rIns="0" bIns="0"/>
          <a:lstStyle>
            <a:lvl1pPr>
              <a:spcBef>
                <a:spcPts val="0"/>
              </a:spcBef>
              <a:defRPr sz="1400"/>
            </a:lvl1pPr>
            <a:lvl2pPr marL="0" indent="0">
              <a:spcBef>
                <a:spcPts val="0"/>
              </a:spcBef>
              <a:spcAft>
                <a:spcPts val="600"/>
              </a:spcAft>
              <a:buNone/>
              <a:defRPr sz="1200"/>
            </a:lvl2pPr>
            <a:lvl3pPr marL="0" indent="0">
              <a:spcBef>
                <a:spcPts val="600"/>
              </a:spcBef>
              <a:buNone/>
              <a:defRPr sz="1000"/>
            </a:lvl3pPr>
            <a:lvl4pPr>
              <a:spcBef>
                <a:spcPts val="600"/>
              </a:spcBef>
              <a:defRPr sz="1000" b="0">
                <a:solidFill>
                  <a:schemeClr val="tx1"/>
                </a:solidFill>
              </a:defRPr>
            </a:lvl4pPr>
            <a:lvl5pPr marL="0" indent="0">
              <a:spcBef>
                <a:spcPts val="600"/>
              </a:spcBef>
              <a:buNone/>
              <a:defRPr sz="1000"/>
            </a:lvl5pPr>
            <a:lvl6pPr marL="0" indent="0">
              <a:spcBef>
                <a:spcPts val="600"/>
              </a:spcBef>
              <a:buNone/>
              <a:defRPr sz="1000"/>
            </a:lvl6pPr>
            <a:lvl7pPr marL="0" indent="0">
              <a:spcBef>
                <a:spcPts val="600"/>
              </a:spcBef>
              <a:buNone/>
              <a:defRPr sz="1000"/>
            </a:lvl7pPr>
            <a:lvl8pPr marL="0" indent="0">
              <a:spcBef>
                <a:spcPts val="600"/>
              </a:spcBef>
              <a:buFontTx/>
              <a:buNone/>
              <a:defRPr sz="1000" b="0">
                <a:solidFill>
                  <a:schemeClr val="tx1"/>
                </a:solidFill>
              </a:defRPr>
            </a:lvl8pPr>
            <a:lvl9pPr marL="0" indent="0">
              <a:spcBef>
                <a:spcPts val="600"/>
              </a:spcBef>
              <a:buFontTx/>
              <a:buNone/>
              <a:defRPr sz="1000">
                <a:solidFill>
                  <a:schemeClr val="tx1"/>
                </a:solidFill>
              </a:defRPr>
            </a:lvl9pPr>
          </a:lstStyle>
          <a:p>
            <a:pPr lvl="0"/>
            <a:r>
              <a:rPr lang="de-DE"/>
              <a:t>Name</a:t>
            </a:r>
          </a:p>
          <a:p>
            <a:pPr lvl="1"/>
            <a:r>
              <a:rPr lang="de-DE"/>
              <a:t>Position</a:t>
            </a:r>
          </a:p>
          <a:p>
            <a:pPr lvl="2"/>
            <a:r>
              <a:rPr lang="de-DE"/>
              <a:t>Dritte Ebene</a:t>
            </a:r>
          </a:p>
          <a:p>
            <a:pPr lvl="6"/>
            <a:endParaRPr lang="de-DE" dirty="0"/>
          </a:p>
        </p:txBody>
      </p:sp>
      <p:sp>
        <p:nvSpPr>
          <p:cNvPr id="18" name="Textplatzhalter 8">
            <a:extLst>
              <a:ext uri="{FF2B5EF4-FFF2-40B4-BE49-F238E27FC236}">
                <a16:creationId xmlns:a16="http://schemas.microsoft.com/office/drawing/2014/main" id="{1EAC27A7-7691-4350-43C5-6B6CB5F92B2C}"/>
              </a:ext>
            </a:extLst>
          </p:cNvPr>
          <p:cNvSpPr>
            <a:spLocks noGrp="1"/>
          </p:cNvSpPr>
          <p:nvPr>
            <p:ph type="body" sz="quarter" idx="31" hasCustomPrompt="1"/>
            <p:custDataLst>
              <p:tags r:id="rId7"/>
            </p:custDataLst>
          </p:nvPr>
        </p:nvSpPr>
        <p:spPr>
          <a:xfrm>
            <a:off x="4127919" y="3140951"/>
            <a:ext cx="2076534" cy="2993149"/>
          </a:xfrm>
        </p:spPr>
        <p:txBody>
          <a:bodyPr lIns="0" tIns="162000" rIns="0" bIns="0"/>
          <a:lstStyle>
            <a:lvl1pPr>
              <a:spcBef>
                <a:spcPts val="0"/>
              </a:spcBef>
              <a:defRPr sz="1400"/>
            </a:lvl1pPr>
            <a:lvl2pPr marL="0" indent="0">
              <a:spcBef>
                <a:spcPts val="0"/>
              </a:spcBef>
              <a:spcAft>
                <a:spcPts val="600"/>
              </a:spcAft>
              <a:buNone/>
              <a:defRPr sz="1200"/>
            </a:lvl2pPr>
            <a:lvl3pPr marL="0" indent="0">
              <a:spcBef>
                <a:spcPts val="600"/>
              </a:spcBef>
              <a:buNone/>
              <a:defRPr sz="1000"/>
            </a:lvl3pPr>
            <a:lvl4pPr>
              <a:spcBef>
                <a:spcPts val="600"/>
              </a:spcBef>
              <a:defRPr sz="1000" b="0">
                <a:solidFill>
                  <a:schemeClr val="tx1"/>
                </a:solidFill>
              </a:defRPr>
            </a:lvl4pPr>
            <a:lvl5pPr marL="0" indent="0">
              <a:spcBef>
                <a:spcPts val="600"/>
              </a:spcBef>
              <a:buNone/>
              <a:defRPr sz="1000"/>
            </a:lvl5pPr>
            <a:lvl6pPr marL="0" indent="0">
              <a:spcBef>
                <a:spcPts val="600"/>
              </a:spcBef>
              <a:buNone/>
              <a:defRPr sz="1000"/>
            </a:lvl6pPr>
            <a:lvl7pPr marL="0" indent="0">
              <a:spcBef>
                <a:spcPts val="600"/>
              </a:spcBef>
              <a:buNone/>
              <a:defRPr sz="1000"/>
            </a:lvl7pPr>
            <a:lvl8pPr marL="0" indent="0">
              <a:spcBef>
                <a:spcPts val="600"/>
              </a:spcBef>
              <a:buFontTx/>
              <a:buNone/>
              <a:defRPr sz="1000" b="0">
                <a:solidFill>
                  <a:schemeClr val="tx1"/>
                </a:solidFill>
              </a:defRPr>
            </a:lvl8pPr>
            <a:lvl9pPr marL="0" indent="0">
              <a:spcBef>
                <a:spcPts val="600"/>
              </a:spcBef>
              <a:buFontTx/>
              <a:buNone/>
              <a:defRPr sz="1000">
                <a:solidFill>
                  <a:schemeClr val="tx1"/>
                </a:solidFill>
              </a:defRPr>
            </a:lvl9pPr>
          </a:lstStyle>
          <a:p>
            <a:pPr lvl="0"/>
            <a:r>
              <a:rPr lang="de-DE"/>
              <a:t>Name</a:t>
            </a:r>
          </a:p>
          <a:p>
            <a:pPr lvl="1"/>
            <a:r>
              <a:rPr lang="de-DE"/>
              <a:t>Position</a:t>
            </a:r>
          </a:p>
          <a:p>
            <a:pPr lvl="2"/>
            <a:r>
              <a:rPr lang="de-DE"/>
              <a:t>Dritte Ebene</a:t>
            </a:r>
          </a:p>
          <a:p>
            <a:pPr lvl="6"/>
            <a:endParaRPr lang="de-DE" dirty="0"/>
          </a:p>
        </p:txBody>
      </p:sp>
      <p:sp>
        <p:nvSpPr>
          <p:cNvPr id="30" name="Textplatzhalter 8">
            <a:extLst>
              <a:ext uri="{FF2B5EF4-FFF2-40B4-BE49-F238E27FC236}">
                <a16:creationId xmlns:a16="http://schemas.microsoft.com/office/drawing/2014/main" id="{77D24433-C7A0-DCCF-802A-407C4B93BDCD}"/>
              </a:ext>
            </a:extLst>
          </p:cNvPr>
          <p:cNvSpPr>
            <a:spLocks noGrp="1"/>
          </p:cNvSpPr>
          <p:nvPr>
            <p:ph type="body" sz="quarter" idx="32" hasCustomPrompt="1"/>
            <p:custDataLst>
              <p:tags r:id="rId8"/>
            </p:custDataLst>
          </p:nvPr>
        </p:nvSpPr>
        <p:spPr>
          <a:xfrm>
            <a:off x="6948401" y="3140951"/>
            <a:ext cx="2076534" cy="2993149"/>
          </a:xfrm>
        </p:spPr>
        <p:txBody>
          <a:bodyPr lIns="0" tIns="162000" rIns="0" bIns="0"/>
          <a:lstStyle>
            <a:lvl1pPr>
              <a:spcBef>
                <a:spcPts val="0"/>
              </a:spcBef>
              <a:defRPr sz="1400"/>
            </a:lvl1pPr>
            <a:lvl2pPr marL="0" indent="0">
              <a:spcBef>
                <a:spcPts val="0"/>
              </a:spcBef>
              <a:spcAft>
                <a:spcPts val="600"/>
              </a:spcAft>
              <a:buNone/>
              <a:defRPr sz="1200"/>
            </a:lvl2pPr>
            <a:lvl3pPr marL="0" indent="0">
              <a:spcBef>
                <a:spcPts val="600"/>
              </a:spcBef>
              <a:buNone/>
              <a:defRPr sz="1000"/>
            </a:lvl3pPr>
            <a:lvl4pPr>
              <a:spcBef>
                <a:spcPts val="600"/>
              </a:spcBef>
              <a:defRPr sz="1000" b="0">
                <a:solidFill>
                  <a:schemeClr val="tx1"/>
                </a:solidFill>
              </a:defRPr>
            </a:lvl4pPr>
            <a:lvl5pPr marL="0" indent="0">
              <a:spcBef>
                <a:spcPts val="600"/>
              </a:spcBef>
              <a:buNone/>
              <a:defRPr sz="1000"/>
            </a:lvl5pPr>
            <a:lvl6pPr marL="0" indent="0">
              <a:spcBef>
                <a:spcPts val="600"/>
              </a:spcBef>
              <a:buNone/>
              <a:defRPr sz="1000"/>
            </a:lvl6pPr>
            <a:lvl7pPr marL="0" indent="0">
              <a:spcBef>
                <a:spcPts val="600"/>
              </a:spcBef>
              <a:buNone/>
              <a:defRPr sz="1000"/>
            </a:lvl7pPr>
            <a:lvl8pPr marL="0" indent="0">
              <a:spcBef>
                <a:spcPts val="600"/>
              </a:spcBef>
              <a:buFontTx/>
              <a:buNone/>
              <a:defRPr sz="1000" b="0">
                <a:solidFill>
                  <a:schemeClr val="tx1"/>
                </a:solidFill>
              </a:defRPr>
            </a:lvl8pPr>
            <a:lvl9pPr marL="0" indent="0">
              <a:spcBef>
                <a:spcPts val="600"/>
              </a:spcBef>
              <a:buFontTx/>
              <a:buNone/>
              <a:defRPr sz="1000">
                <a:solidFill>
                  <a:schemeClr val="tx1"/>
                </a:solidFill>
              </a:defRPr>
            </a:lvl9pPr>
          </a:lstStyle>
          <a:p>
            <a:pPr lvl="0"/>
            <a:r>
              <a:rPr lang="de-DE"/>
              <a:t>Name</a:t>
            </a:r>
          </a:p>
          <a:p>
            <a:pPr lvl="1"/>
            <a:r>
              <a:rPr lang="de-DE"/>
              <a:t>Position</a:t>
            </a:r>
          </a:p>
          <a:p>
            <a:pPr lvl="2"/>
            <a:r>
              <a:rPr lang="de-DE"/>
              <a:t>Dritte Ebene</a:t>
            </a:r>
          </a:p>
          <a:p>
            <a:pPr lvl="6"/>
            <a:endParaRPr lang="de-DE" dirty="0"/>
          </a:p>
        </p:txBody>
      </p:sp>
      <p:sp>
        <p:nvSpPr>
          <p:cNvPr id="31" name="Textplatzhalter 8">
            <a:extLst>
              <a:ext uri="{FF2B5EF4-FFF2-40B4-BE49-F238E27FC236}">
                <a16:creationId xmlns:a16="http://schemas.microsoft.com/office/drawing/2014/main" id="{A021F369-23AA-50F4-5510-BF8495646D67}"/>
              </a:ext>
            </a:extLst>
          </p:cNvPr>
          <p:cNvSpPr>
            <a:spLocks noGrp="1"/>
          </p:cNvSpPr>
          <p:nvPr>
            <p:ph type="body" sz="quarter" idx="33" hasCustomPrompt="1"/>
            <p:custDataLst>
              <p:tags r:id="rId9"/>
            </p:custDataLst>
          </p:nvPr>
        </p:nvSpPr>
        <p:spPr>
          <a:xfrm>
            <a:off x="9768882" y="3140951"/>
            <a:ext cx="2076534" cy="2993149"/>
          </a:xfrm>
        </p:spPr>
        <p:txBody>
          <a:bodyPr lIns="0" tIns="162000" rIns="0" bIns="0"/>
          <a:lstStyle>
            <a:lvl1pPr>
              <a:spcBef>
                <a:spcPts val="0"/>
              </a:spcBef>
              <a:defRPr sz="1400"/>
            </a:lvl1pPr>
            <a:lvl2pPr marL="0" indent="0">
              <a:spcBef>
                <a:spcPts val="0"/>
              </a:spcBef>
              <a:spcAft>
                <a:spcPts val="600"/>
              </a:spcAft>
              <a:buNone/>
              <a:defRPr sz="1200"/>
            </a:lvl2pPr>
            <a:lvl3pPr marL="0" indent="0">
              <a:spcBef>
                <a:spcPts val="600"/>
              </a:spcBef>
              <a:buNone/>
              <a:defRPr sz="1000"/>
            </a:lvl3pPr>
            <a:lvl4pPr>
              <a:spcBef>
                <a:spcPts val="600"/>
              </a:spcBef>
              <a:defRPr sz="1000" b="0">
                <a:solidFill>
                  <a:schemeClr val="tx1"/>
                </a:solidFill>
              </a:defRPr>
            </a:lvl4pPr>
            <a:lvl5pPr marL="0" indent="0">
              <a:spcBef>
                <a:spcPts val="600"/>
              </a:spcBef>
              <a:buNone/>
              <a:defRPr sz="1000"/>
            </a:lvl5pPr>
            <a:lvl6pPr marL="0" indent="0">
              <a:spcBef>
                <a:spcPts val="600"/>
              </a:spcBef>
              <a:buNone/>
              <a:defRPr sz="1000"/>
            </a:lvl6pPr>
            <a:lvl7pPr marL="0" indent="0">
              <a:spcBef>
                <a:spcPts val="600"/>
              </a:spcBef>
              <a:buNone/>
              <a:defRPr sz="1000"/>
            </a:lvl7pPr>
            <a:lvl8pPr marL="0" indent="0">
              <a:spcBef>
                <a:spcPts val="600"/>
              </a:spcBef>
              <a:buFontTx/>
              <a:buNone/>
              <a:defRPr sz="1000" b="0">
                <a:solidFill>
                  <a:schemeClr val="tx1"/>
                </a:solidFill>
              </a:defRPr>
            </a:lvl8pPr>
            <a:lvl9pPr marL="0" indent="0">
              <a:spcBef>
                <a:spcPts val="600"/>
              </a:spcBef>
              <a:buFontTx/>
              <a:buNone/>
              <a:defRPr sz="1000">
                <a:solidFill>
                  <a:schemeClr val="tx1"/>
                </a:solidFill>
              </a:defRPr>
            </a:lvl9pPr>
          </a:lstStyle>
          <a:p>
            <a:pPr lvl="0"/>
            <a:r>
              <a:rPr lang="de-DE"/>
              <a:t>Name</a:t>
            </a:r>
          </a:p>
          <a:p>
            <a:pPr lvl="1"/>
            <a:r>
              <a:rPr lang="de-DE"/>
              <a:t>Position</a:t>
            </a:r>
          </a:p>
          <a:p>
            <a:pPr lvl="2"/>
            <a:r>
              <a:rPr lang="de-DE"/>
              <a:t>Dritte Ebene</a:t>
            </a:r>
          </a:p>
          <a:p>
            <a:pPr lvl="6"/>
            <a:endParaRPr lang="de-DE" dirty="0"/>
          </a:p>
        </p:txBody>
      </p:sp>
      <p:sp>
        <p:nvSpPr>
          <p:cNvPr id="5" name="Datumsplatzhalter 4">
            <a:extLst>
              <a:ext uri="{FF2B5EF4-FFF2-40B4-BE49-F238E27FC236}">
                <a16:creationId xmlns:a16="http://schemas.microsoft.com/office/drawing/2014/main" id="{7C7D7102-6AF4-7B88-FF02-01A0673EAB56}"/>
              </a:ext>
            </a:extLst>
          </p:cNvPr>
          <p:cNvSpPr>
            <a:spLocks noGrp="1"/>
          </p:cNvSpPr>
          <p:nvPr>
            <p:ph type="dt" sz="half" idx="34"/>
            <p:custDataLst>
              <p:tags r:id="rId10"/>
            </p:custDataLst>
          </p:nvPr>
        </p:nvSpPr>
        <p:spPr/>
        <p:txBody>
          <a:bodyPr/>
          <a:lstStyle/>
          <a:p>
            <a:r>
              <a:rPr lang="de-DE"/>
              <a:t>00.00.2023</a:t>
            </a:r>
            <a:endParaRPr lang="de-DE" dirty="0"/>
          </a:p>
        </p:txBody>
      </p:sp>
      <p:sp>
        <p:nvSpPr>
          <p:cNvPr id="6" name="Fußzeilenplatzhalter 5">
            <a:extLst>
              <a:ext uri="{FF2B5EF4-FFF2-40B4-BE49-F238E27FC236}">
                <a16:creationId xmlns:a16="http://schemas.microsoft.com/office/drawing/2014/main" id="{6C2CF1F2-0B93-10C3-414C-AD26EAE73531}"/>
              </a:ext>
            </a:extLst>
          </p:cNvPr>
          <p:cNvSpPr>
            <a:spLocks noGrp="1"/>
          </p:cNvSpPr>
          <p:nvPr>
            <p:ph type="ftr" sz="quarter" idx="35"/>
            <p:custDataLst>
              <p:tags r:id="rId11"/>
            </p:custDataLst>
          </p:nvPr>
        </p:nvSpPr>
        <p:spPr/>
        <p:txBody>
          <a:bodyPr/>
          <a:lstStyle/>
          <a:p>
            <a:r>
              <a:rPr lang="de-DE"/>
              <a:t>Presentation Title | Classification: C2 – Sensitive | Name Surname</a:t>
            </a:r>
            <a:endParaRPr lang="de-DE" dirty="0"/>
          </a:p>
        </p:txBody>
      </p:sp>
      <p:sp>
        <p:nvSpPr>
          <p:cNvPr id="8" name="Foliennummernplatzhalter 7">
            <a:extLst>
              <a:ext uri="{FF2B5EF4-FFF2-40B4-BE49-F238E27FC236}">
                <a16:creationId xmlns:a16="http://schemas.microsoft.com/office/drawing/2014/main" id="{1B438321-B4A3-3AD4-6952-C27449CD5739}"/>
              </a:ext>
            </a:extLst>
          </p:cNvPr>
          <p:cNvSpPr>
            <a:spLocks noGrp="1"/>
          </p:cNvSpPr>
          <p:nvPr>
            <p:ph type="sldNum" sz="quarter" idx="36"/>
            <p:custDataLst>
              <p:tags r:id="rId12"/>
            </p:custDataLst>
          </p:nvPr>
        </p:nvSpPr>
        <p:spPr/>
        <p:txBody>
          <a:bodyPr/>
          <a:lstStyle/>
          <a:p>
            <a:fld id="{92DB0D90-6264-4E90-9724-ABC670DBF4FB}" type="slidenum">
              <a:rPr lang="de-DE" smtClean="0"/>
              <a:pPr/>
              <a:t>‹Nr.›</a:t>
            </a:fld>
            <a:endParaRPr lang="de-DE" dirty="0"/>
          </a:p>
        </p:txBody>
      </p:sp>
      <p:sp>
        <p:nvSpPr>
          <p:cNvPr id="13" name="Rechteck 12">
            <a:extLst>
              <a:ext uri="{FF2B5EF4-FFF2-40B4-BE49-F238E27FC236}">
                <a16:creationId xmlns:a16="http://schemas.microsoft.com/office/drawing/2014/main" id="{82BA7842-4012-E451-0CFA-98EEA7749C94}"/>
              </a:ext>
            </a:extLst>
          </p:cNvPr>
          <p:cNvSpPr/>
          <p:nvPr userDrawn="1">
            <p:custDataLst>
              <p:tags r:id="rId13"/>
            </p:custDataLst>
          </p:nvPr>
        </p:nvSpPr>
        <p:spPr>
          <a:xfrm>
            <a:off x="898524" y="540000"/>
            <a:ext cx="720000" cy="1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noProof="0" dirty="0"/>
          </a:p>
        </p:txBody>
      </p:sp>
      <p:sp>
        <p:nvSpPr>
          <p:cNvPr id="15" name="Rechteck 14">
            <a:extLst>
              <a:ext uri="{FF2B5EF4-FFF2-40B4-BE49-F238E27FC236}">
                <a16:creationId xmlns:a16="http://schemas.microsoft.com/office/drawing/2014/main" id="{EBD56F67-F300-40CF-9D4C-A4AF682BD7A8}"/>
              </a:ext>
            </a:extLst>
          </p:cNvPr>
          <p:cNvSpPr>
            <a:spLocks/>
          </p:cNvSpPr>
          <p:nvPr userDrawn="1">
            <p:custDataLst>
              <p:tags r:id="rId14"/>
            </p:custDataLst>
          </p:nvPr>
        </p:nvSpPr>
        <p:spPr>
          <a:xfrm>
            <a:off x="898525" y="6454412"/>
            <a:ext cx="2323440" cy="186628"/>
          </a:xfrm>
          <a:prstGeom prst="rect">
            <a:avLst/>
          </a:prstGeom>
          <a:noFill/>
        </p:spPr>
        <p:txBody>
          <a:bodyPr wrap="square" lIns="0" tIns="0" rIns="0" bIns="0" rtlCol="0" anchor="ctr">
            <a:noAutofit/>
          </a:bodyPr>
          <a:lstStyle/>
          <a:p>
            <a:pPr marL="0" indent="0" algn="l">
              <a:spcBef>
                <a:spcPts val="0"/>
              </a:spcBef>
              <a:buClr>
                <a:schemeClr val="accent1"/>
              </a:buClr>
              <a:buFont typeface="Arial" panose="020B0604020202020204" pitchFamily="34" charset="0"/>
              <a:buNone/>
            </a:pPr>
            <a:r>
              <a:rPr lang="de-DE" sz="992" b="1" noProof="0">
                <a:solidFill>
                  <a:schemeClr val="accent1"/>
                </a:solidFill>
              </a:rPr>
              <a:t>DKMS</a:t>
            </a:r>
            <a:endParaRPr lang="de-DE" sz="992" b="1" noProof="0" dirty="0">
              <a:solidFill>
                <a:schemeClr val="accent1"/>
              </a:solidFill>
            </a:endParaRPr>
          </a:p>
        </p:txBody>
      </p:sp>
      <p:sp>
        <p:nvSpPr>
          <p:cNvPr id="29" name="Bildplatzhalter 6">
            <a:extLst>
              <a:ext uri="{FF2B5EF4-FFF2-40B4-BE49-F238E27FC236}">
                <a16:creationId xmlns:a16="http://schemas.microsoft.com/office/drawing/2014/main" id="{B5801B77-1BF5-4284-B177-F42C3470E181}"/>
              </a:ext>
            </a:extLst>
          </p:cNvPr>
          <p:cNvSpPr>
            <a:spLocks noGrp="1"/>
          </p:cNvSpPr>
          <p:nvPr>
            <p:ph type="pic" sz="quarter" idx="29" hasCustomPrompt="1"/>
            <p:custDataLst>
              <p:tags r:id="rId15"/>
            </p:custDataLst>
          </p:nvPr>
        </p:nvSpPr>
        <p:spPr>
          <a:xfrm>
            <a:off x="9395923" y="1717367"/>
            <a:ext cx="1409280" cy="1409280"/>
          </a:xfrm>
          <a:prstGeom prst="ellipse">
            <a:avLst/>
          </a:prstGeom>
          <a:solidFill>
            <a:schemeClr val="bg2"/>
          </a:solidFill>
          <a:ln w="38100">
            <a:noFill/>
          </a:ln>
        </p:spPr>
        <p:txBody>
          <a:bodyPr lIns="0" tIns="0" rIns="0" bIns="0"/>
          <a:lstStyle>
            <a:lvl1pPr marL="0" indent="0" algn="ctr">
              <a:defRPr sz="94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23" name="Bildplatzhalter 6">
            <a:extLst>
              <a:ext uri="{FF2B5EF4-FFF2-40B4-BE49-F238E27FC236}">
                <a16:creationId xmlns:a16="http://schemas.microsoft.com/office/drawing/2014/main" id="{FDD64EA0-00F4-23AA-A634-959066C43B47}"/>
              </a:ext>
            </a:extLst>
          </p:cNvPr>
          <p:cNvSpPr>
            <a:spLocks noGrp="1"/>
          </p:cNvSpPr>
          <p:nvPr>
            <p:ph type="pic" sz="quarter" idx="27" hasCustomPrompt="1"/>
            <p:custDataLst>
              <p:tags r:id="rId16"/>
            </p:custDataLst>
          </p:nvPr>
        </p:nvSpPr>
        <p:spPr>
          <a:xfrm>
            <a:off x="6575442" y="1717368"/>
            <a:ext cx="1409280" cy="1409280"/>
          </a:xfrm>
          <a:prstGeom prst="ellipse">
            <a:avLst/>
          </a:prstGeom>
          <a:solidFill>
            <a:schemeClr val="bg2"/>
          </a:solidFill>
          <a:ln w="38100">
            <a:noFill/>
          </a:ln>
        </p:spPr>
        <p:txBody>
          <a:bodyPr lIns="0" tIns="0" rIns="0" bIns="0"/>
          <a:lstStyle>
            <a:lvl1pPr marL="0" indent="0" algn="ctr">
              <a:defRPr sz="94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Tree>
    <p:extLst>
      <p:ext uri="{BB962C8B-B14F-4D97-AF65-F5344CB8AC3E}">
        <p14:creationId xmlns:p14="http://schemas.microsoft.com/office/powerpoint/2010/main" val="4809319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tatement and Picture Full Color">
    <p:spTree>
      <p:nvGrpSpPr>
        <p:cNvPr id="1" name=""/>
        <p:cNvGrpSpPr/>
        <p:nvPr/>
      </p:nvGrpSpPr>
      <p:grpSpPr>
        <a:xfrm>
          <a:off x="0" y="0"/>
          <a:ext cx="0" cy="0"/>
          <a:chOff x="0" y="0"/>
          <a:chExt cx="0" cy="0"/>
        </a:xfrm>
      </p:grpSpPr>
      <p:sp>
        <p:nvSpPr>
          <p:cNvPr id="6" name="Rechteck 5">
            <a:extLst>
              <a:ext uri="{FF2B5EF4-FFF2-40B4-BE49-F238E27FC236}">
                <a16:creationId xmlns:a16="http://schemas.microsoft.com/office/drawing/2014/main" id="{50AE0245-3045-BD9D-E8A2-B1ABA9C0F16B}"/>
              </a:ext>
            </a:extLst>
          </p:cNvPr>
          <p:cNvSpPr/>
          <p:nvPr userDrawn="1"/>
        </p:nvSpPr>
        <p:spPr>
          <a:xfrm>
            <a:off x="0" y="0"/>
            <a:ext cx="12192000" cy="6858000"/>
          </a:xfrm>
          <a:prstGeom prst="rect">
            <a:avLst/>
          </a:prstGeom>
          <a:solidFill>
            <a:srgbClr val="A8C8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7" name="Grafik 6" descr="Ein Bild, das Screenshot, Grafiken, Reihe, Farbigkeit enthält.&#10;&#10;Automatisch generierte Beschreibung">
            <a:extLst>
              <a:ext uri="{FF2B5EF4-FFF2-40B4-BE49-F238E27FC236}">
                <a16:creationId xmlns:a16="http://schemas.microsoft.com/office/drawing/2014/main" id="{A6BE61BF-C0AA-81B4-58BE-313A3AEFE0A4}"/>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9282112" y="3649211"/>
            <a:ext cx="2019890" cy="2031865"/>
          </a:xfrm>
          <a:prstGeom prst="rect">
            <a:avLst/>
          </a:prstGeom>
        </p:spPr>
      </p:pic>
      <p:pic>
        <p:nvPicPr>
          <p:cNvPr id="9" name="Grafik 8" descr="Ein Bild, das Screenshot, Grafiken, Reihe, Farbigkeit enthält.&#10;&#10;Automatisch generierte Beschreibung">
            <a:extLst>
              <a:ext uri="{FF2B5EF4-FFF2-40B4-BE49-F238E27FC236}">
                <a16:creationId xmlns:a16="http://schemas.microsoft.com/office/drawing/2014/main" id="{FCACFC4B-4922-7A2E-5E18-317DFD3FDD97}"/>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582604" y="-587980"/>
            <a:ext cx="3213100" cy="3232150"/>
          </a:xfrm>
          <a:prstGeom prst="rect">
            <a:avLst/>
          </a:prstGeom>
        </p:spPr>
      </p:pic>
      <p:sp>
        <p:nvSpPr>
          <p:cNvPr id="8" name="Bildplatzhalter 7">
            <a:extLst>
              <a:ext uri="{FF2B5EF4-FFF2-40B4-BE49-F238E27FC236}">
                <a16:creationId xmlns:a16="http://schemas.microsoft.com/office/drawing/2014/main" id="{F2C6EFD3-0546-1323-605E-9E1988FEC6FB}"/>
              </a:ext>
            </a:extLst>
          </p:cNvPr>
          <p:cNvSpPr>
            <a:spLocks noGrp="1"/>
          </p:cNvSpPr>
          <p:nvPr>
            <p:ph type="pic" sz="quarter" idx="13"/>
          </p:nvPr>
        </p:nvSpPr>
        <p:spPr>
          <a:xfrm>
            <a:off x="1033219" y="931820"/>
            <a:ext cx="4965943" cy="4978443"/>
          </a:xfrm>
        </p:spPr>
        <p:txBody>
          <a:bodyPr anchor="ctr"/>
          <a:lstStyle>
            <a:lvl1pPr marL="0" indent="0" algn="ctr">
              <a:buFontTx/>
              <a:buNone/>
              <a:defRPr/>
            </a:lvl1pPr>
          </a:lstStyle>
          <a:p>
            <a:r>
              <a:rPr lang="de-DE"/>
              <a:t>Bild</a:t>
            </a:r>
          </a:p>
        </p:txBody>
      </p:sp>
      <p:sp>
        <p:nvSpPr>
          <p:cNvPr id="3" name="Fußzeilenplatzhalter 2">
            <a:extLst>
              <a:ext uri="{FF2B5EF4-FFF2-40B4-BE49-F238E27FC236}">
                <a16:creationId xmlns:a16="http://schemas.microsoft.com/office/drawing/2014/main" id="{81187ADA-B3B6-A7E8-7255-27EB4947A0F1}"/>
              </a:ext>
            </a:extLst>
          </p:cNvPr>
          <p:cNvSpPr>
            <a:spLocks noGrp="1"/>
          </p:cNvSpPr>
          <p:nvPr>
            <p:ph type="ftr" sz="quarter" idx="11"/>
          </p:nvPr>
        </p:nvSpPr>
        <p:spPr>
          <a:xfrm>
            <a:off x="3780263" y="6356350"/>
            <a:ext cx="5063488" cy="365125"/>
          </a:xfrm>
          <a:prstGeom prst="rect">
            <a:avLst/>
          </a:prstGeom>
        </p:spPr>
        <p:txBody>
          <a:bodyPr/>
          <a:lstStyle/>
          <a:p>
            <a:r>
              <a:rPr lang="de-DE"/>
              <a:t>Dein Typ ist gefragt!</a:t>
            </a:r>
          </a:p>
        </p:txBody>
      </p:sp>
      <p:sp>
        <p:nvSpPr>
          <p:cNvPr id="10" name="Inhaltsplatzhalter 2">
            <a:extLst>
              <a:ext uri="{FF2B5EF4-FFF2-40B4-BE49-F238E27FC236}">
                <a16:creationId xmlns:a16="http://schemas.microsoft.com/office/drawing/2014/main" id="{59A92473-0716-29D1-25A5-F6AC10A8D056}"/>
              </a:ext>
            </a:extLst>
          </p:cNvPr>
          <p:cNvSpPr>
            <a:spLocks noGrp="1"/>
          </p:cNvSpPr>
          <p:nvPr>
            <p:ph idx="1" hasCustomPrompt="1"/>
          </p:nvPr>
        </p:nvSpPr>
        <p:spPr>
          <a:xfrm>
            <a:off x="6924906" y="2124307"/>
            <a:ext cx="4440877" cy="2609386"/>
          </a:xfrm>
        </p:spPr>
        <p:txBody>
          <a:bodyPr anchor="ctr">
            <a:normAutofit/>
          </a:bodyPr>
          <a:lstStyle>
            <a:lvl1pPr marL="0" indent="0" algn="l">
              <a:buFontTx/>
              <a:buNone/>
              <a:defRPr sz="2400">
                <a:solidFill>
                  <a:schemeClr val="bg1"/>
                </a:solidFill>
              </a:defRPr>
            </a:lvl1pPr>
          </a:lstStyle>
          <a:p>
            <a:pPr lvl="0"/>
            <a:r>
              <a:rPr lang="de-DE"/>
              <a:t>Zweite Ebene</a:t>
            </a:r>
          </a:p>
        </p:txBody>
      </p:sp>
      <p:sp>
        <p:nvSpPr>
          <p:cNvPr id="11" name="Foliennummernplatzhalter 6">
            <a:extLst>
              <a:ext uri="{FF2B5EF4-FFF2-40B4-BE49-F238E27FC236}">
                <a16:creationId xmlns:a16="http://schemas.microsoft.com/office/drawing/2014/main" id="{DF36063D-C418-1D23-B5FB-6A62FC9909B5}"/>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334654019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Special layouts">
    <p:bg>
      <p:bgPr>
        <a:solidFill>
          <a:schemeClr val="tx1"/>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1536174"/>
            <a:ext cx="12192000" cy="3785652"/>
          </a:xfrm>
          <a:prstGeom prst="rect">
            <a:avLst/>
          </a:prstGeom>
          <a:solidFill>
            <a:schemeClr val="tx1"/>
          </a:solidFill>
        </p:spPr>
        <p:txBody>
          <a:bodyPr wrap="square" rtlCol="0" anchor="ctr">
            <a:spAutoFit/>
          </a:bodyPr>
          <a:lstStyle/>
          <a:p>
            <a:pPr algn="ctr"/>
            <a:r>
              <a:rPr lang="de-DE" sz="12000">
                <a:solidFill>
                  <a:schemeClr val="bg1"/>
                </a:solidFill>
              </a:rPr>
              <a:t>Special </a:t>
            </a:r>
            <a:br>
              <a:rPr lang="de-DE" sz="12000">
                <a:solidFill>
                  <a:schemeClr val="bg1"/>
                </a:solidFill>
              </a:rPr>
            </a:br>
            <a:r>
              <a:rPr lang="de-DE" sz="12000">
                <a:solidFill>
                  <a:schemeClr val="bg1"/>
                </a:solidFill>
              </a:rPr>
              <a:t>layouts</a:t>
            </a:r>
            <a:endParaRPr lang="de-DE" sz="12000" dirty="0">
              <a:solidFill>
                <a:schemeClr val="bg1"/>
              </a:solidFill>
            </a:endParaRPr>
          </a:p>
        </p:txBody>
      </p:sp>
    </p:spTree>
    <p:extLst>
      <p:ext uri="{BB962C8B-B14F-4D97-AF65-F5344CB8AC3E}">
        <p14:creationId xmlns:p14="http://schemas.microsoft.com/office/powerpoint/2010/main" val="1275809128"/>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SWOT flexible">
    <p:bg>
      <p:bgPr>
        <a:solidFill>
          <a:schemeClr val="tx2"/>
        </a:solidFill>
        <a:effectLst/>
      </p:bgPr>
    </p:bg>
    <p:spTree>
      <p:nvGrpSpPr>
        <p:cNvPr id="1" name=""/>
        <p:cNvGrpSpPr/>
        <p:nvPr/>
      </p:nvGrpSpPr>
      <p:grpSpPr>
        <a:xfrm>
          <a:off x="0" y="0"/>
          <a:ext cx="0" cy="0"/>
          <a:chOff x="0" y="0"/>
          <a:chExt cx="0" cy="0"/>
        </a:xfrm>
      </p:grpSpPr>
      <p:sp>
        <p:nvSpPr>
          <p:cNvPr id="3" name="Titel 1">
            <a:extLst>
              <a:ext uri="{FF2B5EF4-FFF2-40B4-BE49-F238E27FC236}">
                <a16:creationId xmlns:a16="http://schemas.microsoft.com/office/drawing/2014/main" id="{578EAAC7-BB1D-1C15-879F-7B80603F002B}"/>
              </a:ext>
            </a:extLst>
          </p:cNvPr>
          <p:cNvSpPr>
            <a:spLocks noGrp="1"/>
          </p:cNvSpPr>
          <p:nvPr>
            <p:ph type="title" hasCustomPrompt="1"/>
            <p:custDataLst>
              <p:tags r:id="rId1"/>
            </p:custDataLst>
          </p:nvPr>
        </p:nvSpPr>
        <p:spPr/>
        <p:txBody>
          <a:bodyPr/>
          <a:lstStyle>
            <a:lvl1pPr>
              <a:defRPr/>
            </a:lvl1pPr>
          </a:lstStyle>
          <a:p>
            <a:r>
              <a:rPr lang="de-DE"/>
              <a:t>Headline</a:t>
            </a:r>
            <a:endParaRPr lang="de-DE" dirty="0"/>
          </a:p>
        </p:txBody>
      </p:sp>
      <p:sp>
        <p:nvSpPr>
          <p:cNvPr id="11" name="Overline">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2"/>
            </p:custDataLst>
          </p:nvPr>
        </p:nvSpPr>
        <p:spPr>
          <a:xfrm>
            <a:off x="898525" y="223200"/>
            <a:ext cx="52863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2" name="Textplatzhalter 1">
            <a:extLst>
              <a:ext uri="{FF2B5EF4-FFF2-40B4-BE49-F238E27FC236}">
                <a16:creationId xmlns:a16="http://schemas.microsoft.com/office/drawing/2014/main" id="{A89BE514-BE1F-65B7-93D0-919BE0DDAA43}"/>
              </a:ext>
            </a:extLst>
          </p:cNvPr>
          <p:cNvSpPr>
            <a:spLocks noGrp="1"/>
          </p:cNvSpPr>
          <p:nvPr>
            <p:ph type="body" sz="quarter" idx="45" hasCustomPrompt="1"/>
            <p:custDataLst>
              <p:tags r:id="rId3"/>
            </p:custDataLst>
          </p:nvPr>
        </p:nvSpPr>
        <p:spPr>
          <a:xfrm>
            <a:off x="898524" y="1773236"/>
            <a:ext cx="3784312" cy="2087564"/>
          </a:xfrm>
        </p:spPr>
        <p:txBody>
          <a:bodyPr anchor="b"/>
          <a:lstStyle>
            <a:lvl1pPr algn="r">
              <a:defRPr sz="1400" b="1">
                <a:solidFill>
                  <a:schemeClr val="tx1"/>
                </a:solidFill>
              </a:defRPr>
            </a:lvl1pPr>
            <a:lvl2pPr marL="0" indent="0" algn="r">
              <a:buNone/>
              <a:defRPr sz="1400"/>
            </a:lvl2pPr>
            <a:lvl3pPr marL="285750" indent="-285750" algn="r">
              <a:buFont typeface="Arial" panose="020B0604020202020204" pitchFamily="34" charset="0"/>
              <a:buChar char="•"/>
              <a:defRPr sz="1400"/>
            </a:lvl3pPr>
            <a:lvl4pPr marL="504000" indent="-252000" algn="r">
              <a:buFont typeface="Arial" panose="020B0604020202020204" pitchFamily="34" charset="0"/>
              <a:buChar char="•"/>
              <a:defRPr sz="1400" b="0">
                <a:solidFill>
                  <a:schemeClr val="tx1"/>
                </a:solidFill>
              </a:defRPr>
            </a:lvl4pPr>
            <a:lvl5pPr algn="r">
              <a:defRPr sz="1400" b="0">
                <a:solidFill>
                  <a:schemeClr val="tx1"/>
                </a:solidFill>
              </a:defRPr>
            </a:lvl5pPr>
            <a:lvl6pPr marL="0" indent="0" algn="r">
              <a:buNone/>
              <a:defRPr sz="1400" b="0">
                <a:solidFill>
                  <a:schemeClr val="tx1"/>
                </a:solidFill>
              </a:defRPr>
            </a:lvl6pPr>
            <a:lvl7pPr marL="0" indent="0" algn="r">
              <a:buNone/>
              <a:defRPr sz="1400" b="0">
                <a:solidFill>
                  <a:schemeClr val="tx1"/>
                </a:solidFill>
              </a:defRPr>
            </a:lvl7pPr>
            <a:lvl8pPr marL="324000" indent="0" algn="r">
              <a:buNone/>
              <a:defRPr sz="1400" b="0">
                <a:solidFill>
                  <a:schemeClr val="tx1"/>
                </a:solidFill>
              </a:defRPr>
            </a:lvl8pPr>
            <a:lvl9pPr algn="r">
              <a:defRPr sz="1400" b="0">
                <a:solidFill>
                  <a:schemeClr val="tx1"/>
                </a:solidFill>
              </a:defRPr>
            </a:lvl9pPr>
          </a:lstStyle>
          <a:p>
            <a:pPr lvl="0"/>
            <a:r>
              <a:rPr lang="de-DE"/>
              <a:t>Please format the text via the List Level button</a:t>
            </a:r>
          </a:p>
          <a:p>
            <a:pPr lvl="1"/>
            <a:r>
              <a:rPr lang="de-DE"/>
              <a:t>Zweite Ebene</a:t>
            </a:r>
          </a:p>
          <a:p>
            <a:pPr lvl="2"/>
            <a:r>
              <a:rPr lang="de-DE"/>
              <a:t>Dritte Ebene</a:t>
            </a:r>
          </a:p>
          <a:p>
            <a:pPr lvl="3"/>
            <a:r>
              <a:rPr lang="de-DE"/>
              <a:t>Vierte Ebene</a:t>
            </a:r>
            <a:endParaRPr lang="de-DE" dirty="0"/>
          </a:p>
        </p:txBody>
      </p:sp>
      <p:sp>
        <p:nvSpPr>
          <p:cNvPr id="9" name="Textplatzhalter 2">
            <a:extLst>
              <a:ext uri="{FF2B5EF4-FFF2-40B4-BE49-F238E27FC236}">
                <a16:creationId xmlns:a16="http://schemas.microsoft.com/office/drawing/2014/main" id="{98C197C5-32D6-B47D-6E89-F9BFA57D124F}"/>
              </a:ext>
            </a:extLst>
          </p:cNvPr>
          <p:cNvSpPr>
            <a:spLocks noGrp="1"/>
          </p:cNvSpPr>
          <p:nvPr>
            <p:ph type="body" sz="quarter" idx="49" hasCustomPrompt="1"/>
            <p:custDataLst>
              <p:tags r:id="rId4"/>
            </p:custDataLst>
          </p:nvPr>
        </p:nvSpPr>
        <p:spPr>
          <a:xfrm>
            <a:off x="8047327" y="1809962"/>
            <a:ext cx="3784312" cy="2050838"/>
          </a:xfrm>
        </p:spPr>
        <p:txBody>
          <a:bodyPr anchor="b"/>
          <a:lstStyle>
            <a:lvl1pPr algn="l">
              <a:defRPr sz="1400" b="1">
                <a:solidFill>
                  <a:schemeClr val="tx1"/>
                </a:solidFill>
              </a:defRPr>
            </a:lvl1pPr>
            <a:lvl2pPr marL="0" indent="0" algn="l">
              <a:buNone/>
              <a:defRPr sz="1400"/>
            </a:lvl2pPr>
            <a:lvl3pPr marL="285750" indent="-285750" algn="l">
              <a:buFont typeface="Arial" panose="020B0604020202020204" pitchFamily="34" charset="0"/>
              <a:buChar char="•"/>
              <a:defRPr sz="1400"/>
            </a:lvl3pPr>
            <a:lvl4pPr marL="504000" indent="-252000" algn="l">
              <a:buFont typeface="Arial" panose="020B0604020202020204" pitchFamily="34" charset="0"/>
              <a:buChar char="•"/>
              <a:defRPr sz="1400" b="0">
                <a:solidFill>
                  <a:schemeClr val="tx1"/>
                </a:solidFill>
              </a:defRPr>
            </a:lvl4pPr>
            <a:lvl5pPr algn="r">
              <a:defRPr sz="1400" b="0">
                <a:solidFill>
                  <a:schemeClr val="tx1"/>
                </a:solidFill>
              </a:defRPr>
            </a:lvl5pPr>
            <a:lvl6pPr marL="0" indent="0" algn="r">
              <a:buNone/>
              <a:defRPr sz="1400" b="0">
                <a:solidFill>
                  <a:schemeClr val="tx1"/>
                </a:solidFill>
              </a:defRPr>
            </a:lvl6pPr>
            <a:lvl7pPr marL="0" indent="0" algn="r">
              <a:buNone/>
              <a:defRPr sz="1400" b="0">
                <a:solidFill>
                  <a:schemeClr val="tx1"/>
                </a:solidFill>
              </a:defRPr>
            </a:lvl7pPr>
            <a:lvl8pPr marL="324000" indent="0" algn="r">
              <a:buNone/>
              <a:defRPr sz="1400" b="0">
                <a:solidFill>
                  <a:schemeClr val="tx1"/>
                </a:solidFill>
              </a:defRPr>
            </a:lvl8pPr>
            <a:lvl9pPr algn="r">
              <a:defRPr sz="1400" b="0">
                <a:solidFill>
                  <a:schemeClr val="tx1"/>
                </a:solidFill>
              </a:defRPr>
            </a:lvl9pPr>
          </a:lstStyle>
          <a:p>
            <a:pPr lvl="0"/>
            <a:r>
              <a:rPr lang="de-DE"/>
              <a:t>Please format the text via the List Level button</a:t>
            </a:r>
          </a:p>
          <a:p>
            <a:pPr lvl="1"/>
            <a:r>
              <a:rPr lang="de-DE"/>
              <a:t>Zweite Ebene</a:t>
            </a:r>
          </a:p>
          <a:p>
            <a:pPr lvl="2"/>
            <a:r>
              <a:rPr lang="de-DE"/>
              <a:t>Dritte Ebene</a:t>
            </a:r>
          </a:p>
          <a:p>
            <a:pPr lvl="3"/>
            <a:r>
              <a:rPr lang="de-DE"/>
              <a:t>Vierte Ebene</a:t>
            </a:r>
            <a:endParaRPr lang="de-DE" dirty="0"/>
          </a:p>
        </p:txBody>
      </p:sp>
      <p:sp>
        <p:nvSpPr>
          <p:cNvPr id="12" name="Textplatzhalter 3">
            <a:extLst>
              <a:ext uri="{FF2B5EF4-FFF2-40B4-BE49-F238E27FC236}">
                <a16:creationId xmlns:a16="http://schemas.microsoft.com/office/drawing/2014/main" id="{92BADE8F-FC12-8C2F-6BF3-283A6CEC50EF}"/>
              </a:ext>
            </a:extLst>
          </p:cNvPr>
          <p:cNvSpPr>
            <a:spLocks noGrp="1"/>
          </p:cNvSpPr>
          <p:nvPr>
            <p:ph type="body" sz="quarter" idx="51" hasCustomPrompt="1"/>
            <p:custDataLst>
              <p:tags r:id="rId5"/>
            </p:custDataLst>
          </p:nvPr>
        </p:nvSpPr>
        <p:spPr>
          <a:xfrm>
            <a:off x="898524" y="4086436"/>
            <a:ext cx="3784312" cy="2050838"/>
          </a:xfrm>
        </p:spPr>
        <p:txBody>
          <a:bodyPr anchor="t"/>
          <a:lstStyle>
            <a:lvl1pPr algn="r">
              <a:defRPr sz="1400" b="1">
                <a:solidFill>
                  <a:schemeClr val="tx1"/>
                </a:solidFill>
              </a:defRPr>
            </a:lvl1pPr>
            <a:lvl2pPr marL="0" indent="0" algn="r">
              <a:buNone/>
              <a:defRPr sz="1400"/>
            </a:lvl2pPr>
            <a:lvl3pPr marL="285750" indent="-285750" algn="r">
              <a:buFont typeface="Arial" panose="020B0604020202020204" pitchFamily="34" charset="0"/>
              <a:buChar char="•"/>
              <a:defRPr sz="1400"/>
            </a:lvl3pPr>
            <a:lvl4pPr marL="504000" indent="-252000" algn="r">
              <a:buFont typeface="Arial" panose="020B0604020202020204" pitchFamily="34" charset="0"/>
              <a:buChar char="•"/>
              <a:defRPr sz="1400" b="0">
                <a:solidFill>
                  <a:schemeClr val="tx1"/>
                </a:solidFill>
              </a:defRPr>
            </a:lvl4pPr>
            <a:lvl5pPr algn="r">
              <a:defRPr sz="1400" b="0">
                <a:solidFill>
                  <a:schemeClr val="tx1"/>
                </a:solidFill>
              </a:defRPr>
            </a:lvl5pPr>
            <a:lvl6pPr marL="0" indent="0" algn="r">
              <a:buNone/>
              <a:defRPr sz="1400" b="0">
                <a:solidFill>
                  <a:schemeClr val="tx1"/>
                </a:solidFill>
              </a:defRPr>
            </a:lvl6pPr>
            <a:lvl7pPr marL="0" indent="0" algn="r">
              <a:buNone/>
              <a:defRPr sz="1400" b="0">
                <a:solidFill>
                  <a:schemeClr val="tx1"/>
                </a:solidFill>
              </a:defRPr>
            </a:lvl7pPr>
            <a:lvl8pPr marL="324000" indent="0" algn="r">
              <a:buNone/>
              <a:defRPr sz="1400" b="0">
                <a:solidFill>
                  <a:schemeClr val="tx1"/>
                </a:solidFill>
              </a:defRPr>
            </a:lvl8pPr>
            <a:lvl9pPr algn="r">
              <a:defRPr sz="1400" b="0">
                <a:solidFill>
                  <a:schemeClr val="tx1"/>
                </a:solidFill>
              </a:defRPr>
            </a:lvl9pPr>
          </a:lstStyle>
          <a:p>
            <a:pPr lvl="0"/>
            <a:r>
              <a:rPr lang="de-DE"/>
              <a:t>Please format the text via the List Level button</a:t>
            </a:r>
          </a:p>
          <a:p>
            <a:pPr lvl="1"/>
            <a:r>
              <a:rPr lang="de-DE"/>
              <a:t>Zweite Ebene</a:t>
            </a:r>
          </a:p>
          <a:p>
            <a:pPr lvl="2"/>
            <a:r>
              <a:rPr lang="de-DE"/>
              <a:t>Dritte Ebene</a:t>
            </a:r>
          </a:p>
          <a:p>
            <a:pPr lvl="3"/>
            <a:r>
              <a:rPr lang="de-DE"/>
              <a:t>Vierte Ebene</a:t>
            </a:r>
            <a:endParaRPr lang="de-DE" dirty="0"/>
          </a:p>
        </p:txBody>
      </p:sp>
      <p:sp>
        <p:nvSpPr>
          <p:cNvPr id="10" name="Textplatzhalter 4">
            <a:extLst>
              <a:ext uri="{FF2B5EF4-FFF2-40B4-BE49-F238E27FC236}">
                <a16:creationId xmlns:a16="http://schemas.microsoft.com/office/drawing/2014/main" id="{7D466678-9C6C-889D-BBDB-F2D94BD21774}"/>
              </a:ext>
            </a:extLst>
          </p:cNvPr>
          <p:cNvSpPr>
            <a:spLocks noGrp="1"/>
          </p:cNvSpPr>
          <p:nvPr>
            <p:ph type="body" sz="quarter" idx="50" hasCustomPrompt="1"/>
            <p:custDataLst>
              <p:tags r:id="rId6"/>
            </p:custDataLst>
          </p:nvPr>
        </p:nvSpPr>
        <p:spPr>
          <a:xfrm>
            <a:off x="8047327" y="4086436"/>
            <a:ext cx="3784312" cy="2050838"/>
          </a:xfrm>
        </p:spPr>
        <p:txBody>
          <a:bodyPr anchor="t"/>
          <a:lstStyle>
            <a:lvl1pPr algn="l">
              <a:defRPr sz="1400" b="1">
                <a:solidFill>
                  <a:schemeClr val="tx1"/>
                </a:solidFill>
              </a:defRPr>
            </a:lvl1pPr>
            <a:lvl2pPr marL="0" indent="0" algn="l">
              <a:buNone/>
              <a:defRPr sz="1400"/>
            </a:lvl2pPr>
            <a:lvl3pPr marL="285750" indent="-285750" algn="l">
              <a:buFont typeface="Arial" panose="020B0604020202020204" pitchFamily="34" charset="0"/>
              <a:buChar char="•"/>
              <a:defRPr sz="1400"/>
            </a:lvl3pPr>
            <a:lvl4pPr marL="504000" indent="-252000" algn="l">
              <a:buFont typeface="Arial" panose="020B0604020202020204" pitchFamily="34" charset="0"/>
              <a:buChar char="•"/>
              <a:defRPr sz="1400" b="0">
                <a:solidFill>
                  <a:schemeClr val="tx1"/>
                </a:solidFill>
              </a:defRPr>
            </a:lvl4pPr>
            <a:lvl5pPr algn="r">
              <a:defRPr sz="1400" b="0">
                <a:solidFill>
                  <a:schemeClr val="tx1"/>
                </a:solidFill>
              </a:defRPr>
            </a:lvl5pPr>
            <a:lvl6pPr marL="0" indent="0" algn="r">
              <a:buNone/>
              <a:defRPr sz="1400" b="0">
                <a:solidFill>
                  <a:schemeClr val="tx1"/>
                </a:solidFill>
              </a:defRPr>
            </a:lvl6pPr>
            <a:lvl7pPr marL="0" indent="0" algn="r">
              <a:buNone/>
              <a:defRPr sz="1400" b="0">
                <a:solidFill>
                  <a:schemeClr val="tx1"/>
                </a:solidFill>
              </a:defRPr>
            </a:lvl7pPr>
            <a:lvl8pPr marL="324000" indent="0" algn="r">
              <a:buNone/>
              <a:defRPr sz="1400" b="0">
                <a:solidFill>
                  <a:schemeClr val="tx1"/>
                </a:solidFill>
              </a:defRPr>
            </a:lvl8pPr>
            <a:lvl9pPr algn="r">
              <a:defRPr sz="1400" b="0">
                <a:solidFill>
                  <a:schemeClr val="tx1"/>
                </a:solidFill>
              </a:defRPr>
            </a:lvl9pPr>
          </a:lstStyle>
          <a:p>
            <a:pPr lvl="0"/>
            <a:r>
              <a:rPr lang="de-DE"/>
              <a:t>Please format the text via the List Level button</a:t>
            </a:r>
          </a:p>
          <a:p>
            <a:pPr lvl="1"/>
            <a:r>
              <a:rPr lang="de-DE"/>
              <a:t>Zweite Ebene</a:t>
            </a:r>
          </a:p>
          <a:p>
            <a:pPr lvl="2"/>
            <a:r>
              <a:rPr lang="de-DE"/>
              <a:t>Dritte Ebene</a:t>
            </a:r>
          </a:p>
          <a:p>
            <a:pPr lvl="3"/>
            <a:r>
              <a:rPr lang="de-DE"/>
              <a:t>Vierte Ebene</a:t>
            </a:r>
            <a:endParaRPr lang="de-DE" dirty="0"/>
          </a:p>
        </p:txBody>
      </p:sp>
      <p:sp>
        <p:nvSpPr>
          <p:cNvPr id="7" name="S">
            <a:extLst>
              <a:ext uri="{FF2B5EF4-FFF2-40B4-BE49-F238E27FC236}">
                <a16:creationId xmlns:a16="http://schemas.microsoft.com/office/drawing/2014/main" id="{3173A70D-89E8-CBF8-0663-16F0778CE87A}"/>
              </a:ext>
            </a:extLst>
          </p:cNvPr>
          <p:cNvSpPr>
            <a:spLocks noGrp="1"/>
          </p:cNvSpPr>
          <p:nvPr>
            <p:ph type="body" sz="quarter" idx="23" hasCustomPrompt="1"/>
            <p:custDataLst>
              <p:tags r:id="rId7"/>
            </p:custDataLst>
          </p:nvPr>
        </p:nvSpPr>
        <p:spPr>
          <a:xfrm>
            <a:off x="5156399" y="2745657"/>
            <a:ext cx="1209600" cy="1209600"/>
          </a:xfrm>
          <a:solidFill>
            <a:schemeClr val="accent2"/>
          </a:solidFill>
        </p:spPr>
        <p:txBody>
          <a:bodyPr lIns="0" tIns="0" rIns="0" bIns="0" anchor="ctr"/>
          <a:lstStyle>
            <a:lvl1pPr marL="0" indent="0" algn="ctr">
              <a:lnSpc>
                <a:spcPct val="100000"/>
              </a:lnSpc>
              <a:spcBef>
                <a:spcPts val="0"/>
              </a:spcBef>
              <a:defRPr sz="4480" b="1" cap="all" baseline="0">
                <a:solidFill>
                  <a:schemeClr val="bg1"/>
                </a:solidFill>
              </a:defRPr>
            </a:lvl1pPr>
            <a:lvl2pPr marL="0" indent="0" algn="ctr">
              <a:lnSpc>
                <a:spcPct val="100000"/>
              </a:lnSpc>
              <a:spcBef>
                <a:spcPts val="0"/>
              </a:spcBef>
              <a:buNone/>
              <a:defRPr sz="4480" b="1" cap="all" baseline="0">
                <a:solidFill>
                  <a:schemeClr val="bg1"/>
                </a:solidFill>
              </a:defRPr>
            </a:lvl2pPr>
            <a:lvl3pPr marL="0" indent="0" algn="ctr">
              <a:lnSpc>
                <a:spcPct val="100000"/>
              </a:lnSpc>
              <a:spcBef>
                <a:spcPts val="0"/>
              </a:spcBef>
              <a:buNone/>
              <a:defRPr sz="4480" b="1" cap="all" baseline="0">
                <a:solidFill>
                  <a:schemeClr val="bg1"/>
                </a:solidFill>
              </a:defRPr>
            </a:lvl3pPr>
            <a:lvl4pPr marL="0" indent="0" algn="ctr">
              <a:lnSpc>
                <a:spcPct val="100000"/>
              </a:lnSpc>
              <a:spcBef>
                <a:spcPts val="0"/>
              </a:spcBef>
              <a:defRPr sz="4480" b="1" cap="all" baseline="0">
                <a:solidFill>
                  <a:schemeClr val="bg1"/>
                </a:solidFill>
              </a:defRPr>
            </a:lvl4pPr>
            <a:lvl5pPr marL="0" indent="0" algn="ctr">
              <a:lnSpc>
                <a:spcPct val="100000"/>
              </a:lnSpc>
              <a:spcBef>
                <a:spcPts val="0"/>
              </a:spcBef>
              <a:buNone/>
              <a:defRPr sz="4480" b="1" cap="all" baseline="0">
                <a:solidFill>
                  <a:schemeClr val="bg1"/>
                </a:solidFill>
              </a:defRPr>
            </a:lvl5pPr>
            <a:lvl6pPr marL="0" indent="0" algn="ctr">
              <a:lnSpc>
                <a:spcPct val="100000"/>
              </a:lnSpc>
              <a:spcBef>
                <a:spcPts val="0"/>
              </a:spcBef>
              <a:buNone/>
              <a:defRPr sz="4480" b="1" cap="all" baseline="0">
                <a:solidFill>
                  <a:schemeClr val="bg1"/>
                </a:solidFill>
              </a:defRPr>
            </a:lvl6pPr>
            <a:lvl7pPr marL="0" indent="0" algn="ctr">
              <a:lnSpc>
                <a:spcPct val="100000"/>
              </a:lnSpc>
              <a:spcBef>
                <a:spcPts val="0"/>
              </a:spcBef>
              <a:buNone/>
              <a:defRPr sz="4480" b="1" cap="all" baseline="0">
                <a:solidFill>
                  <a:schemeClr val="bg1"/>
                </a:solidFill>
              </a:defRPr>
            </a:lvl7pPr>
            <a:lvl8pPr marL="0" indent="0" algn="ctr">
              <a:lnSpc>
                <a:spcPct val="100000"/>
              </a:lnSpc>
              <a:spcBef>
                <a:spcPts val="0"/>
              </a:spcBef>
              <a:buFontTx/>
              <a:buNone/>
              <a:defRPr sz="4480" b="1" cap="all" baseline="0">
                <a:solidFill>
                  <a:schemeClr val="bg1"/>
                </a:solidFill>
              </a:defRPr>
            </a:lvl8pPr>
            <a:lvl9pPr marL="0" indent="0" algn="ctr">
              <a:lnSpc>
                <a:spcPct val="100000"/>
              </a:lnSpc>
              <a:spcBef>
                <a:spcPts val="0"/>
              </a:spcBef>
              <a:buFontTx/>
              <a:buNone/>
              <a:defRPr sz="4480" b="1" cap="all" baseline="0">
                <a:solidFill>
                  <a:schemeClr val="bg1"/>
                </a:solidFill>
              </a:defRPr>
            </a:lvl9pPr>
          </a:lstStyle>
          <a:p>
            <a:pPr lvl="0"/>
            <a:r>
              <a:rPr lang="de-DE"/>
              <a:t>S</a:t>
            </a:r>
            <a:endParaRPr lang="de-DE" dirty="0"/>
          </a:p>
        </p:txBody>
      </p:sp>
      <p:sp>
        <p:nvSpPr>
          <p:cNvPr id="4" name="W">
            <a:extLst>
              <a:ext uri="{FF2B5EF4-FFF2-40B4-BE49-F238E27FC236}">
                <a16:creationId xmlns:a16="http://schemas.microsoft.com/office/drawing/2014/main" id="{EE61E0CB-35B0-C558-A845-1BD1F1087955}"/>
              </a:ext>
            </a:extLst>
          </p:cNvPr>
          <p:cNvSpPr>
            <a:spLocks noGrp="1"/>
          </p:cNvSpPr>
          <p:nvPr>
            <p:ph type="body" sz="quarter" idx="28" hasCustomPrompt="1"/>
            <p:custDataLst>
              <p:tags r:id="rId8"/>
            </p:custDataLst>
          </p:nvPr>
        </p:nvSpPr>
        <p:spPr>
          <a:xfrm>
            <a:off x="6365999" y="2745657"/>
            <a:ext cx="1209600" cy="1209600"/>
          </a:xfrm>
          <a:solidFill>
            <a:schemeClr val="accent5"/>
          </a:solidFill>
        </p:spPr>
        <p:txBody>
          <a:bodyPr lIns="0" tIns="0" rIns="0" bIns="0" anchor="ctr"/>
          <a:lstStyle>
            <a:lvl1pPr marL="0" indent="0" algn="ctr">
              <a:lnSpc>
                <a:spcPct val="100000"/>
              </a:lnSpc>
              <a:spcBef>
                <a:spcPts val="0"/>
              </a:spcBef>
              <a:defRPr sz="4480" b="1" cap="all" baseline="0">
                <a:solidFill>
                  <a:schemeClr val="bg1"/>
                </a:solidFill>
              </a:defRPr>
            </a:lvl1pPr>
            <a:lvl2pPr marL="0" indent="0" algn="ctr">
              <a:lnSpc>
                <a:spcPct val="100000"/>
              </a:lnSpc>
              <a:spcBef>
                <a:spcPts val="0"/>
              </a:spcBef>
              <a:buNone/>
              <a:defRPr sz="4480" b="1" cap="all" baseline="0">
                <a:solidFill>
                  <a:schemeClr val="bg1"/>
                </a:solidFill>
              </a:defRPr>
            </a:lvl2pPr>
            <a:lvl3pPr marL="0" indent="0" algn="ctr">
              <a:lnSpc>
                <a:spcPct val="100000"/>
              </a:lnSpc>
              <a:spcBef>
                <a:spcPts val="0"/>
              </a:spcBef>
              <a:buNone/>
              <a:defRPr sz="4480" b="1" cap="all" baseline="0">
                <a:solidFill>
                  <a:schemeClr val="bg1"/>
                </a:solidFill>
              </a:defRPr>
            </a:lvl3pPr>
            <a:lvl4pPr marL="0" indent="0" algn="ctr">
              <a:lnSpc>
                <a:spcPct val="100000"/>
              </a:lnSpc>
              <a:spcBef>
                <a:spcPts val="0"/>
              </a:spcBef>
              <a:defRPr sz="4480" b="1" cap="all" baseline="0">
                <a:solidFill>
                  <a:schemeClr val="bg1"/>
                </a:solidFill>
              </a:defRPr>
            </a:lvl4pPr>
            <a:lvl5pPr marL="0" indent="0" algn="ctr">
              <a:lnSpc>
                <a:spcPct val="100000"/>
              </a:lnSpc>
              <a:spcBef>
                <a:spcPts val="0"/>
              </a:spcBef>
              <a:buNone/>
              <a:defRPr sz="4480" b="1" cap="all" baseline="0">
                <a:solidFill>
                  <a:schemeClr val="bg1"/>
                </a:solidFill>
              </a:defRPr>
            </a:lvl5pPr>
            <a:lvl6pPr marL="0" indent="0" algn="ctr">
              <a:lnSpc>
                <a:spcPct val="100000"/>
              </a:lnSpc>
              <a:spcBef>
                <a:spcPts val="0"/>
              </a:spcBef>
              <a:buNone/>
              <a:defRPr sz="4480" b="1" cap="all" baseline="0">
                <a:solidFill>
                  <a:schemeClr val="bg1"/>
                </a:solidFill>
              </a:defRPr>
            </a:lvl6pPr>
            <a:lvl7pPr marL="0" indent="0" algn="ctr">
              <a:lnSpc>
                <a:spcPct val="100000"/>
              </a:lnSpc>
              <a:spcBef>
                <a:spcPts val="0"/>
              </a:spcBef>
              <a:buNone/>
              <a:defRPr sz="4480" b="1" cap="all" baseline="0">
                <a:solidFill>
                  <a:schemeClr val="bg1"/>
                </a:solidFill>
              </a:defRPr>
            </a:lvl7pPr>
            <a:lvl8pPr marL="0" indent="0" algn="ctr">
              <a:lnSpc>
                <a:spcPct val="100000"/>
              </a:lnSpc>
              <a:spcBef>
                <a:spcPts val="0"/>
              </a:spcBef>
              <a:buFontTx/>
              <a:buNone/>
              <a:defRPr sz="4480" b="1" cap="all" baseline="0">
                <a:solidFill>
                  <a:schemeClr val="bg1"/>
                </a:solidFill>
              </a:defRPr>
            </a:lvl8pPr>
            <a:lvl9pPr marL="0" indent="0" algn="ctr">
              <a:lnSpc>
                <a:spcPct val="100000"/>
              </a:lnSpc>
              <a:spcBef>
                <a:spcPts val="0"/>
              </a:spcBef>
              <a:buFontTx/>
              <a:buNone/>
              <a:defRPr sz="4480" b="1" cap="all" baseline="0">
                <a:solidFill>
                  <a:schemeClr val="bg1"/>
                </a:solidFill>
              </a:defRPr>
            </a:lvl9pPr>
          </a:lstStyle>
          <a:p>
            <a:pPr lvl="0"/>
            <a:r>
              <a:rPr lang="de-DE"/>
              <a:t>W</a:t>
            </a:r>
            <a:endParaRPr lang="de-DE" dirty="0"/>
          </a:p>
        </p:txBody>
      </p:sp>
      <p:sp>
        <p:nvSpPr>
          <p:cNvPr id="5" name="O">
            <a:extLst>
              <a:ext uri="{FF2B5EF4-FFF2-40B4-BE49-F238E27FC236}">
                <a16:creationId xmlns:a16="http://schemas.microsoft.com/office/drawing/2014/main" id="{A649B666-8BCB-0332-4F85-76ABF148B0AB}"/>
              </a:ext>
            </a:extLst>
          </p:cNvPr>
          <p:cNvSpPr>
            <a:spLocks noGrp="1"/>
          </p:cNvSpPr>
          <p:nvPr>
            <p:ph type="body" sz="quarter" idx="29" hasCustomPrompt="1"/>
            <p:custDataLst>
              <p:tags r:id="rId9"/>
            </p:custDataLst>
          </p:nvPr>
        </p:nvSpPr>
        <p:spPr>
          <a:xfrm>
            <a:off x="5156399" y="3955257"/>
            <a:ext cx="1209600" cy="1209600"/>
          </a:xfrm>
          <a:solidFill>
            <a:schemeClr val="accent3"/>
          </a:solidFill>
        </p:spPr>
        <p:txBody>
          <a:bodyPr lIns="0" tIns="0" rIns="0" bIns="0" anchor="ctr"/>
          <a:lstStyle>
            <a:lvl1pPr marL="0" indent="0" algn="ctr">
              <a:lnSpc>
                <a:spcPct val="100000"/>
              </a:lnSpc>
              <a:spcBef>
                <a:spcPts val="0"/>
              </a:spcBef>
              <a:defRPr sz="4480" b="1" cap="all" baseline="0">
                <a:solidFill>
                  <a:schemeClr val="bg1"/>
                </a:solidFill>
              </a:defRPr>
            </a:lvl1pPr>
            <a:lvl2pPr marL="0" indent="0" algn="ctr">
              <a:lnSpc>
                <a:spcPct val="100000"/>
              </a:lnSpc>
              <a:spcBef>
                <a:spcPts val="0"/>
              </a:spcBef>
              <a:buNone/>
              <a:defRPr sz="4480" b="1" cap="all" baseline="0">
                <a:solidFill>
                  <a:schemeClr val="bg1"/>
                </a:solidFill>
              </a:defRPr>
            </a:lvl2pPr>
            <a:lvl3pPr marL="0" indent="0" algn="ctr">
              <a:lnSpc>
                <a:spcPct val="100000"/>
              </a:lnSpc>
              <a:spcBef>
                <a:spcPts val="0"/>
              </a:spcBef>
              <a:buNone/>
              <a:defRPr sz="4480" b="1" cap="all" baseline="0">
                <a:solidFill>
                  <a:schemeClr val="bg1"/>
                </a:solidFill>
              </a:defRPr>
            </a:lvl3pPr>
            <a:lvl4pPr marL="0" indent="0" algn="ctr">
              <a:lnSpc>
                <a:spcPct val="100000"/>
              </a:lnSpc>
              <a:spcBef>
                <a:spcPts val="0"/>
              </a:spcBef>
              <a:defRPr sz="4480" b="1" cap="all" baseline="0">
                <a:solidFill>
                  <a:schemeClr val="bg1"/>
                </a:solidFill>
              </a:defRPr>
            </a:lvl4pPr>
            <a:lvl5pPr marL="0" indent="0" algn="ctr">
              <a:lnSpc>
                <a:spcPct val="100000"/>
              </a:lnSpc>
              <a:spcBef>
                <a:spcPts val="0"/>
              </a:spcBef>
              <a:buNone/>
              <a:defRPr sz="4480" b="1" cap="all" baseline="0">
                <a:solidFill>
                  <a:schemeClr val="bg1"/>
                </a:solidFill>
              </a:defRPr>
            </a:lvl5pPr>
            <a:lvl6pPr marL="0" indent="0" algn="ctr">
              <a:lnSpc>
                <a:spcPct val="100000"/>
              </a:lnSpc>
              <a:spcBef>
                <a:spcPts val="0"/>
              </a:spcBef>
              <a:buNone/>
              <a:defRPr sz="4480" b="1" cap="all" baseline="0">
                <a:solidFill>
                  <a:schemeClr val="bg1"/>
                </a:solidFill>
              </a:defRPr>
            </a:lvl6pPr>
            <a:lvl7pPr marL="0" indent="0" algn="ctr">
              <a:lnSpc>
                <a:spcPct val="100000"/>
              </a:lnSpc>
              <a:spcBef>
                <a:spcPts val="0"/>
              </a:spcBef>
              <a:buNone/>
              <a:defRPr sz="4480" b="1" cap="all" baseline="0">
                <a:solidFill>
                  <a:schemeClr val="bg1"/>
                </a:solidFill>
              </a:defRPr>
            </a:lvl7pPr>
            <a:lvl8pPr marL="0" indent="0" algn="ctr">
              <a:lnSpc>
                <a:spcPct val="100000"/>
              </a:lnSpc>
              <a:spcBef>
                <a:spcPts val="0"/>
              </a:spcBef>
              <a:buFontTx/>
              <a:buNone/>
              <a:defRPr sz="4480" b="1" cap="all" baseline="0">
                <a:solidFill>
                  <a:schemeClr val="bg1"/>
                </a:solidFill>
              </a:defRPr>
            </a:lvl8pPr>
            <a:lvl9pPr marL="0" indent="0" algn="ctr">
              <a:lnSpc>
                <a:spcPct val="100000"/>
              </a:lnSpc>
              <a:spcBef>
                <a:spcPts val="0"/>
              </a:spcBef>
              <a:buFontTx/>
              <a:buNone/>
              <a:defRPr sz="4480" b="1" cap="all" baseline="0">
                <a:solidFill>
                  <a:schemeClr val="bg1"/>
                </a:solidFill>
              </a:defRPr>
            </a:lvl9pPr>
          </a:lstStyle>
          <a:p>
            <a:pPr lvl="0"/>
            <a:r>
              <a:rPr lang="de-DE"/>
              <a:t>o</a:t>
            </a:r>
            <a:endParaRPr lang="de-DE" dirty="0"/>
          </a:p>
        </p:txBody>
      </p:sp>
      <p:sp>
        <p:nvSpPr>
          <p:cNvPr id="8" name="T">
            <a:extLst>
              <a:ext uri="{FF2B5EF4-FFF2-40B4-BE49-F238E27FC236}">
                <a16:creationId xmlns:a16="http://schemas.microsoft.com/office/drawing/2014/main" id="{1B2986EB-C06E-6F40-34EA-01770762131B}"/>
              </a:ext>
            </a:extLst>
          </p:cNvPr>
          <p:cNvSpPr>
            <a:spLocks noGrp="1"/>
          </p:cNvSpPr>
          <p:nvPr>
            <p:ph type="body" sz="quarter" idx="30" hasCustomPrompt="1"/>
            <p:custDataLst>
              <p:tags r:id="rId10"/>
            </p:custDataLst>
          </p:nvPr>
        </p:nvSpPr>
        <p:spPr>
          <a:xfrm>
            <a:off x="6365999" y="3955257"/>
            <a:ext cx="1209600" cy="1209600"/>
          </a:xfrm>
          <a:solidFill>
            <a:srgbClr val="EE6676"/>
          </a:solidFill>
        </p:spPr>
        <p:txBody>
          <a:bodyPr lIns="0" tIns="0" rIns="0" bIns="0" anchor="ctr"/>
          <a:lstStyle>
            <a:lvl1pPr marL="0" indent="0" algn="ctr">
              <a:lnSpc>
                <a:spcPct val="100000"/>
              </a:lnSpc>
              <a:spcBef>
                <a:spcPts val="0"/>
              </a:spcBef>
              <a:defRPr sz="4480" b="1" cap="all" baseline="0">
                <a:solidFill>
                  <a:schemeClr val="bg1"/>
                </a:solidFill>
              </a:defRPr>
            </a:lvl1pPr>
            <a:lvl2pPr marL="0" indent="0" algn="ctr">
              <a:lnSpc>
                <a:spcPct val="100000"/>
              </a:lnSpc>
              <a:spcBef>
                <a:spcPts val="0"/>
              </a:spcBef>
              <a:buNone/>
              <a:defRPr sz="4480" b="1" cap="all" baseline="0">
                <a:solidFill>
                  <a:schemeClr val="bg1"/>
                </a:solidFill>
              </a:defRPr>
            </a:lvl2pPr>
            <a:lvl3pPr marL="0" indent="0" algn="ctr">
              <a:lnSpc>
                <a:spcPct val="100000"/>
              </a:lnSpc>
              <a:spcBef>
                <a:spcPts val="0"/>
              </a:spcBef>
              <a:buNone/>
              <a:defRPr sz="4480" b="1" cap="all" baseline="0">
                <a:solidFill>
                  <a:schemeClr val="bg1"/>
                </a:solidFill>
              </a:defRPr>
            </a:lvl3pPr>
            <a:lvl4pPr marL="0" indent="0" algn="ctr">
              <a:lnSpc>
                <a:spcPct val="100000"/>
              </a:lnSpc>
              <a:spcBef>
                <a:spcPts val="0"/>
              </a:spcBef>
              <a:defRPr sz="4480" b="1" cap="all" baseline="0">
                <a:solidFill>
                  <a:schemeClr val="bg1"/>
                </a:solidFill>
              </a:defRPr>
            </a:lvl4pPr>
            <a:lvl5pPr marL="0" indent="0" algn="ctr">
              <a:lnSpc>
                <a:spcPct val="100000"/>
              </a:lnSpc>
              <a:spcBef>
                <a:spcPts val="0"/>
              </a:spcBef>
              <a:buNone/>
              <a:defRPr sz="4480" b="1" cap="all" baseline="0">
                <a:solidFill>
                  <a:schemeClr val="bg1"/>
                </a:solidFill>
              </a:defRPr>
            </a:lvl5pPr>
            <a:lvl6pPr marL="0" indent="0" algn="ctr">
              <a:lnSpc>
                <a:spcPct val="100000"/>
              </a:lnSpc>
              <a:spcBef>
                <a:spcPts val="0"/>
              </a:spcBef>
              <a:buNone/>
              <a:defRPr sz="4480" b="1" cap="all" baseline="0">
                <a:solidFill>
                  <a:schemeClr val="bg1"/>
                </a:solidFill>
              </a:defRPr>
            </a:lvl6pPr>
            <a:lvl7pPr marL="0" indent="0" algn="ctr">
              <a:lnSpc>
                <a:spcPct val="100000"/>
              </a:lnSpc>
              <a:spcBef>
                <a:spcPts val="0"/>
              </a:spcBef>
              <a:buNone/>
              <a:defRPr sz="4480" b="1" cap="all" baseline="0">
                <a:solidFill>
                  <a:schemeClr val="bg1"/>
                </a:solidFill>
              </a:defRPr>
            </a:lvl7pPr>
            <a:lvl8pPr marL="0" indent="0" algn="ctr">
              <a:lnSpc>
                <a:spcPct val="100000"/>
              </a:lnSpc>
              <a:spcBef>
                <a:spcPts val="0"/>
              </a:spcBef>
              <a:buFontTx/>
              <a:buNone/>
              <a:defRPr sz="4480" b="1" cap="all" baseline="0">
                <a:solidFill>
                  <a:schemeClr val="bg1"/>
                </a:solidFill>
              </a:defRPr>
            </a:lvl8pPr>
            <a:lvl9pPr marL="0" indent="0" algn="ctr">
              <a:lnSpc>
                <a:spcPct val="100000"/>
              </a:lnSpc>
              <a:spcBef>
                <a:spcPts val="0"/>
              </a:spcBef>
              <a:buFontTx/>
              <a:buNone/>
              <a:defRPr sz="4480" b="1" cap="all" baseline="0">
                <a:solidFill>
                  <a:schemeClr val="bg1"/>
                </a:solidFill>
              </a:defRPr>
            </a:lvl9pPr>
          </a:lstStyle>
          <a:p>
            <a:pPr lvl="0"/>
            <a:r>
              <a:rPr lang="de-DE"/>
              <a:t>T</a:t>
            </a:r>
            <a:endParaRPr lang="de-DE" dirty="0"/>
          </a:p>
        </p:txBody>
      </p:sp>
      <p:sp>
        <p:nvSpPr>
          <p:cNvPr id="17" name="Datumsplatzhalter 16">
            <a:extLst>
              <a:ext uri="{FF2B5EF4-FFF2-40B4-BE49-F238E27FC236}">
                <a16:creationId xmlns:a16="http://schemas.microsoft.com/office/drawing/2014/main" id="{1D5D9FF5-C75B-8EB6-385C-96DA50D9DFA9}"/>
              </a:ext>
            </a:extLst>
          </p:cNvPr>
          <p:cNvSpPr>
            <a:spLocks noGrp="1"/>
          </p:cNvSpPr>
          <p:nvPr>
            <p:ph type="dt" sz="half" idx="31"/>
            <p:custDataLst>
              <p:tags r:id="rId11"/>
            </p:custDataLst>
          </p:nvPr>
        </p:nvSpPr>
        <p:spPr/>
        <p:txBody>
          <a:bodyPr/>
          <a:lstStyle/>
          <a:p>
            <a:r>
              <a:rPr lang="de-DE"/>
              <a:t>00.00.2023</a:t>
            </a:r>
            <a:endParaRPr lang="de-DE" dirty="0"/>
          </a:p>
        </p:txBody>
      </p:sp>
      <p:sp>
        <p:nvSpPr>
          <p:cNvPr id="18" name="Fußzeilenplatzhalter 17">
            <a:extLst>
              <a:ext uri="{FF2B5EF4-FFF2-40B4-BE49-F238E27FC236}">
                <a16:creationId xmlns:a16="http://schemas.microsoft.com/office/drawing/2014/main" id="{143BF3AD-90A8-6394-07BF-4C8DBEE70A6A}"/>
              </a:ext>
            </a:extLst>
          </p:cNvPr>
          <p:cNvSpPr>
            <a:spLocks noGrp="1"/>
          </p:cNvSpPr>
          <p:nvPr>
            <p:ph type="ftr" sz="quarter" idx="32"/>
            <p:custDataLst>
              <p:tags r:id="rId12"/>
            </p:custDataLst>
          </p:nvPr>
        </p:nvSpPr>
        <p:spPr/>
        <p:txBody>
          <a:bodyPr/>
          <a:lstStyle/>
          <a:p>
            <a:r>
              <a:rPr lang="de-DE"/>
              <a:t>Presentation Title | Classification: C2 – Sensitive | Name Surname</a:t>
            </a:r>
            <a:endParaRPr lang="de-DE" dirty="0"/>
          </a:p>
        </p:txBody>
      </p:sp>
      <p:sp>
        <p:nvSpPr>
          <p:cNvPr id="19" name="Foliennummernplatzhalter 18">
            <a:extLst>
              <a:ext uri="{FF2B5EF4-FFF2-40B4-BE49-F238E27FC236}">
                <a16:creationId xmlns:a16="http://schemas.microsoft.com/office/drawing/2014/main" id="{0EB6C869-F8F4-EDAD-26A8-3CEFDCC5D078}"/>
              </a:ext>
            </a:extLst>
          </p:cNvPr>
          <p:cNvSpPr>
            <a:spLocks noGrp="1"/>
          </p:cNvSpPr>
          <p:nvPr>
            <p:ph type="sldNum" sz="quarter" idx="33"/>
            <p:custDataLst>
              <p:tags r:id="rId13"/>
            </p:custDataLst>
          </p:nvPr>
        </p:nvSpPr>
        <p:spPr/>
        <p:txBody>
          <a:bodyPr/>
          <a:lstStyle/>
          <a:p>
            <a:fld id="{92DB0D90-6264-4E90-9724-ABC670DBF4FB}" type="slidenum">
              <a:rPr lang="de-DE" smtClean="0"/>
              <a:pPr/>
              <a:t>‹Nr.›</a:t>
            </a:fld>
            <a:endParaRPr lang="de-DE" dirty="0"/>
          </a:p>
        </p:txBody>
      </p:sp>
      <p:sp>
        <p:nvSpPr>
          <p:cNvPr id="26" name="Freihandform: Form 25">
            <a:extLst>
              <a:ext uri="{FF2B5EF4-FFF2-40B4-BE49-F238E27FC236}">
                <a16:creationId xmlns:a16="http://schemas.microsoft.com/office/drawing/2014/main" id="{BDADE2DB-F26A-14C7-2D00-757A79D00523}"/>
              </a:ext>
            </a:extLst>
          </p:cNvPr>
          <p:cNvSpPr>
            <a:spLocks/>
          </p:cNvSpPr>
          <p:nvPr userDrawn="1">
            <p:custDataLst>
              <p:tags r:id="rId14"/>
            </p:custDataLst>
          </p:nvPr>
        </p:nvSpPr>
        <p:spPr>
          <a:xfrm>
            <a:off x="4975715" y="2564973"/>
            <a:ext cx="2780568" cy="2780568"/>
          </a:xfrm>
          <a:custGeom>
            <a:avLst/>
            <a:gdLst>
              <a:gd name="connsiteX0" fmla="*/ 0 w 2780568"/>
              <a:gd name="connsiteY0" fmla="*/ 0 h 2780568"/>
              <a:gd name="connsiteX1" fmla="*/ 2780568 w 2780568"/>
              <a:gd name="connsiteY1" fmla="*/ 0 h 2780568"/>
              <a:gd name="connsiteX2" fmla="*/ 2780568 w 2780568"/>
              <a:gd name="connsiteY2" fmla="*/ 2780568 h 2780568"/>
              <a:gd name="connsiteX3" fmla="*/ 0 w 2780568"/>
              <a:gd name="connsiteY3" fmla="*/ 2780568 h 2780568"/>
              <a:gd name="connsiteX4" fmla="*/ 0 w 2780568"/>
              <a:gd name="connsiteY4" fmla="*/ 1995084 h 2780568"/>
              <a:gd name="connsiteX5" fmla="*/ 113521 w 2780568"/>
              <a:gd name="connsiteY5" fmla="*/ 1995084 h 2780568"/>
              <a:gd name="connsiteX6" fmla="*/ 113521 w 2780568"/>
              <a:gd name="connsiteY6" fmla="*/ 2219463 h 2780568"/>
              <a:gd name="connsiteX7" fmla="*/ 1191606 w 2780568"/>
              <a:gd name="connsiteY7" fmla="*/ 2219463 h 2780568"/>
              <a:gd name="connsiteX8" fmla="*/ 1191606 w 2780568"/>
              <a:gd name="connsiteY8" fmla="*/ 501500 h 2780568"/>
              <a:gd name="connsiteX9" fmla="*/ 113521 w 2780568"/>
              <a:gd name="connsiteY9" fmla="*/ 501500 h 2780568"/>
              <a:gd name="connsiteX10" fmla="*/ 113521 w 2780568"/>
              <a:gd name="connsiteY10" fmla="*/ 785484 h 2780568"/>
              <a:gd name="connsiteX11" fmla="*/ 0 w 2780568"/>
              <a:gd name="connsiteY11" fmla="*/ 785484 h 2780568"/>
              <a:gd name="connsiteX0" fmla="*/ 1191606 w 2780568"/>
              <a:gd name="connsiteY0" fmla="*/ 501500 h 2780568"/>
              <a:gd name="connsiteX1" fmla="*/ 113521 w 2780568"/>
              <a:gd name="connsiteY1" fmla="*/ 501500 h 2780568"/>
              <a:gd name="connsiteX2" fmla="*/ 113521 w 2780568"/>
              <a:gd name="connsiteY2" fmla="*/ 785484 h 2780568"/>
              <a:gd name="connsiteX3" fmla="*/ 0 w 2780568"/>
              <a:gd name="connsiteY3" fmla="*/ 785484 h 2780568"/>
              <a:gd name="connsiteX4" fmla="*/ 0 w 2780568"/>
              <a:gd name="connsiteY4" fmla="*/ 0 h 2780568"/>
              <a:gd name="connsiteX5" fmla="*/ 2780568 w 2780568"/>
              <a:gd name="connsiteY5" fmla="*/ 0 h 2780568"/>
              <a:gd name="connsiteX6" fmla="*/ 2780568 w 2780568"/>
              <a:gd name="connsiteY6" fmla="*/ 2780568 h 2780568"/>
              <a:gd name="connsiteX7" fmla="*/ 0 w 2780568"/>
              <a:gd name="connsiteY7" fmla="*/ 2780568 h 2780568"/>
              <a:gd name="connsiteX8" fmla="*/ 0 w 2780568"/>
              <a:gd name="connsiteY8" fmla="*/ 1995084 h 2780568"/>
              <a:gd name="connsiteX9" fmla="*/ 113521 w 2780568"/>
              <a:gd name="connsiteY9" fmla="*/ 1995084 h 2780568"/>
              <a:gd name="connsiteX10" fmla="*/ 113521 w 2780568"/>
              <a:gd name="connsiteY10" fmla="*/ 2219463 h 2780568"/>
              <a:gd name="connsiteX11" fmla="*/ 1191606 w 2780568"/>
              <a:gd name="connsiteY11" fmla="*/ 2219463 h 2780568"/>
              <a:gd name="connsiteX12" fmla="*/ 1283046 w 2780568"/>
              <a:gd name="connsiteY12" fmla="*/ 592940 h 2780568"/>
              <a:gd name="connsiteX0" fmla="*/ 1191606 w 2780568"/>
              <a:gd name="connsiteY0" fmla="*/ 501500 h 2780568"/>
              <a:gd name="connsiteX1" fmla="*/ 113521 w 2780568"/>
              <a:gd name="connsiteY1" fmla="*/ 501500 h 2780568"/>
              <a:gd name="connsiteX2" fmla="*/ 113521 w 2780568"/>
              <a:gd name="connsiteY2" fmla="*/ 785484 h 2780568"/>
              <a:gd name="connsiteX3" fmla="*/ 0 w 2780568"/>
              <a:gd name="connsiteY3" fmla="*/ 785484 h 2780568"/>
              <a:gd name="connsiteX4" fmla="*/ 0 w 2780568"/>
              <a:gd name="connsiteY4" fmla="*/ 0 h 2780568"/>
              <a:gd name="connsiteX5" fmla="*/ 2780568 w 2780568"/>
              <a:gd name="connsiteY5" fmla="*/ 0 h 2780568"/>
              <a:gd name="connsiteX6" fmla="*/ 2780568 w 2780568"/>
              <a:gd name="connsiteY6" fmla="*/ 2780568 h 2780568"/>
              <a:gd name="connsiteX7" fmla="*/ 0 w 2780568"/>
              <a:gd name="connsiteY7" fmla="*/ 2780568 h 2780568"/>
              <a:gd name="connsiteX8" fmla="*/ 0 w 2780568"/>
              <a:gd name="connsiteY8" fmla="*/ 1995084 h 2780568"/>
              <a:gd name="connsiteX9" fmla="*/ 113521 w 2780568"/>
              <a:gd name="connsiteY9" fmla="*/ 1995084 h 2780568"/>
              <a:gd name="connsiteX10" fmla="*/ 113521 w 2780568"/>
              <a:gd name="connsiteY10" fmla="*/ 2219463 h 2780568"/>
              <a:gd name="connsiteX11" fmla="*/ 1191606 w 2780568"/>
              <a:gd name="connsiteY11" fmla="*/ 2219463 h 2780568"/>
              <a:gd name="connsiteX0" fmla="*/ 113521 w 2780568"/>
              <a:gd name="connsiteY0" fmla="*/ 501500 h 2780568"/>
              <a:gd name="connsiteX1" fmla="*/ 113521 w 2780568"/>
              <a:gd name="connsiteY1" fmla="*/ 785484 h 2780568"/>
              <a:gd name="connsiteX2" fmla="*/ 0 w 2780568"/>
              <a:gd name="connsiteY2" fmla="*/ 785484 h 2780568"/>
              <a:gd name="connsiteX3" fmla="*/ 0 w 2780568"/>
              <a:gd name="connsiteY3" fmla="*/ 0 h 2780568"/>
              <a:gd name="connsiteX4" fmla="*/ 2780568 w 2780568"/>
              <a:gd name="connsiteY4" fmla="*/ 0 h 2780568"/>
              <a:gd name="connsiteX5" fmla="*/ 2780568 w 2780568"/>
              <a:gd name="connsiteY5" fmla="*/ 2780568 h 2780568"/>
              <a:gd name="connsiteX6" fmla="*/ 0 w 2780568"/>
              <a:gd name="connsiteY6" fmla="*/ 2780568 h 2780568"/>
              <a:gd name="connsiteX7" fmla="*/ 0 w 2780568"/>
              <a:gd name="connsiteY7" fmla="*/ 1995084 h 2780568"/>
              <a:gd name="connsiteX8" fmla="*/ 113521 w 2780568"/>
              <a:gd name="connsiteY8" fmla="*/ 1995084 h 2780568"/>
              <a:gd name="connsiteX9" fmla="*/ 113521 w 2780568"/>
              <a:gd name="connsiteY9" fmla="*/ 2219463 h 2780568"/>
              <a:gd name="connsiteX10" fmla="*/ 1191606 w 2780568"/>
              <a:gd name="connsiteY10" fmla="*/ 2219463 h 2780568"/>
              <a:gd name="connsiteX0" fmla="*/ 113521 w 2780568"/>
              <a:gd name="connsiteY0" fmla="*/ 501500 h 2780568"/>
              <a:gd name="connsiteX1" fmla="*/ 113521 w 2780568"/>
              <a:gd name="connsiteY1" fmla="*/ 785484 h 2780568"/>
              <a:gd name="connsiteX2" fmla="*/ 0 w 2780568"/>
              <a:gd name="connsiteY2" fmla="*/ 785484 h 2780568"/>
              <a:gd name="connsiteX3" fmla="*/ 0 w 2780568"/>
              <a:gd name="connsiteY3" fmla="*/ 0 h 2780568"/>
              <a:gd name="connsiteX4" fmla="*/ 2780568 w 2780568"/>
              <a:gd name="connsiteY4" fmla="*/ 0 h 2780568"/>
              <a:gd name="connsiteX5" fmla="*/ 2780568 w 2780568"/>
              <a:gd name="connsiteY5" fmla="*/ 2780568 h 2780568"/>
              <a:gd name="connsiteX6" fmla="*/ 0 w 2780568"/>
              <a:gd name="connsiteY6" fmla="*/ 2780568 h 2780568"/>
              <a:gd name="connsiteX7" fmla="*/ 0 w 2780568"/>
              <a:gd name="connsiteY7" fmla="*/ 1995084 h 2780568"/>
              <a:gd name="connsiteX8" fmla="*/ 113521 w 2780568"/>
              <a:gd name="connsiteY8" fmla="*/ 1995084 h 2780568"/>
              <a:gd name="connsiteX9" fmla="*/ 113521 w 2780568"/>
              <a:gd name="connsiteY9" fmla="*/ 2219463 h 2780568"/>
              <a:gd name="connsiteX0" fmla="*/ 113521 w 2780568"/>
              <a:gd name="connsiteY0" fmla="*/ 501500 h 2780568"/>
              <a:gd name="connsiteX1" fmla="*/ 113521 w 2780568"/>
              <a:gd name="connsiteY1" fmla="*/ 785484 h 2780568"/>
              <a:gd name="connsiteX2" fmla="*/ 0 w 2780568"/>
              <a:gd name="connsiteY2" fmla="*/ 785484 h 2780568"/>
              <a:gd name="connsiteX3" fmla="*/ 0 w 2780568"/>
              <a:gd name="connsiteY3" fmla="*/ 0 h 2780568"/>
              <a:gd name="connsiteX4" fmla="*/ 2780568 w 2780568"/>
              <a:gd name="connsiteY4" fmla="*/ 0 h 2780568"/>
              <a:gd name="connsiteX5" fmla="*/ 2780568 w 2780568"/>
              <a:gd name="connsiteY5" fmla="*/ 2780568 h 2780568"/>
              <a:gd name="connsiteX6" fmla="*/ 0 w 2780568"/>
              <a:gd name="connsiteY6" fmla="*/ 2780568 h 2780568"/>
              <a:gd name="connsiteX7" fmla="*/ 0 w 2780568"/>
              <a:gd name="connsiteY7" fmla="*/ 1995084 h 2780568"/>
              <a:gd name="connsiteX8" fmla="*/ 113521 w 2780568"/>
              <a:gd name="connsiteY8" fmla="*/ 1995084 h 2780568"/>
              <a:gd name="connsiteX0" fmla="*/ 113521 w 2780568"/>
              <a:gd name="connsiteY0" fmla="*/ 785484 h 2780568"/>
              <a:gd name="connsiteX1" fmla="*/ 0 w 2780568"/>
              <a:gd name="connsiteY1" fmla="*/ 785484 h 2780568"/>
              <a:gd name="connsiteX2" fmla="*/ 0 w 2780568"/>
              <a:gd name="connsiteY2" fmla="*/ 0 h 2780568"/>
              <a:gd name="connsiteX3" fmla="*/ 2780568 w 2780568"/>
              <a:gd name="connsiteY3" fmla="*/ 0 h 2780568"/>
              <a:gd name="connsiteX4" fmla="*/ 2780568 w 2780568"/>
              <a:gd name="connsiteY4" fmla="*/ 2780568 h 2780568"/>
              <a:gd name="connsiteX5" fmla="*/ 0 w 2780568"/>
              <a:gd name="connsiteY5" fmla="*/ 2780568 h 2780568"/>
              <a:gd name="connsiteX6" fmla="*/ 0 w 2780568"/>
              <a:gd name="connsiteY6" fmla="*/ 1995084 h 2780568"/>
              <a:gd name="connsiteX7" fmla="*/ 113521 w 2780568"/>
              <a:gd name="connsiteY7" fmla="*/ 1995084 h 2780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80568" h="2780568">
                <a:moveTo>
                  <a:pt x="113521" y="785484"/>
                </a:moveTo>
                <a:lnTo>
                  <a:pt x="0" y="785484"/>
                </a:lnTo>
                <a:lnTo>
                  <a:pt x="0" y="0"/>
                </a:lnTo>
                <a:lnTo>
                  <a:pt x="2780568" y="0"/>
                </a:lnTo>
                <a:lnTo>
                  <a:pt x="2780568" y="2780568"/>
                </a:lnTo>
                <a:lnTo>
                  <a:pt x="0" y="2780568"/>
                </a:lnTo>
                <a:lnTo>
                  <a:pt x="0" y="1995084"/>
                </a:lnTo>
                <a:lnTo>
                  <a:pt x="113521" y="1995084"/>
                </a:lnTo>
              </a:path>
            </a:pathLst>
          </a:custGeom>
          <a:noFill/>
          <a:ln w="9525">
            <a:solidFill>
              <a:schemeClr val="tx1"/>
            </a:solidFill>
            <a:tailEnd type="triangle" w="lg" len="med"/>
          </a:ln>
        </p:spPr>
        <p:style>
          <a:lnRef idx="2">
            <a:schemeClr val="accent1">
              <a:shade val="50000"/>
            </a:schemeClr>
          </a:lnRef>
          <a:fillRef idx="1">
            <a:schemeClr val="accent1"/>
          </a:fillRef>
          <a:effectRef idx="0">
            <a:schemeClr val="accent1"/>
          </a:effectRef>
          <a:fontRef idx="minor">
            <a:schemeClr val="lt1"/>
          </a:fontRef>
        </p:style>
        <p:txBody>
          <a:bodyPr wrap="square" lIns="96012" tIns="48006" rIns="96012" bIns="48006" rtlCol="0" anchor="ctr">
            <a:noAutofit/>
          </a:bodyPr>
          <a:lstStyle/>
          <a:p>
            <a:pPr algn="ctr"/>
            <a:endParaRPr lang="de-DE" dirty="0"/>
          </a:p>
        </p:txBody>
      </p:sp>
    </p:spTree>
    <p:extLst>
      <p:ext uri="{BB962C8B-B14F-4D97-AF65-F5344CB8AC3E}">
        <p14:creationId xmlns:p14="http://schemas.microsoft.com/office/powerpoint/2010/main" val="129532884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Quote">
    <p:bg>
      <p:bgPr>
        <a:solidFill>
          <a:schemeClr val="tx2"/>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0"/>
            <a:ext cx="12192000" cy="6858000"/>
          </a:xfrm>
          <a:prstGeom prst="rect">
            <a:avLst/>
          </a:prstGeom>
          <a:solidFill>
            <a:schemeClr val="tx1"/>
          </a:solidFill>
        </p:spPr>
        <p:txBody>
          <a:bodyPr wrap="square" rtlCol="0" anchor="ctr">
            <a:noAutofit/>
          </a:bodyPr>
          <a:lstStyle/>
          <a:p>
            <a:pPr algn="ctr"/>
            <a:r>
              <a:rPr lang="de-DE" sz="12000">
                <a:solidFill>
                  <a:schemeClr val="bg1"/>
                </a:solidFill>
              </a:rPr>
              <a:t>Quote</a:t>
            </a:r>
            <a:endParaRPr lang="de-DE" sz="12000" dirty="0">
              <a:solidFill>
                <a:schemeClr val="bg1"/>
              </a:solidFill>
            </a:endParaRPr>
          </a:p>
        </p:txBody>
      </p:sp>
    </p:spTree>
    <p:extLst>
      <p:ext uri="{BB962C8B-B14F-4D97-AF65-F5344CB8AC3E}">
        <p14:creationId xmlns:p14="http://schemas.microsoft.com/office/powerpoint/2010/main" val="365647882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Quote ">
    <p:bg>
      <p:bgPr>
        <a:solidFill>
          <a:schemeClr val="tx2"/>
        </a:solidFill>
        <a:effectLst/>
      </p:bgPr>
    </p:bg>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478795A4-A206-392A-AB95-23413FFAA207}"/>
              </a:ext>
            </a:extLst>
          </p:cNvPr>
          <p:cNvSpPr>
            <a:spLocks noGrp="1" noRot="1" noMove="1" noResize="1" noEditPoints="1" noAdjustHandles="1" noChangeArrowheads="1" noChangeShapeType="1"/>
          </p:cNvSpPr>
          <p:nvPr userDrawn="1">
            <p:custDataLst>
              <p:tags r:id="rId1"/>
            </p:custDataLst>
          </p:nvPr>
        </p:nvSpPr>
        <p:spPr>
          <a:xfrm>
            <a:off x="540000" y="0"/>
            <a:ext cx="116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6" name="Textplatzhalter 5">
            <a:extLst>
              <a:ext uri="{FF2B5EF4-FFF2-40B4-BE49-F238E27FC236}">
                <a16:creationId xmlns:a16="http://schemas.microsoft.com/office/drawing/2014/main" id="{2EEA5206-A69A-5F0D-E0AA-06479AE9D50F}"/>
              </a:ext>
            </a:extLst>
          </p:cNvPr>
          <p:cNvSpPr>
            <a:spLocks noGrp="1"/>
          </p:cNvSpPr>
          <p:nvPr>
            <p:ph type="body" sz="quarter" idx="13" hasCustomPrompt="1"/>
            <p:custDataLst>
              <p:tags r:id="rId2"/>
            </p:custDataLst>
          </p:nvPr>
        </p:nvSpPr>
        <p:spPr>
          <a:xfrm>
            <a:off x="2304000" y="1086263"/>
            <a:ext cx="8115300" cy="4685474"/>
          </a:xfrm>
        </p:spPr>
        <p:txBody>
          <a:bodyPr anchor="ctr"/>
          <a:lstStyle>
            <a:lvl1pPr marL="0" indent="0">
              <a:lnSpc>
                <a:spcPct val="102000"/>
              </a:lnSpc>
              <a:spcBef>
                <a:spcPts val="0"/>
              </a:spcBef>
              <a:buFont typeface="Arial" panose="020B0604020202020204" pitchFamily="34" charset="0"/>
              <a:buNone/>
              <a:defRPr sz="4500" b="1" cap="none" baseline="0">
                <a:solidFill>
                  <a:schemeClr val="tx2"/>
                </a:solidFill>
              </a:defRPr>
            </a:lvl1pPr>
            <a:lvl2pPr marL="0" indent="0">
              <a:lnSpc>
                <a:spcPct val="102000"/>
              </a:lnSpc>
              <a:spcBef>
                <a:spcPts val="1800"/>
              </a:spcBef>
              <a:buNone/>
              <a:defRPr sz="1400" b="1" cap="none" baseline="0">
                <a:solidFill>
                  <a:schemeClr val="tx1"/>
                </a:solidFill>
              </a:defRPr>
            </a:lvl2pPr>
            <a:lvl3pPr marL="0" indent="0">
              <a:lnSpc>
                <a:spcPct val="102000"/>
              </a:lnSpc>
              <a:buNone/>
              <a:defRPr sz="1400" b="1" cap="all" baseline="0">
                <a:solidFill>
                  <a:schemeClr val="tx1"/>
                </a:solidFill>
              </a:defRPr>
            </a:lvl3pPr>
            <a:lvl4pPr marL="0" indent="0">
              <a:lnSpc>
                <a:spcPct val="102000"/>
              </a:lnSpc>
              <a:buFont typeface="Arial" panose="020B0604020202020204" pitchFamily="34" charset="0"/>
              <a:buNone/>
              <a:defRPr sz="1400" b="1" cap="all" baseline="0">
                <a:solidFill>
                  <a:schemeClr val="tx1"/>
                </a:solidFill>
              </a:defRPr>
            </a:lvl4pPr>
            <a:lvl5pPr marL="0" indent="0">
              <a:lnSpc>
                <a:spcPct val="102000"/>
              </a:lnSpc>
              <a:buFont typeface="Arial" panose="020B0604020202020204" pitchFamily="34" charset="0"/>
              <a:buNone/>
              <a:defRPr sz="1400" b="1" cap="all" baseline="0">
                <a:solidFill>
                  <a:schemeClr val="tx1"/>
                </a:solidFill>
              </a:defRPr>
            </a:lvl5pPr>
            <a:lvl6pPr marL="0" indent="0">
              <a:lnSpc>
                <a:spcPct val="102000"/>
              </a:lnSpc>
              <a:buNone/>
              <a:defRPr sz="1400" b="1" cap="all" baseline="0">
                <a:solidFill>
                  <a:schemeClr val="tx1"/>
                </a:solidFill>
              </a:defRPr>
            </a:lvl6pPr>
            <a:lvl7pPr marL="0" indent="0">
              <a:lnSpc>
                <a:spcPct val="102000"/>
              </a:lnSpc>
              <a:buFont typeface="Arial" panose="020B0604020202020204" pitchFamily="34" charset="0"/>
              <a:buNone/>
              <a:defRPr sz="1400" b="1" cap="all" baseline="0">
                <a:solidFill>
                  <a:schemeClr val="tx1"/>
                </a:solidFill>
              </a:defRPr>
            </a:lvl7pPr>
            <a:lvl8pPr marL="0" indent="0">
              <a:lnSpc>
                <a:spcPct val="102000"/>
              </a:lnSpc>
              <a:buFont typeface="Arial" panose="020B0604020202020204" pitchFamily="34" charset="0"/>
              <a:buNone/>
              <a:defRPr sz="1400" b="1" cap="all" baseline="0">
                <a:solidFill>
                  <a:schemeClr val="tx1"/>
                </a:solidFill>
              </a:defRPr>
            </a:lvl8pPr>
            <a:lvl9pPr marL="0" indent="0">
              <a:lnSpc>
                <a:spcPct val="102000"/>
              </a:lnSpc>
              <a:buFont typeface="Arial" panose="020B0604020202020204" pitchFamily="34" charset="0"/>
              <a:buNone/>
              <a:defRPr sz="1400" b="1" cap="all" baseline="0">
                <a:solidFill>
                  <a:schemeClr val="tx1"/>
                </a:solidFill>
              </a:defRPr>
            </a:lvl9pPr>
          </a:lstStyle>
          <a:p>
            <a:pPr lvl="0"/>
            <a:r>
              <a:rPr lang="de-DE"/>
              <a:t>Quote</a:t>
            </a:r>
          </a:p>
          <a:p>
            <a:pPr lvl="1"/>
            <a:r>
              <a:rPr lang="de-DE"/>
              <a:t>Name</a:t>
            </a:r>
            <a:endParaRPr lang="de-DE" dirty="0"/>
          </a:p>
        </p:txBody>
      </p:sp>
      <p:sp>
        <p:nvSpPr>
          <p:cNvPr id="11" name="Datumsplatzhalter 10">
            <a:extLst>
              <a:ext uri="{FF2B5EF4-FFF2-40B4-BE49-F238E27FC236}">
                <a16:creationId xmlns:a16="http://schemas.microsoft.com/office/drawing/2014/main" id="{8EA5207E-B3B0-7E1D-BFD4-1642C7531B77}"/>
              </a:ext>
            </a:extLst>
          </p:cNvPr>
          <p:cNvSpPr>
            <a:spLocks noGrp="1"/>
          </p:cNvSpPr>
          <p:nvPr>
            <p:ph type="dt" sz="half" idx="10"/>
            <p:custDataLst>
              <p:tags r:id="rId3"/>
            </p:custDataLst>
          </p:nvPr>
        </p:nvSpPr>
        <p:spPr/>
        <p:txBody>
          <a:bodyPr/>
          <a:lstStyle/>
          <a:p>
            <a:r>
              <a:rPr lang="de-DE"/>
              <a:t>00.00.2023</a:t>
            </a:r>
            <a:endParaRPr lang="de-DE" dirty="0"/>
          </a:p>
        </p:txBody>
      </p:sp>
      <p:sp>
        <p:nvSpPr>
          <p:cNvPr id="13" name="Foliennummernplatzhalter 12">
            <a:extLst>
              <a:ext uri="{FF2B5EF4-FFF2-40B4-BE49-F238E27FC236}">
                <a16:creationId xmlns:a16="http://schemas.microsoft.com/office/drawing/2014/main" id="{1B3D9205-258A-F2CB-6F68-CFCDDB08812F}"/>
              </a:ext>
            </a:extLst>
          </p:cNvPr>
          <p:cNvSpPr>
            <a:spLocks noGrp="1"/>
          </p:cNvSpPr>
          <p:nvPr>
            <p:ph type="sldNum" sz="quarter" idx="12"/>
            <p:custDataLst>
              <p:tags r:id="rId4"/>
            </p:custDataLst>
          </p:nvPr>
        </p:nvSpPr>
        <p:spPr/>
        <p:txBody>
          <a:bodyPr/>
          <a:lstStyle/>
          <a:p>
            <a:fld id="{92DB0D90-6264-4E90-9724-ABC670DBF4FB}" type="slidenum">
              <a:rPr lang="de-DE" smtClean="0"/>
              <a:pPr/>
              <a:t>‹Nr.›</a:t>
            </a:fld>
            <a:endParaRPr lang="de-DE" dirty="0"/>
          </a:p>
        </p:txBody>
      </p:sp>
      <p:sp>
        <p:nvSpPr>
          <p:cNvPr id="15" name="Rechteck 14">
            <a:extLst>
              <a:ext uri="{FF2B5EF4-FFF2-40B4-BE49-F238E27FC236}">
                <a16:creationId xmlns:a16="http://schemas.microsoft.com/office/drawing/2014/main" id="{C8DD7778-4024-771F-26B0-2C793A8BD789}"/>
              </a:ext>
            </a:extLst>
          </p:cNvPr>
          <p:cNvSpPr>
            <a:spLocks/>
          </p:cNvSpPr>
          <p:nvPr userDrawn="1">
            <p:custDataLst>
              <p:tags r:id="rId5"/>
            </p:custDataLst>
          </p:nvPr>
        </p:nvSpPr>
        <p:spPr>
          <a:xfrm>
            <a:off x="898525" y="6454412"/>
            <a:ext cx="2323440" cy="186628"/>
          </a:xfrm>
          <a:prstGeom prst="rect">
            <a:avLst/>
          </a:prstGeom>
          <a:noFill/>
        </p:spPr>
        <p:txBody>
          <a:bodyPr wrap="square" lIns="0" tIns="0" rIns="0" bIns="0" rtlCol="0" anchor="ctr">
            <a:noAutofit/>
          </a:bodyPr>
          <a:lstStyle/>
          <a:p>
            <a:pPr marL="0" indent="0" algn="l">
              <a:spcBef>
                <a:spcPts val="0"/>
              </a:spcBef>
              <a:buClr>
                <a:schemeClr val="accent1"/>
              </a:buClr>
              <a:buFont typeface="Arial" panose="020B0604020202020204" pitchFamily="34" charset="0"/>
              <a:buNone/>
            </a:pPr>
            <a:r>
              <a:rPr lang="de-DE" sz="992" b="1" noProof="0">
                <a:solidFill>
                  <a:schemeClr val="accent1"/>
                </a:solidFill>
              </a:rPr>
              <a:t>DKMS</a:t>
            </a:r>
            <a:endParaRPr lang="de-DE" sz="992" b="1" noProof="0" dirty="0">
              <a:solidFill>
                <a:schemeClr val="accent1"/>
              </a:solidFill>
            </a:endParaRPr>
          </a:p>
        </p:txBody>
      </p:sp>
      <p:sp>
        <p:nvSpPr>
          <p:cNvPr id="2" name="Fußzeilenplatzhalter 27">
            <a:extLst>
              <a:ext uri="{FF2B5EF4-FFF2-40B4-BE49-F238E27FC236}">
                <a16:creationId xmlns:a16="http://schemas.microsoft.com/office/drawing/2014/main" id="{F81C24CD-9B46-D3E6-EB2A-203250E74C47}"/>
              </a:ext>
            </a:extLst>
          </p:cNvPr>
          <p:cNvSpPr>
            <a:spLocks noGrp="1"/>
          </p:cNvSpPr>
          <p:nvPr>
            <p:ph type="ftr" sz="quarter" idx="14"/>
            <p:custDataLst>
              <p:tags r:id="rId6"/>
            </p:custDataLst>
          </p:nvPr>
        </p:nvSpPr>
        <p:spPr>
          <a:xfrm>
            <a:off x="1498061" y="6470705"/>
            <a:ext cx="9253577" cy="281691"/>
          </a:xfrm>
        </p:spPr>
        <p:txBody>
          <a:bodyPr/>
          <a:lstStyle/>
          <a:p>
            <a:r>
              <a:rPr lang="de-DE"/>
              <a:t>Presentation Title | Classification: C2 – Sensitive | Name Surname</a:t>
            </a:r>
            <a:endParaRPr lang="de-DE" dirty="0"/>
          </a:p>
        </p:txBody>
      </p:sp>
    </p:spTree>
    <p:extLst>
      <p:ext uri="{BB962C8B-B14F-4D97-AF65-F5344CB8AC3E}">
        <p14:creationId xmlns:p14="http://schemas.microsoft.com/office/powerpoint/2010/main" val="302230386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Quote + image">
    <p:bg>
      <p:bgPr>
        <a:solidFill>
          <a:schemeClr val="tx2"/>
        </a:solidFill>
        <a:effectLst/>
      </p:bgPr>
    </p:bg>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478795A4-A206-392A-AB95-23413FFAA207}"/>
              </a:ext>
            </a:extLst>
          </p:cNvPr>
          <p:cNvSpPr>
            <a:spLocks noGrp="1" noRot="1" noMove="1" noResize="1" noEditPoints="1" noAdjustHandles="1" noChangeArrowheads="1" noChangeShapeType="1"/>
          </p:cNvSpPr>
          <p:nvPr userDrawn="1">
            <p:custDataLst>
              <p:tags r:id="rId1"/>
            </p:custDataLst>
          </p:nvPr>
        </p:nvSpPr>
        <p:spPr>
          <a:xfrm>
            <a:off x="540000" y="0"/>
            <a:ext cx="116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6" name="Bildplatzhalter 5">
            <a:extLst>
              <a:ext uri="{FF2B5EF4-FFF2-40B4-BE49-F238E27FC236}">
                <a16:creationId xmlns:a16="http://schemas.microsoft.com/office/drawing/2014/main" id="{046AA2C2-96D3-7504-4A22-89F27423BFCC}"/>
              </a:ext>
            </a:extLst>
          </p:cNvPr>
          <p:cNvSpPr>
            <a:spLocks noGrp="1"/>
          </p:cNvSpPr>
          <p:nvPr>
            <p:ph type="pic" sz="quarter" idx="19" hasCustomPrompt="1"/>
            <p:custDataLst>
              <p:tags r:id="rId2"/>
            </p:custDataLst>
          </p:nvPr>
        </p:nvSpPr>
        <p:spPr>
          <a:xfrm>
            <a:off x="7962899" y="0"/>
            <a:ext cx="4229101" cy="6858000"/>
          </a:xfrm>
          <a:solidFill>
            <a:schemeClr val="bg2"/>
          </a:solidFill>
        </p:spPr>
        <p:txBody>
          <a:bodyPr tIns="252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3" name="Rechteck 2">
            <a:extLst>
              <a:ext uri="{FF2B5EF4-FFF2-40B4-BE49-F238E27FC236}">
                <a16:creationId xmlns:a16="http://schemas.microsoft.com/office/drawing/2014/main" id="{BD3FAF95-1C4A-BB78-593F-B2D718E67428}"/>
              </a:ext>
            </a:extLst>
          </p:cNvPr>
          <p:cNvSpPr>
            <a:spLocks/>
          </p:cNvSpPr>
          <p:nvPr userDrawn="1">
            <p:custDataLst>
              <p:tags r:id="rId3"/>
            </p:custDataLst>
          </p:nvPr>
        </p:nvSpPr>
        <p:spPr>
          <a:xfrm>
            <a:off x="898525" y="6454412"/>
            <a:ext cx="2323440" cy="186628"/>
          </a:xfrm>
          <a:prstGeom prst="rect">
            <a:avLst/>
          </a:prstGeom>
          <a:noFill/>
        </p:spPr>
        <p:txBody>
          <a:bodyPr wrap="square" lIns="0" tIns="0" rIns="0" bIns="0" rtlCol="0" anchor="ctr">
            <a:noAutofit/>
          </a:bodyPr>
          <a:lstStyle/>
          <a:p>
            <a:pPr marL="0" indent="0" algn="l">
              <a:spcBef>
                <a:spcPts val="0"/>
              </a:spcBef>
              <a:buClr>
                <a:schemeClr val="accent1"/>
              </a:buClr>
              <a:buFont typeface="Arial" panose="020B0604020202020204" pitchFamily="34" charset="0"/>
              <a:buNone/>
            </a:pPr>
            <a:r>
              <a:rPr lang="de-DE" sz="992" b="1" noProof="0">
                <a:solidFill>
                  <a:schemeClr val="accent1"/>
                </a:solidFill>
              </a:rPr>
              <a:t>DKMS</a:t>
            </a:r>
            <a:endParaRPr lang="de-DE" sz="992" b="1" noProof="0" dirty="0">
              <a:solidFill>
                <a:schemeClr val="accent1"/>
              </a:solidFill>
            </a:endParaRPr>
          </a:p>
        </p:txBody>
      </p:sp>
      <p:sp>
        <p:nvSpPr>
          <p:cNvPr id="5" name="Textplatzhalter 5">
            <a:extLst>
              <a:ext uri="{FF2B5EF4-FFF2-40B4-BE49-F238E27FC236}">
                <a16:creationId xmlns:a16="http://schemas.microsoft.com/office/drawing/2014/main" id="{8F0E0997-2A34-B280-87BF-F98E06DCFC76}"/>
              </a:ext>
            </a:extLst>
          </p:cNvPr>
          <p:cNvSpPr>
            <a:spLocks noGrp="1"/>
          </p:cNvSpPr>
          <p:nvPr>
            <p:ph type="body" sz="quarter" idx="13" hasCustomPrompt="1"/>
            <p:custDataLst>
              <p:tags r:id="rId4"/>
            </p:custDataLst>
          </p:nvPr>
        </p:nvSpPr>
        <p:spPr>
          <a:xfrm>
            <a:off x="901700" y="1086263"/>
            <a:ext cx="5638800" cy="4685474"/>
          </a:xfrm>
        </p:spPr>
        <p:txBody>
          <a:bodyPr anchor="ctr"/>
          <a:lstStyle>
            <a:lvl1pPr marL="0" indent="0">
              <a:lnSpc>
                <a:spcPct val="102000"/>
              </a:lnSpc>
              <a:spcBef>
                <a:spcPts val="0"/>
              </a:spcBef>
              <a:buFont typeface="Arial" panose="020B0604020202020204" pitchFamily="34" charset="0"/>
              <a:buNone/>
              <a:defRPr sz="4500" b="1" cap="none" baseline="0">
                <a:solidFill>
                  <a:schemeClr val="tx2"/>
                </a:solidFill>
              </a:defRPr>
            </a:lvl1pPr>
            <a:lvl2pPr marL="0" indent="0">
              <a:lnSpc>
                <a:spcPct val="102000"/>
              </a:lnSpc>
              <a:spcBef>
                <a:spcPts val="1800"/>
              </a:spcBef>
              <a:buNone/>
              <a:defRPr sz="1400" b="1" cap="none" baseline="0">
                <a:solidFill>
                  <a:schemeClr val="tx1"/>
                </a:solidFill>
              </a:defRPr>
            </a:lvl2pPr>
            <a:lvl3pPr marL="0" indent="0">
              <a:lnSpc>
                <a:spcPct val="102000"/>
              </a:lnSpc>
              <a:buNone/>
              <a:defRPr sz="1400" b="1" cap="all" baseline="0">
                <a:solidFill>
                  <a:schemeClr val="tx1"/>
                </a:solidFill>
              </a:defRPr>
            </a:lvl3pPr>
            <a:lvl4pPr marL="0" indent="0">
              <a:lnSpc>
                <a:spcPct val="102000"/>
              </a:lnSpc>
              <a:buFont typeface="Arial" panose="020B0604020202020204" pitchFamily="34" charset="0"/>
              <a:buNone/>
              <a:defRPr sz="1400" b="1" cap="all" baseline="0">
                <a:solidFill>
                  <a:schemeClr val="tx1"/>
                </a:solidFill>
              </a:defRPr>
            </a:lvl4pPr>
            <a:lvl5pPr marL="0" indent="0">
              <a:lnSpc>
                <a:spcPct val="102000"/>
              </a:lnSpc>
              <a:buFont typeface="Arial" panose="020B0604020202020204" pitchFamily="34" charset="0"/>
              <a:buNone/>
              <a:defRPr sz="1400" b="1" cap="all" baseline="0">
                <a:solidFill>
                  <a:schemeClr val="tx1"/>
                </a:solidFill>
              </a:defRPr>
            </a:lvl5pPr>
            <a:lvl6pPr marL="0" indent="0">
              <a:lnSpc>
                <a:spcPct val="102000"/>
              </a:lnSpc>
              <a:buNone/>
              <a:defRPr sz="1400" b="1" cap="all" baseline="0">
                <a:solidFill>
                  <a:schemeClr val="tx1"/>
                </a:solidFill>
              </a:defRPr>
            </a:lvl6pPr>
            <a:lvl7pPr marL="0" indent="0">
              <a:lnSpc>
                <a:spcPct val="102000"/>
              </a:lnSpc>
              <a:buFont typeface="Arial" panose="020B0604020202020204" pitchFamily="34" charset="0"/>
              <a:buNone/>
              <a:defRPr sz="1400" b="1" cap="all" baseline="0">
                <a:solidFill>
                  <a:schemeClr val="tx1"/>
                </a:solidFill>
              </a:defRPr>
            </a:lvl7pPr>
            <a:lvl8pPr marL="0" indent="0">
              <a:lnSpc>
                <a:spcPct val="102000"/>
              </a:lnSpc>
              <a:buFont typeface="Arial" panose="020B0604020202020204" pitchFamily="34" charset="0"/>
              <a:buNone/>
              <a:defRPr sz="1400" b="1" cap="all" baseline="0">
                <a:solidFill>
                  <a:schemeClr val="tx1"/>
                </a:solidFill>
              </a:defRPr>
            </a:lvl8pPr>
            <a:lvl9pPr marL="0" indent="0">
              <a:lnSpc>
                <a:spcPct val="102000"/>
              </a:lnSpc>
              <a:buFont typeface="Arial" panose="020B0604020202020204" pitchFamily="34" charset="0"/>
              <a:buNone/>
              <a:defRPr sz="1400" b="1" cap="all" baseline="0">
                <a:solidFill>
                  <a:schemeClr val="tx1"/>
                </a:solidFill>
              </a:defRPr>
            </a:lvl9pPr>
          </a:lstStyle>
          <a:p>
            <a:pPr lvl="0"/>
            <a:r>
              <a:rPr lang="de-DE"/>
              <a:t>Quote</a:t>
            </a:r>
          </a:p>
          <a:p>
            <a:pPr lvl="1"/>
            <a:r>
              <a:rPr lang="de-DE"/>
              <a:t>Name</a:t>
            </a:r>
            <a:endParaRPr lang="de-DE" dirty="0"/>
          </a:p>
        </p:txBody>
      </p:sp>
    </p:spTree>
    <p:extLst>
      <p:ext uri="{BB962C8B-B14F-4D97-AF65-F5344CB8AC3E}">
        <p14:creationId xmlns:p14="http://schemas.microsoft.com/office/powerpoint/2010/main" val="389360946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Image + Quote">
    <p:bg>
      <p:bgPr>
        <a:solidFill>
          <a:schemeClr val="tx2"/>
        </a:solidFill>
        <a:effectLst/>
      </p:bgPr>
    </p:bg>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478795A4-A206-392A-AB95-23413FFAA207}"/>
              </a:ext>
            </a:extLst>
          </p:cNvPr>
          <p:cNvSpPr>
            <a:spLocks noGrp="1" noRot="1" noMove="1" noResize="1" noEditPoints="1" noAdjustHandles="1" noChangeArrowheads="1" noChangeShapeType="1"/>
          </p:cNvSpPr>
          <p:nvPr userDrawn="1">
            <p:custDataLst>
              <p:tags r:id="rId1"/>
            </p:custDataLst>
          </p:nvPr>
        </p:nvSpPr>
        <p:spPr>
          <a:xfrm>
            <a:off x="540000" y="0"/>
            <a:ext cx="116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6" name="Bildplatzhalter 5">
            <a:extLst>
              <a:ext uri="{FF2B5EF4-FFF2-40B4-BE49-F238E27FC236}">
                <a16:creationId xmlns:a16="http://schemas.microsoft.com/office/drawing/2014/main" id="{046AA2C2-96D3-7504-4A22-89F27423BFCC}"/>
              </a:ext>
            </a:extLst>
          </p:cNvPr>
          <p:cNvSpPr>
            <a:spLocks noGrp="1"/>
          </p:cNvSpPr>
          <p:nvPr>
            <p:ph type="pic" sz="quarter" idx="19" hasCustomPrompt="1"/>
            <p:custDataLst>
              <p:tags r:id="rId2"/>
            </p:custDataLst>
          </p:nvPr>
        </p:nvSpPr>
        <p:spPr>
          <a:xfrm>
            <a:off x="540000" y="0"/>
            <a:ext cx="4229101" cy="6858000"/>
          </a:xfrm>
          <a:solidFill>
            <a:schemeClr val="bg2"/>
          </a:solidFill>
        </p:spPr>
        <p:txBody>
          <a:bodyPr tIns="252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13" name="Datumsplatzhalter 12">
            <a:extLst>
              <a:ext uri="{FF2B5EF4-FFF2-40B4-BE49-F238E27FC236}">
                <a16:creationId xmlns:a16="http://schemas.microsoft.com/office/drawing/2014/main" id="{413EC0D9-C10C-0E35-66CE-CBFF996189DA}"/>
              </a:ext>
            </a:extLst>
          </p:cNvPr>
          <p:cNvSpPr>
            <a:spLocks noGrp="1"/>
          </p:cNvSpPr>
          <p:nvPr>
            <p:ph type="dt" sz="half" idx="20"/>
            <p:custDataLst>
              <p:tags r:id="rId3"/>
            </p:custDataLst>
          </p:nvPr>
        </p:nvSpPr>
        <p:spPr/>
        <p:txBody>
          <a:bodyPr/>
          <a:lstStyle/>
          <a:p>
            <a:r>
              <a:rPr lang="de-DE"/>
              <a:t>00.00.2023</a:t>
            </a:r>
            <a:endParaRPr lang="de-DE" dirty="0"/>
          </a:p>
        </p:txBody>
      </p:sp>
      <p:sp>
        <p:nvSpPr>
          <p:cNvPr id="15" name="Foliennummernplatzhalter 14">
            <a:extLst>
              <a:ext uri="{FF2B5EF4-FFF2-40B4-BE49-F238E27FC236}">
                <a16:creationId xmlns:a16="http://schemas.microsoft.com/office/drawing/2014/main" id="{CEB54746-541F-BA5A-9731-E1F4E686E548}"/>
              </a:ext>
            </a:extLst>
          </p:cNvPr>
          <p:cNvSpPr>
            <a:spLocks noGrp="1"/>
          </p:cNvSpPr>
          <p:nvPr>
            <p:ph type="sldNum" sz="quarter" idx="22"/>
            <p:custDataLst>
              <p:tags r:id="rId4"/>
            </p:custDataLst>
          </p:nvPr>
        </p:nvSpPr>
        <p:spPr/>
        <p:txBody>
          <a:bodyPr/>
          <a:lstStyle/>
          <a:p>
            <a:fld id="{92DB0D90-6264-4E90-9724-ABC670DBF4FB}" type="slidenum">
              <a:rPr lang="de-DE" smtClean="0"/>
              <a:pPr/>
              <a:t>‹Nr.›</a:t>
            </a:fld>
            <a:endParaRPr lang="de-DE" dirty="0"/>
          </a:p>
        </p:txBody>
      </p:sp>
      <p:sp>
        <p:nvSpPr>
          <p:cNvPr id="3" name="Textplatzhalter 5">
            <a:extLst>
              <a:ext uri="{FF2B5EF4-FFF2-40B4-BE49-F238E27FC236}">
                <a16:creationId xmlns:a16="http://schemas.microsoft.com/office/drawing/2014/main" id="{AB9D0DDE-6354-B1E6-55F5-C832BD92E0C8}"/>
              </a:ext>
            </a:extLst>
          </p:cNvPr>
          <p:cNvSpPr>
            <a:spLocks noGrp="1"/>
          </p:cNvSpPr>
          <p:nvPr>
            <p:ph type="body" sz="quarter" idx="13" hasCustomPrompt="1"/>
            <p:custDataLst>
              <p:tags r:id="rId5"/>
            </p:custDataLst>
          </p:nvPr>
        </p:nvSpPr>
        <p:spPr>
          <a:xfrm>
            <a:off x="5489101" y="1086263"/>
            <a:ext cx="6334599" cy="4685474"/>
          </a:xfrm>
        </p:spPr>
        <p:txBody>
          <a:bodyPr anchor="ctr"/>
          <a:lstStyle>
            <a:lvl1pPr marL="0" indent="0">
              <a:lnSpc>
                <a:spcPct val="102000"/>
              </a:lnSpc>
              <a:spcBef>
                <a:spcPts val="0"/>
              </a:spcBef>
              <a:buFont typeface="Arial" panose="020B0604020202020204" pitchFamily="34" charset="0"/>
              <a:buNone/>
              <a:defRPr sz="4500" b="1" cap="none" baseline="0">
                <a:solidFill>
                  <a:schemeClr val="tx2"/>
                </a:solidFill>
              </a:defRPr>
            </a:lvl1pPr>
            <a:lvl2pPr marL="0" indent="0">
              <a:lnSpc>
                <a:spcPct val="102000"/>
              </a:lnSpc>
              <a:spcBef>
                <a:spcPts val="1800"/>
              </a:spcBef>
              <a:buNone/>
              <a:defRPr sz="1400" b="1" cap="none" baseline="0">
                <a:solidFill>
                  <a:schemeClr val="tx1"/>
                </a:solidFill>
              </a:defRPr>
            </a:lvl2pPr>
            <a:lvl3pPr marL="0" indent="0">
              <a:lnSpc>
                <a:spcPct val="102000"/>
              </a:lnSpc>
              <a:buNone/>
              <a:defRPr sz="1400" b="1" cap="all" baseline="0">
                <a:solidFill>
                  <a:schemeClr val="tx1"/>
                </a:solidFill>
              </a:defRPr>
            </a:lvl3pPr>
            <a:lvl4pPr marL="0" indent="0">
              <a:lnSpc>
                <a:spcPct val="102000"/>
              </a:lnSpc>
              <a:buFont typeface="Arial" panose="020B0604020202020204" pitchFamily="34" charset="0"/>
              <a:buNone/>
              <a:defRPr sz="1400" b="1" cap="all" baseline="0">
                <a:solidFill>
                  <a:schemeClr val="tx1"/>
                </a:solidFill>
              </a:defRPr>
            </a:lvl4pPr>
            <a:lvl5pPr marL="0" indent="0">
              <a:lnSpc>
                <a:spcPct val="102000"/>
              </a:lnSpc>
              <a:buFont typeface="Arial" panose="020B0604020202020204" pitchFamily="34" charset="0"/>
              <a:buNone/>
              <a:defRPr sz="1400" b="1" cap="all" baseline="0">
                <a:solidFill>
                  <a:schemeClr val="tx1"/>
                </a:solidFill>
              </a:defRPr>
            </a:lvl5pPr>
            <a:lvl6pPr marL="0" indent="0">
              <a:lnSpc>
                <a:spcPct val="102000"/>
              </a:lnSpc>
              <a:buNone/>
              <a:defRPr sz="1400" b="1" cap="all" baseline="0">
                <a:solidFill>
                  <a:schemeClr val="tx1"/>
                </a:solidFill>
              </a:defRPr>
            </a:lvl6pPr>
            <a:lvl7pPr marL="0" indent="0">
              <a:lnSpc>
                <a:spcPct val="102000"/>
              </a:lnSpc>
              <a:buFont typeface="Arial" panose="020B0604020202020204" pitchFamily="34" charset="0"/>
              <a:buNone/>
              <a:defRPr sz="1400" b="1" cap="all" baseline="0">
                <a:solidFill>
                  <a:schemeClr val="tx1"/>
                </a:solidFill>
              </a:defRPr>
            </a:lvl7pPr>
            <a:lvl8pPr marL="0" indent="0">
              <a:lnSpc>
                <a:spcPct val="102000"/>
              </a:lnSpc>
              <a:buFont typeface="Arial" panose="020B0604020202020204" pitchFamily="34" charset="0"/>
              <a:buNone/>
              <a:defRPr sz="1400" b="1" cap="all" baseline="0">
                <a:solidFill>
                  <a:schemeClr val="tx1"/>
                </a:solidFill>
              </a:defRPr>
            </a:lvl8pPr>
            <a:lvl9pPr marL="0" indent="0">
              <a:lnSpc>
                <a:spcPct val="102000"/>
              </a:lnSpc>
              <a:buFont typeface="Arial" panose="020B0604020202020204" pitchFamily="34" charset="0"/>
              <a:buNone/>
              <a:defRPr sz="1400" b="1" cap="all" baseline="0">
                <a:solidFill>
                  <a:schemeClr val="tx1"/>
                </a:solidFill>
              </a:defRPr>
            </a:lvl9pPr>
          </a:lstStyle>
          <a:p>
            <a:pPr lvl="0"/>
            <a:r>
              <a:rPr lang="de-DE"/>
              <a:t>Quote</a:t>
            </a:r>
          </a:p>
          <a:p>
            <a:pPr lvl="1"/>
            <a:r>
              <a:rPr lang="de-DE"/>
              <a:t>Name</a:t>
            </a:r>
            <a:endParaRPr lang="de-DE" dirty="0"/>
          </a:p>
        </p:txBody>
      </p:sp>
    </p:spTree>
    <p:extLst>
      <p:ext uri="{BB962C8B-B14F-4D97-AF65-F5344CB8AC3E}">
        <p14:creationId xmlns:p14="http://schemas.microsoft.com/office/powerpoint/2010/main" val="2921589573"/>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Quote + X-image">
    <p:bg>
      <p:bgPr>
        <a:solidFill>
          <a:schemeClr val="tx2"/>
        </a:solidFill>
        <a:effectLst/>
      </p:bgPr>
    </p:bg>
    <p:spTree>
      <p:nvGrpSpPr>
        <p:cNvPr id="1" name=""/>
        <p:cNvGrpSpPr/>
        <p:nvPr/>
      </p:nvGrpSpPr>
      <p:grpSpPr>
        <a:xfrm>
          <a:off x="0" y="0"/>
          <a:ext cx="0" cy="0"/>
          <a:chOff x="0" y="0"/>
          <a:chExt cx="0" cy="0"/>
        </a:xfrm>
      </p:grpSpPr>
      <p:sp>
        <p:nvSpPr>
          <p:cNvPr id="4" name="Maske">
            <a:extLst>
              <a:ext uri="{FF2B5EF4-FFF2-40B4-BE49-F238E27FC236}">
                <a16:creationId xmlns:a16="http://schemas.microsoft.com/office/drawing/2014/main" id="{8B588A94-756A-3088-6075-D3C321991BBE}"/>
              </a:ext>
            </a:extLst>
          </p:cNvPr>
          <p:cNvSpPr>
            <a:spLocks noGrp="1" noRot="1" noMove="1" noResize="1" noEditPoints="1" noAdjustHandles="1" noChangeArrowheads="1" noChangeShapeType="1"/>
          </p:cNvSpPr>
          <p:nvPr userDrawn="1">
            <p:custDataLst>
              <p:tags r:id="rId1"/>
            </p:custDataLst>
          </p:nvPr>
        </p:nvSpPr>
        <p:spPr>
          <a:xfrm>
            <a:off x="540000" y="0"/>
            <a:ext cx="116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6" name="Bildplatzhalter 5">
            <a:extLst>
              <a:ext uri="{FF2B5EF4-FFF2-40B4-BE49-F238E27FC236}">
                <a16:creationId xmlns:a16="http://schemas.microsoft.com/office/drawing/2014/main" id="{57046E4B-4228-D690-36DF-C4B34519AE63}"/>
              </a:ext>
            </a:extLst>
          </p:cNvPr>
          <p:cNvSpPr>
            <a:spLocks noGrp="1"/>
          </p:cNvSpPr>
          <p:nvPr>
            <p:ph type="pic" sz="quarter" idx="11" hasCustomPrompt="1"/>
            <p:custDataLst>
              <p:tags r:id="rId2"/>
            </p:custDataLst>
          </p:nvPr>
        </p:nvSpPr>
        <p:spPr>
          <a:xfrm>
            <a:off x="5357336" y="0"/>
            <a:ext cx="6834663" cy="6858000"/>
          </a:xfrm>
          <a:custGeom>
            <a:avLst/>
            <a:gdLst>
              <a:gd name="connsiteX0" fmla="*/ 0 w 6834663"/>
              <a:gd name="connsiteY0" fmla="*/ 0 h 6858000"/>
              <a:gd name="connsiteX1" fmla="*/ 6231840 w 6834663"/>
              <a:gd name="connsiteY1" fmla="*/ 0 h 6858000"/>
              <a:gd name="connsiteX2" fmla="*/ 6495154 w 6834663"/>
              <a:gd name="connsiteY2" fmla="*/ 342774 h 6858000"/>
              <a:gd name="connsiteX3" fmla="*/ 6831905 w 6834663"/>
              <a:gd name="connsiteY3" fmla="*/ 781149 h 6858000"/>
              <a:gd name="connsiteX4" fmla="*/ 6834663 w 6834663"/>
              <a:gd name="connsiteY4" fmla="*/ 777561 h 6858000"/>
              <a:gd name="connsiteX5" fmla="*/ 6834663 w 6834663"/>
              <a:gd name="connsiteY5" fmla="*/ 6858000 h 6858000"/>
              <a:gd name="connsiteX6" fmla="*/ 2167761 w 6834663"/>
              <a:gd name="connsiteY6" fmla="*/ 6858000 h 6858000"/>
              <a:gd name="connsiteX7" fmla="*/ 2200974 w 6834663"/>
              <a:gd name="connsiteY7" fmla="*/ 6814710 h 6858000"/>
              <a:gd name="connsiteX8" fmla="*/ 3714693 w 6834663"/>
              <a:gd name="connsiteY8" fmla="*/ 4842285 h 6858000"/>
              <a:gd name="connsiteX9" fmla="*/ 190454 w 6834663"/>
              <a:gd name="connsiteY9" fmla="*/ 24835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4663" h="6858000">
                <a:moveTo>
                  <a:pt x="0" y="0"/>
                </a:moveTo>
                <a:lnTo>
                  <a:pt x="6231840" y="0"/>
                </a:lnTo>
                <a:lnTo>
                  <a:pt x="6495154" y="342774"/>
                </a:lnTo>
                <a:cubicBezTo>
                  <a:pt x="6605652" y="486619"/>
                  <a:pt x="6717977" y="632841"/>
                  <a:pt x="6831905" y="781149"/>
                </a:cubicBezTo>
                <a:lnTo>
                  <a:pt x="6834663" y="777561"/>
                </a:lnTo>
                <a:lnTo>
                  <a:pt x="6834663" y="6858000"/>
                </a:lnTo>
                <a:lnTo>
                  <a:pt x="2167761" y="6858000"/>
                </a:lnTo>
                <a:lnTo>
                  <a:pt x="2200974" y="6814710"/>
                </a:lnTo>
                <a:cubicBezTo>
                  <a:pt x="2690215" y="6177074"/>
                  <a:pt x="3199977" y="5512826"/>
                  <a:pt x="3714693" y="4842285"/>
                </a:cubicBezTo>
                <a:cubicBezTo>
                  <a:pt x="2427903" y="3165003"/>
                  <a:pt x="1172074" y="1528325"/>
                  <a:pt x="190454" y="248352"/>
                </a:cubicBezTo>
                <a:close/>
              </a:path>
            </a:pathLst>
          </a:custGeom>
          <a:solidFill>
            <a:schemeClr val="bg2"/>
          </a:solidFill>
        </p:spPr>
        <p:txBody>
          <a:bodyPr wrap="square" tIns="2520000">
            <a:noAutofit/>
          </a:bodyPr>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10" name="Textplatzhalter 9">
            <a:extLst>
              <a:ext uri="{FF2B5EF4-FFF2-40B4-BE49-F238E27FC236}">
                <a16:creationId xmlns:a16="http://schemas.microsoft.com/office/drawing/2014/main" id="{4ED4B32C-9E87-7E45-DF8A-2AC697DFFF97}"/>
              </a:ext>
            </a:extLst>
          </p:cNvPr>
          <p:cNvSpPr>
            <a:spLocks noGrp="1"/>
          </p:cNvSpPr>
          <p:nvPr>
            <p:ph type="body" sz="quarter" idx="15"/>
            <p:custDataLst>
              <p:tags r:id="rId3"/>
            </p:custDataLst>
          </p:nvPr>
        </p:nvSpPr>
        <p:spPr>
          <a:xfrm>
            <a:off x="7528861" y="783314"/>
            <a:ext cx="4663138" cy="6074687"/>
          </a:xfrm>
          <a:custGeom>
            <a:avLst/>
            <a:gdLst>
              <a:gd name="connsiteX0" fmla="*/ 4663138 w 4663138"/>
              <a:gd name="connsiteY0" fmla="*/ 0 h 6074687"/>
              <a:gd name="connsiteX1" fmla="*/ 4663138 w 4663138"/>
              <a:gd name="connsiteY1" fmla="*/ 6074687 h 6074687"/>
              <a:gd name="connsiteX2" fmla="*/ 0 w 4663138"/>
              <a:gd name="connsiteY2" fmla="*/ 6074687 h 6074687"/>
              <a:gd name="connsiteX3" fmla="*/ 403363 w 4663138"/>
              <a:gd name="connsiteY3" fmla="*/ 5549148 h 6074687"/>
              <a:gd name="connsiteX4" fmla="*/ 4209826 w 4663138"/>
              <a:gd name="connsiteY4" fmla="*/ 590438 h 60746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63138" h="6074687">
                <a:moveTo>
                  <a:pt x="4663138" y="0"/>
                </a:moveTo>
                <a:lnTo>
                  <a:pt x="4663138" y="6074687"/>
                </a:lnTo>
                <a:lnTo>
                  <a:pt x="0" y="6074687"/>
                </a:lnTo>
                <a:lnTo>
                  <a:pt x="403363" y="5549148"/>
                </a:lnTo>
                <a:cubicBezTo>
                  <a:pt x="1649367" y="3925768"/>
                  <a:pt x="2999193" y="2167324"/>
                  <a:pt x="4209826" y="590438"/>
                </a:cubicBezTo>
                <a:close/>
              </a:path>
            </a:pathLst>
          </a:custGeom>
          <a:solidFill>
            <a:schemeClr val="tx2">
              <a:alpha val="50000"/>
            </a:schemeClr>
          </a:solidFill>
        </p:spPr>
        <p:txBody>
          <a:bodyPr vert="horz" wrap="square" lIns="0" tIns="0" rIns="0" bIns="0" rtlCol="0">
            <a:noAutofit/>
          </a:bodyPr>
          <a:lstStyle>
            <a:lvl1pPr>
              <a:defRPr lang="de-DE" dirty="0"/>
            </a:lvl1pPr>
          </a:lstStyle>
          <a:p>
            <a:pPr lvl="0"/>
            <a:r>
              <a:rPr lang="de-DE"/>
              <a:t>Mastertextformat bearbeiten</a:t>
            </a:r>
          </a:p>
        </p:txBody>
      </p:sp>
      <p:sp>
        <p:nvSpPr>
          <p:cNvPr id="5" name="Rechteck 4">
            <a:extLst>
              <a:ext uri="{FF2B5EF4-FFF2-40B4-BE49-F238E27FC236}">
                <a16:creationId xmlns:a16="http://schemas.microsoft.com/office/drawing/2014/main" id="{58F51B76-DBCC-B228-FB04-AB0F148BBE4D}"/>
              </a:ext>
            </a:extLst>
          </p:cNvPr>
          <p:cNvSpPr>
            <a:spLocks/>
          </p:cNvSpPr>
          <p:nvPr userDrawn="1">
            <p:custDataLst>
              <p:tags r:id="rId4"/>
            </p:custDataLst>
          </p:nvPr>
        </p:nvSpPr>
        <p:spPr>
          <a:xfrm>
            <a:off x="898525" y="6454412"/>
            <a:ext cx="2323440" cy="186628"/>
          </a:xfrm>
          <a:prstGeom prst="rect">
            <a:avLst/>
          </a:prstGeom>
          <a:noFill/>
        </p:spPr>
        <p:txBody>
          <a:bodyPr wrap="square" lIns="0" tIns="0" rIns="0" bIns="0" rtlCol="0" anchor="ctr">
            <a:noAutofit/>
          </a:bodyPr>
          <a:lstStyle/>
          <a:p>
            <a:pPr marL="0" indent="0" algn="l">
              <a:spcBef>
                <a:spcPts val="0"/>
              </a:spcBef>
              <a:buClr>
                <a:schemeClr val="accent1"/>
              </a:buClr>
              <a:buFont typeface="Arial" panose="020B0604020202020204" pitchFamily="34" charset="0"/>
              <a:buNone/>
            </a:pPr>
            <a:r>
              <a:rPr lang="de-DE" sz="992" b="1" noProof="0">
                <a:solidFill>
                  <a:schemeClr val="accent1"/>
                </a:solidFill>
              </a:rPr>
              <a:t>DKMS</a:t>
            </a:r>
            <a:endParaRPr lang="de-DE" sz="992" b="1" noProof="0" dirty="0">
              <a:solidFill>
                <a:schemeClr val="accent1"/>
              </a:solidFill>
            </a:endParaRPr>
          </a:p>
        </p:txBody>
      </p:sp>
      <p:sp>
        <p:nvSpPr>
          <p:cNvPr id="8" name="Textplatzhalter 5">
            <a:extLst>
              <a:ext uri="{FF2B5EF4-FFF2-40B4-BE49-F238E27FC236}">
                <a16:creationId xmlns:a16="http://schemas.microsoft.com/office/drawing/2014/main" id="{1C56628C-AFA9-69E6-B4BE-FF4AEDAD8A8C}"/>
              </a:ext>
            </a:extLst>
          </p:cNvPr>
          <p:cNvSpPr>
            <a:spLocks noGrp="1"/>
          </p:cNvSpPr>
          <p:nvPr>
            <p:ph type="body" sz="quarter" idx="14" hasCustomPrompt="1"/>
            <p:custDataLst>
              <p:tags r:id="rId5"/>
            </p:custDataLst>
          </p:nvPr>
        </p:nvSpPr>
        <p:spPr>
          <a:xfrm>
            <a:off x="901700" y="1086263"/>
            <a:ext cx="5638800" cy="4685474"/>
          </a:xfrm>
        </p:spPr>
        <p:txBody>
          <a:bodyPr anchor="ctr"/>
          <a:lstStyle>
            <a:lvl1pPr marL="0" indent="0">
              <a:lnSpc>
                <a:spcPct val="102000"/>
              </a:lnSpc>
              <a:spcBef>
                <a:spcPts val="0"/>
              </a:spcBef>
              <a:buFont typeface="Arial" panose="020B0604020202020204" pitchFamily="34" charset="0"/>
              <a:buNone/>
              <a:defRPr sz="4500" b="1" cap="none" baseline="0">
                <a:solidFill>
                  <a:schemeClr val="tx2"/>
                </a:solidFill>
              </a:defRPr>
            </a:lvl1pPr>
            <a:lvl2pPr marL="0" indent="0">
              <a:lnSpc>
                <a:spcPct val="102000"/>
              </a:lnSpc>
              <a:spcBef>
                <a:spcPts val="1800"/>
              </a:spcBef>
              <a:buNone/>
              <a:defRPr sz="1400" b="1" cap="none" normalizeH="0" baseline="0">
                <a:solidFill>
                  <a:schemeClr val="tx1"/>
                </a:solidFill>
              </a:defRPr>
            </a:lvl2pPr>
            <a:lvl3pPr marL="0" indent="0">
              <a:lnSpc>
                <a:spcPct val="102000"/>
              </a:lnSpc>
              <a:buNone/>
              <a:defRPr sz="1400" b="1" cap="all" baseline="0">
                <a:solidFill>
                  <a:schemeClr val="tx1"/>
                </a:solidFill>
              </a:defRPr>
            </a:lvl3pPr>
            <a:lvl4pPr marL="0" indent="0">
              <a:lnSpc>
                <a:spcPct val="102000"/>
              </a:lnSpc>
              <a:buFont typeface="Arial" panose="020B0604020202020204" pitchFamily="34" charset="0"/>
              <a:buNone/>
              <a:defRPr sz="1400" b="1" cap="all" baseline="0">
                <a:solidFill>
                  <a:schemeClr val="tx1"/>
                </a:solidFill>
              </a:defRPr>
            </a:lvl4pPr>
            <a:lvl5pPr marL="0" indent="0">
              <a:lnSpc>
                <a:spcPct val="102000"/>
              </a:lnSpc>
              <a:buFont typeface="Arial" panose="020B0604020202020204" pitchFamily="34" charset="0"/>
              <a:buNone/>
              <a:defRPr sz="1400" b="1" cap="all" baseline="0">
                <a:solidFill>
                  <a:schemeClr val="tx1"/>
                </a:solidFill>
              </a:defRPr>
            </a:lvl5pPr>
            <a:lvl6pPr marL="0" indent="0">
              <a:lnSpc>
                <a:spcPct val="102000"/>
              </a:lnSpc>
              <a:buNone/>
              <a:defRPr sz="1400" b="1" cap="all" baseline="0">
                <a:solidFill>
                  <a:schemeClr val="tx1"/>
                </a:solidFill>
              </a:defRPr>
            </a:lvl6pPr>
            <a:lvl7pPr marL="0" indent="0">
              <a:lnSpc>
                <a:spcPct val="102000"/>
              </a:lnSpc>
              <a:buFont typeface="Arial" panose="020B0604020202020204" pitchFamily="34" charset="0"/>
              <a:buNone/>
              <a:defRPr sz="1400" b="1" cap="all" baseline="0">
                <a:solidFill>
                  <a:schemeClr val="tx1"/>
                </a:solidFill>
              </a:defRPr>
            </a:lvl7pPr>
            <a:lvl8pPr marL="0" indent="0">
              <a:lnSpc>
                <a:spcPct val="102000"/>
              </a:lnSpc>
              <a:buFont typeface="Arial" panose="020B0604020202020204" pitchFamily="34" charset="0"/>
              <a:buNone/>
              <a:defRPr sz="1400" b="1" cap="all" baseline="0">
                <a:solidFill>
                  <a:schemeClr val="tx1"/>
                </a:solidFill>
              </a:defRPr>
            </a:lvl8pPr>
            <a:lvl9pPr marL="0" indent="0">
              <a:lnSpc>
                <a:spcPct val="102000"/>
              </a:lnSpc>
              <a:buFont typeface="Arial" panose="020B0604020202020204" pitchFamily="34" charset="0"/>
              <a:buNone/>
              <a:defRPr sz="1400" b="1" cap="all" baseline="0">
                <a:solidFill>
                  <a:schemeClr val="tx1"/>
                </a:solidFill>
              </a:defRPr>
            </a:lvl9pPr>
          </a:lstStyle>
          <a:p>
            <a:pPr lvl="0"/>
            <a:r>
              <a:rPr lang="de-DE"/>
              <a:t>Quote</a:t>
            </a:r>
          </a:p>
          <a:p>
            <a:pPr lvl="1"/>
            <a:r>
              <a:rPr lang="de-DE"/>
              <a:t>Name</a:t>
            </a:r>
            <a:endParaRPr lang="de-DE" dirty="0"/>
          </a:p>
        </p:txBody>
      </p:sp>
    </p:spTree>
    <p:extLst>
      <p:ext uri="{BB962C8B-B14F-4D97-AF65-F5344CB8AC3E}">
        <p14:creationId xmlns:p14="http://schemas.microsoft.com/office/powerpoint/2010/main" val="684152104"/>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Thank you – Charts">
    <p:bg>
      <p:bgPr>
        <a:solidFill>
          <a:schemeClr val="tx2"/>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0"/>
            <a:ext cx="12192000" cy="6858000"/>
          </a:xfrm>
          <a:prstGeom prst="rect">
            <a:avLst/>
          </a:prstGeom>
          <a:solidFill>
            <a:schemeClr val="tx1"/>
          </a:solidFill>
        </p:spPr>
        <p:txBody>
          <a:bodyPr wrap="square" rtlCol="0" anchor="ctr">
            <a:noAutofit/>
          </a:bodyPr>
          <a:lstStyle/>
          <a:p>
            <a:pPr algn="ctr"/>
            <a:r>
              <a:rPr lang="de-DE" sz="12000" dirty="0" err="1">
                <a:solidFill>
                  <a:schemeClr val="bg1"/>
                </a:solidFill>
              </a:rPr>
              <a:t>Thank</a:t>
            </a:r>
            <a:r>
              <a:rPr lang="de-DE" sz="12000" dirty="0">
                <a:solidFill>
                  <a:schemeClr val="bg1"/>
                </a:solidFill>
              </a:rPr>
              <a:t> </a:t>
            </a:r>
            <a:r>
              <a:rPr lang="de-DE" sz="12000" dirty="0" err="1">
                <a:solidFill>
                  <a:schemeClr val="bg1"/>
                </a:solidFill>
              </a:rPr>
              <a:t>you</a:t>
            </a:r>
            <a:r>
              <a:rPr lang="de-DE" sz="12000" dirty="0">
                <a:solidFill>
                  <a:schemeClr val="bg1"/>
                </a:solidFill>
              </a:rPr>
              <a:t> Welcome</a:t>
            </a:r>
          </a:p>
        </p:txBody>
      </p:sp>
    </p:spTree>
    <p:extLst>
      <p:ext uri="{BB962C8B-B14F-4D97-AF65-F5344CB8AC3E}">
        <p14:creationId xmlns:p14="http://schemas.microsoft.com/office/powerpoint/2010/main" val="164496921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Thank you 3">
    <p:bg>
      <p:bgPr>
        <a:solidFill>
          <a:schemeClr val="tx2"/>
        </a:solidFill>
        <a:effectLst/>
      </p:bgPr>
    </p:bg>
    <p:spTree>
      <p:nvGrpSpPr>
        <p:cNvPr id="1" name=""/>
        <p:cNvGrpSpPr/>
        <p:nvPr/>
      </p:nvGrpSpPr>
      <p:grpSpPr>
        <a:xfrm>
          <a:off x="0" y="0"/>
          <a:ext cx="0" cy="0"/>
          <a:chOff x="0" y="0"/>
          <a:chExt cx="0" cy="0"/>
        </a:xfrm>
      </p:grpSpPr>
      <p:sp>
        <p:nvSpPr>
          <p:cNvPr id="4" name="Maske">
            <a:extLst>
              <a:ext uri="{FF2B5EF4-FFF2-40B4-BE49-F238E27FC236}">
                <a16:creationId xmlns:a16="http://schemas.microsoft.com/office/drawing/2014/main" id="{B538DFD6-CB5C-6822-2E93-F67F315A9D3D}"/>
              </a:ext>
            </a:extLst>
          </p:cNvPr>
          <p:cNvSpPr/>
          <p:nvPr userDrawn="1">
            <p:custDataLst>
              <p:tags r:id="rId1"/>
            </p:custDataLst>
          </p:nvPr>
        </p:nvSpPr>
        <p:spPr>
          <a:xfrm>
            <a:off x="540000" y="0"/>
            <a:ext cx="116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noProof="0" dirty="0"/>
          </a:p>
        </p:txBody>
      </p:sp>
      <p:grpSp>
        <p:nvGrpSpPr>
          <p:cNvPr id="5" name="X Outline angeschnitten" hidden="1">
            <a:extLst>
              <a:ext uri="{FF2B5EF4-FFF2-40B4-BE49-F238E27FC236}">
                <a16:creationId xmlns:a16="http://schemas.microsoft.com/office/drawing/2014/main" id="{53DEE883-A250-0E40-D84F-4FFEA8289B83}"/>
              </a:ext>
            </a:extLst>
          </p:cNvPr>
          <p:cNvGrpSpPr/>
          <p:nvPr userDrawn="1">
            <p:custDataLst>
              <p:tags r:id="rId2"/>
            </p:custDataLst>
          </p:nvPr>
        </p:nvGrpSpPr>
        <p:grpSpPr>
          <a:xfrm>
            <a:off x="4969008" y="0"/>
            <a:ext cx="7222992" cy="6858000"/>
            <a:chOff x="4969008" y="0"/>
            <a:chExt cx="7222992" cy="6858000"/>
          </a:xfrm>
        </p:grpSpPr>
        <p:sp>
          <p:nvSpPr>
            <p:cNvPr id="6" name="2. x">
              <a:extLst>
                <a:ext uri="{FF2B5EF4-FFF2-40B4-BE49-F238E27FC236}">
                  <a16:creationId xmlns:a16="http://schemas.microsoft.com/office/drawing/2014/main" id="{63B64658-D543-DD4D-1C71-CC342138745B}"/>
                </a:ext>
              </a:extLst>
            </p:cNvPr>
            <p:cNvSpPr>
              <a:spLocks/>
            </p:cNvSpPr>
            <p:nvPr/>
          </p:nvSpPr>
          <p:spPr>
            <a:xfrm>
              <a:off x="11402588" y="2397406"/>
              <a:ext cx="789412" cy="2057568"/>
            </a:xfrm>
            <a:custGeom>
              <a:avLst/>
              <a:gdLst>
                <a:gd name="connsiteX0" fmla="*/ 0 w 1079999"/>
                <a:gd name="connsiteY0" fmla="*/ 0 h 6858000"/>
                <a:gd name="connsiteX1" fmla="*/ 1079999 w 1079999"/>
                <a:gd name="connsiteY1" fmla="*/ 0 h 6858000"/>
                <a:gd name="connsiteX2" fmla="*/ 1079999 w 1079999"/>
                <a:gd name="connsiteY2" fmla="*/ 2397406 h 6858000"/>
                <a:gd name="connsiteX3" fmla="*/ 911312 w 1079999"/>
                <a:gd name="connsiteY3" fmla="*/ 2617281 h 6858000"/>
                <a:gd name="connsiteX4" fmla="*/ 290587 w 1079999"/>
                <a:gd name="connsiteY4" fmla="*/ 3426358 h 6858000"/>
                <a:gd name="connsiteX5" fmla="*/ 911312 w 1079999"/>
                <a:gd name="connsiteY5" fmla="*/ 4235131 h 6858000"/>
                <a:gd name="connsiteX6" fmla="*/ 1079999 w 1079999"/>
                <a:gd name="connsiteY6" fmla="*/ 4454974 h 6858000"/>
                <a:gd name="connsiteX7" fmla="*/ 1079999 w 1079999"/>
                <a:gd name="connsiteY7" fmla="*/ 6858000 h 6858000"/>
                <a:gd name="connsiteX8" fmla="*/ 0 w 1079999"/>
                <a:gd name="connsiteY8" fmla="*/ 6858000 h 6858000"/>
                <a:gd name="connsiteX0" fmla="*/ 0 w 1079999"/>
                <a:gd name="connsiteY0" fmla="*/ 6858000 h 6858000"/>
                <a:gd name="connsiteX1" fmla="*/ 1079999 w 1079999"/>
                <a:gd name="connsiteY1" fmla="*/ 0 h 6858000"/>
                <a:gd name="connsiteX2" fmla="*/ 1079999 w 1079999"/>
                <a:gd name="connsiteY2" fmla="*/ 2397406 h 6858000"/>
                <a:gd name="connsiteX3" fmla="*/ 911312 w 1079999"/>
                <a:gd name="connsiteY3" fmla="*/ 2617281 h 6858000"/>
                <a:gd name="connsiteX4" fmla="*/ 290587 w 1079999"/>
                <a:gd name="connsiteY4" fmla="*/ 3426358 h 6858000"/>
                <a:gd name="connsiteX5" fmla="*/ 911312 w 1079999"/>
                <a:gd name="connsiteY5" fmla="*/ 4235131 h 6858000"/>
                <a:gd name="connsiteX6" fmla="*/ 1079999 w 1079999"/>
                <a:gd name="connsiteY6" fmla="*/ 4454974 h 6858000"/>
                <a:gd name="connsiteX7" fmla="*/ 1079999 w 1079999"/>
                <a:gd name="connsiteY7" fmla="*/ 6858000 h 6858000"/>
                <a:gd name="connsiteX8" fmla="*/ 0 w 1079999"/>
                <a:gd name="connsiteY8" fmla="*/ 6858000 h 6858000"/>
                <a:gd name="connsiteX0" fmla="*/ 1079999 w 1171439"/>
                <a:gd name="connsiteY0" fmla="*/ 0 h 6858000"/>
                <a:gd name="connsiteX1" fmla="*/ 1079999 w 1171439"/>
                <a:gd name="connsiteY1" fmla="*/ 2397406 h 6858000"/>
                <a:gd name="connsiteX2" fmla="*/ 911312 w 1171439"/>
                <a:gd name="connsiteY2" fmla="*/ 2617281 h 6858000"/>
                <a:gd name="connsiteX3" fmla="*/ 290587 w 1171439"/>
                <a:gd name="connsiteY3" fmla="*/ 3426358 h 6858000"/>
                <a:gd name="connsiteX4" fmla="*/ 911312 w 1171439"/>
                <a:gd name="connsiteY4" fmla="*/ 4235131 h 6858000"/>
                <a:gd name="connsiteX5" fmla="*/ 1079999 w 1171439"/>
                <a:gd name="connsiteY5" fmla="*/ 4454974 h 6858000"/>
                <a:gd name="connsiteX6" fmla="*/ 1079999 w 1171439"/>
                <a:gd name="connsiteY6" fmla="*/ 6858000 h 6858000"/>
                <a:gd name="connsiteX7" fmla="*/ 0 w 1171439"/>
                <a:gd name="connsiteY7" fmla="*/ 6858000 h 6858000"/>
                <a:gd name="connsiteX8" fmla="*/ 1171439 w 1171439"/>
                <a:gd name="connsiteY8" fmla="*/ 91440 h 6858000"/>
                <a:gd name="connsiteX0" fmla="*/ 1079999 w 1079999"/>
                <a:gd name="connsiteY0" fmla="*/ 0 h 6858000"/>
                <a:gd name="connsiteX1" fmla="*/ 1079999 w 1079999"/>
                <a:gd name="connsiteY1" fmla="*/ 2397406 h 6858000"/>
                <a:gd name="connsiteX2" fmla="*/ 911312 w 1079999"/>
                <a:gd name="connsiteY2" fmla="*/ 2617281 h 6858000"/>
                <a:gd name="connsiteX3" fmla="*/ 290587 w 1079999"/>
                <a:gd name="connsiteY3" fmla="*/ 3426358 h 6858000"/>
                <a:gd name="connsiteX4" fmla="*/ 911312 w 1079999"/>
                <a:gd name="connsiteY4" fmla="*/ 4235131 h 6858000"/>
                <a:gd name="connsiteX5" fmla="*/ 1079999 w 1079999"/>
                <a:gd name="connsiteY5" fmla="*/ 4454974 h 6858000"/>
                <a:gd name="connsiteX6" fmla="*/ 1079999 w 1079999"/>
                <a:gd name="connsiteY6" fmla="*/ 6858000 h 6858000"/>
                <a:gd name="connsiteX7" fmla="*/ 0 w 1079999"/>
                <a:gd name="connsiteY7" fmla="*/ 6858000 h 6858000"/>
                <a:gd name="connsiteX0" fmla="*/ 1079999 w 1079999"/>
                <a:gd name="connsiteY0" fmla="*/ 0 h 4460594"/>
                <a:gd name="connsiteX1" fmla="*/ 911312 w 1079999"/>
                <a:gd name="connsiteY1" fmla="*/ 219875 h 4460594"/>
                <a:gd name="connsiteX2" fmla="*/ 290587 w 1079999"/>
                <a:gd name="connsiteY2" fmla="*/ 1028952 h 4460594"/>
                <a:gd name="connsiteX3" fmla="*/ 911312 w 1079999"/>
                <a:gd name="connsiteY3" fmla="*/ 1837725 h 4460594"/>
                <a:gd name="connsiteX4" fmla="*/ 1079999 w 1079999"/>
                <a:gd name="connsiteY4" fmla="*/ 2057568 h 4460594"/>
                <a:gd name="connsiteX5" fmla="*/ 1079999 w 1079999"/>
                <a:gd name="connsiteY5" fmla="*/ 4460594 h 4460594"/>
                <a:gd name="connsiteX6" fmla="*/ 0 w 1079999"/>
                <a:gd name="connsiteY6" fmla="*/ 4460594 h 4460594"/>
                <a:gd name="connsiteX0" fmla="*/ 789412 w 789412"/>
                <a:gd name="connsiteY0" fmla="*/ 0 h 4460594"/>
                <a:gd name="connsiteX1" fmla="*/ 620725 w 789412"/>
                <a:gd name="connsiteY1" fmla="*/ 219875 h 4460594"/>
                <a:gd name="connsiteX2" fmla="*/ 0 w 789412"/>
                <a:gd name="connsiteY2" fmla="*/ 1028952 h 4460594"/>
                <a:gd name="connsiteX3" fmla="*/ 620725 w 789412"/>
                <a:gd name="connsiteY3" fmla="*/ 1837725 h 4460594"/>
                <a:gd name="connsiteX4" fmla="*/ 789412 w 789412"/>
                <a:gd name="connsiteY4" fmla="*/ 2057568 h 4460594"/>
                <a:gd name="connsiteX5" fmla="*/ 789412 w 789412"/>
                <a:gd name="connsiteY5" fmla="*/ 4460594 h 4460594"/>
                <a:gd name="connsiteX0" fmla="*/ 789412 w 789412"/>
                <a:gd name="connsiteY0" fmla="*/ 0 h 2057568"/>
                <a:gd name="connsiteX1" fmla="*/ 620725 w 789412"/>
                <a:gd name="connsiteY1" fmla="*/ 219875 h 2057568"/>
                <a:gd name="connsiteX2" fmla="*/ 0 w 789412"/>
                <a:gd name="connsiteY2" fmla="*/ 1028952 h 2057568"/>
                <a:gd name="connsiteX3" fmla="*/ 620725 w 789412"/>
                <a:gd name="connsiteY3" fmla="*/ 1837725 h 2057568"/>
                <a:gd name="connsiteX4" fmla="*/ 789412 w 789412"/>
                <a:gd name="connsiteY4" fmla="*/ 2057568 h 2057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9412" h="2057568">
                  <a:moveTo>
                    <a:pt x="789412" y="0"/>
                  </a:moveTo>
                  <a:lnTo>
                    <a:pt x="620725" y="219875"/>
                  </a:lnTo>
                  <a:lnTo>
                    <a:pt x="0" y="1028952"/>
                  </a:lnTo>
                  <a:lnTo>
                    <a:pt x="620725" y="1837725"/>
                  </a:lnTo>
                  <a:lnTo>
                    <a:pt x="789412" y="2057568"/>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7" name="linker x-teil">
              <a:extLst>
                <a:ext uri="{FF2B5EF4-FFF2-40B4-BE49-F238E27FC236}">
                  <a16:creationId xmlns:a16="http://schemas.microsoft.com/office/drawing/2014/main" id="{8726C28A-0098-065C-27ED-328A24763104}"/>
                </a:ext>
              </a:extLst>
            </p:cNvPr>
            <p:cNvSpPr>
              <a:spLocks/>
            </p:cNvSpPr>
            <p:nvPr/>
          </p:nvSpPr>
          <p:spPr>
            <a:xfrm>
              <a:off x="4969008" y="0"/>
              <a:ext cx="2632413" cy="6858000"/>
            </a:xfrm>
            <a:custGeom>
              <a:avLst/>
              <a:gdLst>
                <a:gd name="connsiteX0" fmla="*/ 4150 w 2896799"/>
                <a:gd name="connsiteY0" fmla="*/ 0 h 6858000"/>
                <a:gd name="connsiteX1" fmla="*/ 2896799 w 2896799"/>
                <a:gd name="connsiteY1" fmla="*/ 607186 h 6858000"/>
                <a:gd name="connsiteX2" fmla="*/ 2896799 w 2896799"/>
                <a:gd name="connsiteY2" fmla="*/ 6858000 h 6858000"/>
                <a:gd name="connsiteX3" fmla="*/ 0 w 2896799"/>
                <a:gd name="connsiteY3" fmla="*/ 6858000 h 6858000"/>
                <a:gd name="connsiteX4" fmla="*/ 43680 w 2896799"/>
                <a:gd name="connsiteY4" fmla="*/ 6801008 h 6858000"/>
                <a:gd name="connsiteX5" fmla="*/ 2632413 w 2896799"/>
                <a:gd name="connsiteY5" fmla="*/ 3426358 h 6858000"/>
                <a:gd name="connsiteX6" fmla="*/ 43680 w 2896799"/>
                <a:gd name="connsiteY6" fmla="*/ 51575 h 6858000"/>
                <a:gd name="connsiteX0" fmla="*/ 2896799 w 2988239"/>
                <a:gd name="connsiteY0" fmla="*/ 607186 h 6858000"/>
                <a:gd name="connsiteX1" fmla="*/ 2896799 w 2988239"/>
                <a:gd name="connsiteY1" fmla="*/ 6858000 h 6858000"/>
                <a:gd name="connsiteX2" fmla="*/ 0 w 2988239"/>
                <a:gd name="connsiteY2" fmla="*/ 6858000 h 6858000"/>
                <a:gd name="connsiteX3" fmla="*/ 43680 w 2988239"/>
                <a:gd name="connsiteY3" fmla="*/ 6801008 h 6858000"/>
                <a:gd name="connsiteX4" fmla="*/ 2632413 w 2988239"/>
                <a:gd name="connsiteY4" fmla="*/ 3426358 h 6858000"/>
                <a:gd name="connsiteX5" fmla="*/ 43680 w 2988239"/>
                <a:gd name="connsiteY5" fmla="*/ 51575 h 6858000"/>
                <a:gd name="connsiteX6" fmla="*/ 4150 w 2988239"/>
                <a:gd name="connsiteY6" fmla="*/ 0 h 6858000"/>
                <a:gd name="connsiteX7" fmla="*/ 2988239 w 2988239"/>
                <a:gd name="connsiteY7" fmla="*/ 698626 h 6858000"/>
                <a:gd name="connsiteX0" fmla="*/ 2896799 w 2896799"/>
                <a:gd name="connsiteY0" fmla="*/ 607186 h 6858000"/>
                <a:gd name="connsiteX1" fmla="*/ 2896799 w 2896799"/>
                <a:gd name="connsiteY1" fmla="*/ 6858000 h 6858000"/>
                <a:gd name="connsiteX2" fmla="*/ 0 w 2896799"/>
                <a:gd name="connsiteY2" fmla="*/ 6858000 h 6858000"/>
                <a:gd name="connsiteX3" fmla="*/ 43680 w 2896799"/>
                <a:gd name="connsiteY3" fmla="*/ 6801008 h 6858000"/>
                <a:gd name="connsiteX4" fmla="*/ 2632413 w 2896799"/>
                <a:gd name="connsiteY4" fmla="*/ 3426358 h 6858000"/>
                <a:gd name="connsiteX5" fmla="*/ 43680 w 2896799"/>
                <a:gd name="connsiteY5" fmla="*/ 51575 h 6858000"/>
                <a:gd name="connsiteX6" fmla="*/ 4150 w 2896799"/>
                <a:gd name="connsiteY6" fmla="*/ 0 h 6858000"/>
                <a:gd name="connsiteX0" fmla="*/ 2896799 w 2896799"/>
                <a:gd name="connsiteY0" fmla="*/ 6858000 h 6858000"/>
                <a:gd name="connsiteX1" fmla="*/ 0 w 2896799"/>
                <a:gd name="connsiteY1" fmla="*/ 6858000 h 6858000"/>
                <a:gd name="connsiteX2" fmla="*/ 43680 w 2896799"/>
                <a:gd name="connsiteY2" fmla="*/ 6801008 h 6858000"/>
                <a:gd name="connsiteX3" fmla="*/ 2632413 w 2896799"/>
                <a:gd name="connsiteY3" fmla="*/ 3426358 h 6858000"/>
                <a:gd name="connsiteX4" fmla="*/ 43680 w 2896799"/>
                <a:gd name="connsiteY4" fmla="*/ 51575 h 6858000"/>
                <a:gd name="connsiteX5" fmla="*/ 4150 w 2896799"/>
                <a:gd name="connsiteY5" fmla="*/ 0 h 6858000"/>
                <a:gd name="connsiteX0" fmla="*/ 0 w 2632413"/>
                <a:gd name="connsiteY0" fmla="*/ 6858000 h 6858000"/>
                <a:gd name="connsiteX1" fmla="*/ 43680 w 2632413"/>
                <a:gd name="connsiteY1" fmla="*/ 6801008 h 6858000"/>
                <a:gd name="connsiteX2" fmla="*/ 2632413 w 2632413"/>
                <a:gd name="connsiteY2" fmla="*/ 3426358 h 6858000"/>
                <a:gd name="connsiteX3" fmla="*/ 43680 w 2632413"/>
                <a:gd name="connsiteY3" fmla="*/ 51575 h 6858000"/>
                <a:gd name="connsiteX4" fmla="*/ 4150 w 2632413"/>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2413" h="6858000">
                  <a:moveTo>
                    <a:pt x="0" y="6858000"/>
                  </a:moveTo>
                  <a:lnTo>
                    <a:pt x="43680" y="6801008"/>
                  </a:lnTo>
                  <a:lnTo>
                    <a:pt x="2632413" y="3426358"/>
                  </a:lnTo>
                  <a:lnTo>
                    <a:pt x="43680" y="51575"/>
                  </a:lnTo>
                  <a:lnTo>
                    <a:pt x="4150" y="0"/>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10" name="3. x">
              <a:extLst>
                <a:ext uri="{FF2B5EF4-FFF2-40B4-BE49-F238E27FC236}">
                  <a16:creationId xmlns:a16="http://schemas.microsoft.com/office/drawing/2014/main" id="{AF05B91D-BC5F-0774-6516-AF2ECE08D668}"/>
                </a:ext>
              </a:extLst>
            </p:cNvPr>
            <p:cNvSpPr>
              <a:spLocks/>
            </p:cNvSpPr>
            <p:nvPr/>
          </p:nvSpPr>
          <p:spPr>
            <a:xfrm>
              <a:off x="8771517" y="0"/>
              <a:ext cx="1460747" cy="950582"/>
            </a:xfrm>
            <a:custGeom>
              <a:avLst/>
              <a:gdLst>
                <a:gd name="connsiteX0" fmla="*/ 0 w 7218843"/>
                <a:gd name="connsiteY0" fmla="*/ 0 h 1116944"/>
                <a:gd name="connsiteX1" fmla="*/ 3798360 w 7218843"/>
                <a:gd name="connsiteY1" fmla="*/ 0 h 1116944"/>
                <a:gd name="connsiteX2" fmla="*/ 3933574 w 7218843"/>
                <a:gd name="connsiteY2" fmla="*/ 176004 h 1116944"/>
                <a:gd name="connsiteX3" fmla="*/ 4528596 w 7218843"/>
                <a:gd name="connsiteY3" fmla="*/ 950582 h 1116944"/>
                <a:gd name="connsiteX4" fmla="*/ 5123851 w 7218843"/>
                <a:gd name="connsiteY4" fmla="*/ 176004 h 1116944"/>
                <a:gd name="connsiteX5" fmla="*/ 5259107 w 7218843"/>
                <a:gd name="connsiteY5" fmla="*/ 0 h 1116944"/>
                <a:gd name="connsiteX6" fmla="*/ 7218843 w 7218843"/>
                <a:gd name="connsiteY6" fmla="*/ 0 h 1116944"/>
                <a:gd name="connsiteX7" fmla="*/ 7218843 w 7218843"/>
                <a:gd name="connsiteY7" fmla="*/ 1116944 h 1116944"/>
                <a:gd name="connsiteX8" fmla="*/ 856519 w 7218843"/>
                <a:gd name="connsiteY8" fmla="*/ 1116944 h 1116944"/>
                <a:gd name="connsiteX9" fmla="*/ 719730 w 7218843"/>
                <a:gd name="connsiteY9" fmla="*/ 938612 h 1116944"/>
                <a:gd name="connsiteX10" fmla="*/ 39530 w 7218843"/>
                <a:gd name="connsiteY10" fmla="*/ 51575 h 1116944"/>
                <a:gd name="connsiteX0" fmla="*/ 856519 w 7218843"/>
                <a:gd name="connsiteY0" fmla="*/ 1116944 h 1208384"/>
                <a:gd name="connsiteX1" fmla="*/ 719730 w 7218843"/>
                <a:gd name="connsiteY1" fmla="*/ 938612 h 1208384"/>
                <a:gd name="connsiteX2" fmla="*/ 39530 w 7218843"/>
                <a:gd name="connsiteY2" fmla="*/ 51575 h 1208384"/>
                <a:gd name="connsiteX3" fmla="*/ 0 w 7218843"/>
                <a:gd name="connsiteY3" fmla="*/ 0 h 1208384"/>
                <a:gd name="connsiteX4" fmla="*/ 3798360 w 7218843"/>
                <a:gd name="connsiteY4" fmla="*/ 0 h 1208384"/>
                <a:gd name="connsiteX5" fmla="*/ 3933574 w 7218843"/>
                <a:gd name="connsiteY5" fmla="*/ 176004 h 1208384"/>
                <a:gd name="connsiteX6" fmla="*/ 4528596 w 7218843"/>
                <a:gd name="connsiteY6" fmla="*/ 950582 h 1208384"/>
                <a:gd name="connsiteX7" fmla="*/ 5123851 w 7218843"/>
                <a:gd name="connsiteY7" fmla="*/ 176004 h 1208384"/>
                <a:gd name="connsiteX8" fmla="*/ 5259107 w 7218843"/>
                <a:gd name="connsiteY8" fmla="*/ 0 h 1208384"/>
                <a:gd name="connsiteX9" fmla="*/ 7218843 w 7218843"/>
                <a:gd name="connsiteY9" fmla="*/ 0 h 1208384"/>
                <a:gd name="connsiteX10" fmla="*/ 7218843 w 7218843"/>
                <a:gd name="connsiteY10" fmla="*/ 1116944 h 1208384"/>
                <a:gd name="connsiteX11" fmla="*/ 947959 w 7218843"/>
                <a:gd name="connsiteY11" fmla="*/ 1208384 h 1208384"/>
                <a:gd name="connsiteX0" fmla="*/ 856519 w 7218843"/>
                <a:gd name="connsiteY0" fmla="*/ 1116944 h 1116944"/>
                <a:gd name="connsiteX1" fmla="*/ 719730 w 7218843"/>
                <a:gd name="connsiteY1" fmla="*/ 938612 h 1116944"/>
                <a:gd name="connsiteX2" fmla="*/ 39530 w 7218843"/>
                <a:gd name="connsiteY2" fmla="*/ 51575 h 1116944"/>
                <a:gd name="connsiteX3" fmla="*/ 0 w 7218843"/>
                <a:gd name="connsiteY3" fmla="*/ 0 h 1116944"/>
                <a:gd name="connsiteX4" fmla="*/ 3798360 w 7218843"/>
                <a:gd name="connsiteY4" fmla="*/ 0 h 1116944"/>
                <a:gd name="connsiteX5" fmla="*/ 3933574 w 7218843"/>
                <a:gd name="connsiteY5" fmla="*/ 176004 h 1116944"/>
                <a:gd name="connsiteX6" fmla="*/ 4528596 w 7218843"/>
                <a:gd name="connsiteY6" fmla="*/ 950582 h 1116944"/>
                <a:gd name="connsiteX7" fmla="*/ 5123851 w 7218843"/>
                <a:gd name="connsiteY7" fmla="*/ 176004 h 1116944"/>
                <a:gd name="connsiteX8" fmla="*/ 5259107 w 7218843"/>
                <a:gd name="connsiteY8" fmla="*/ 0 h 1116944"/>
                <a:gd name="connsiteX9" fmla="*/ 7218843 w 7218843"/>
                <a:gd name="connsiteY9" fmla="*/ 0 h 1116944"/>
                <a:gd name="connsiteX10" fmla="*/ 7218843 w 7218843"/>
                <a:gd name="connsiteY10" fmla="*/ 1116944 h 1116944"/>
                <a:gd name="connsiteX0" fmla="*/ 856519 w 7218843"/>
                <a:gd name="connsiteY0" fmla="*/ 1116944 h 1116944"/>
                <a:gd name="connsiteX1" fmla="*/ 719730 w 7218843"/>
                <a:gd name="connsiteY1" fmla="*/ 938612 h 1116944"/>
                <a:gd name="connsiteX2" fmla="*/ 39530 w 7218843"/>
                <a:gd name="connsiteY2" fmla="*/ 51575 h 1116944"/>
                <a:gd name="connsiteX3" fmla="*/ 0 w 7218843"/>
                <a:gd name="connsiteY3" fmla="*/ 0 h 1116944"/>
                <a:gd name="connsiteX4" fmla="*/ 3798360 w 7218843"/>
                <a:gd name="connsiteY4" fmla="*/ 0 h 1116944"/>
                <a:gd name="connsiteX5" fmla="*/ 3933574 w 7218843"/>
                <a:gd name="connsiteY5" fmla="*/ 176004 h 1116944"/>
                <a:gd name="connsiteX6" fmla="*/ 4528596 w 7218843"/>
                <a:gd name="connsiteY6" fmla="*/ 950582 h 1116944"/>
                <a:gd name="connsiteX7" fmla="*/ 5123851 w 7218843"/>
                <a:gd name="connsiteY7" fmla="*/ 176004 h 1116944"/>
                <a:gd name="connsiteX8" fmla="*/ 5259107 w 7218843"/>
                <a:gd name="connsiteY8" fmla="*/ 0 h 1116944"/>
                <a:gd name="connsiteX9" fmla="*/ 7218843 w 7218843"/>
                <a:gd name="connsiteY9" fmla="*/ 0 h 1116944"/>
                <a:gd name="connsiteX0" fmla="*/ 856519 w 5259107"/>
                <a:gd name="connsiteY0" fmla="*/ 1116944 h 1116944"/>
                <a:gd name="connsiteX1" fmla="*/ 719730 w 5259107"/>
                <a:gd name="connsiteY1" fmla="*/ 938612 h 1116944"/>
                <a:gd name="connsiteX2" fmla="*/ 39530 w 5259107"/>
                <a:gd name="connsiteY2" fmla="*/ 51575 h 1116944"/>
                <a:gd name="connsiteX3" fmla="*/ 0 w 5259107"/>
                <a:gd name="connsiteY3" fmla="*/ 0 h 1116944"/>
                <a:gd name="connsiteX4" fmla="*/ 3798360 w 5259107"/>
                <a:gd name="connsiteY4" fmla="*/ 0 h 1116944"/>
                <a:gd name="connsiteX5" fmla="*/ 3933574 w 5259107"/>
                <a:gd name="connsiteY5" fmla="*/ 176004 h 1116944"/>
                <a:gd name="connsiteX6" fmla="*/ 4528596 w 5259107"/>
                <a:gd name="connsiteY6" fmla="*/ 950582 h 1116944"/>
                <a:gd name="connsiteX7" fmla="*/ 5123851 w 5259107"/>
                <a:gd name="connsiteY7" fmla="*/ 176004 h 1116944"/>
                <a:gd name="connsiteX8" fmla="*/ 5259107 w 5259107"/>
                <a:gd name="connsiteY8" fmla="*/ 0 h 1116944"/>
                <a:gd name="connsiteX0" fmla="*/ 719730 w 5259107"/>
                <a:gd name="connsiteY0" fmla="*/ 938612 h 950582"/>
                <a:gd name="connsiteX1" fmla="*/ 39530 w 5259107"/>
                <a:gd name="connsiteY1" fmla="*/ 51575 h 950582"/>
                <a:gd name="connsiteX2" fmla="*/ 0 w 5259107"/>
                <a:gd name="connsiteY2" fmla="*/ 0 h 950582"/>
                <a:gd name="connsiteX3" fmla="*/ 3798360 w 5259107"/>
                <a:gd name="connsiteY3" fmla="*/ 0 h 950582"/>
                <a:gd name="connsiteX4" fmla="*/ 3933574 w 5259107"/>
                <a:gd name="connsiteY4" fmla="*/ 176004 h 950582"/>
                <a:gd name="connsiteX5" fmla="*/ 4528596 w 5259107"/>
                <a:gd name="connsiteY5" fmla="*/ 950582 h 950582"/>
                <a:gd name="connsiteX6" fmla="*/ 5123851 w 5259107"/>
                <a:gd name="connsiteY6" fmla="*/ 176004 h 950582"/>
                <a:gd name="connsiteX7" fmla="*/ 5259107 w 5259107"/>
                <a:gd name="connsiteY7" fmla="*/ 0 h 950582"/>
                <a:gd name="connsiteX0" fmla="*/ 680200 w 5219577"/>
                <a:gd name="connsiteY0" fmla="*/ 938612 h 950582"/>
                <a:gd name="connsiteX1" fmla="*/ 0 w 5219577"/>
                <a:gd name="connsiteY1" fmla="*/ 51575 h 950582"/>
                <a:gd name="connsiteX2" fmla="*/ 3758830 w 5219577"/>
                <a:gd name="connsiteY2" fmla="*/ 0 h 950582"/>
                <a:gd name="connsiteX3" fmla="*/ 3894044 w 5219577"/>
                <a:gd name="connsiteY3" fmla="*/ 176004 h 950582"/>
                <a:gd name="connsiteX4" fmla="*/ 4489066 w 5219577"/>
                <a:gd name="connsiteY4" fmla="*/ 950582 h 950582"/>
                <a:gd name="connsiteX5" fmla="*/ 5084321 w 5219577"/>
                <a:gd name="connsiteY5" fmla="*/ 176004 h 950582"/>
                <a:gd name="connsiteX6" fmla="*/ 5219577 w 5219577"/>
                <a:gd name="connsiteY6" fmla="*/ 0 h 950582"/>
                <a:gd name="connsiteX0" fmla="*/ 0 w 4539377"/>
                <a:gd name="connsiteY0" fmla="*/ 938612 h 950582"/>
                <a:gd name="connsiteX1" fmla="*/ 3078630 w 4539377"/>
                <a:gd name="connsiteY1" fmla="*/ 0 h 950582"/>
                <a:gd name="connsiteX2" fmla="*/ 3213844 w 4539377"/>
                <a:gd name="connsiteY2" fmla="*/ 176004 h 950582"/>
                <a:gd name="connsiteX3" fmla="*/ 3808866 w 4539377"/>
                <a:gd name="connsiteY3" fmla="*/ 950582 h 950582"/>
                <a:gd name="connsiteX4" fmla="*/ 4404121 w 4539377"/>
                <a:gd name="connsiteY4" fmla="*/ 176004 h 950582"/>
                <a:gd name="connsiteX5" fmla="*/ 4539377 w 4539377"/>
                <a:gd name="connsiteY5" fmla="*/ 0 h 950582"/>
                <a:gd name="connsiteX0" fmla="*/ 0 w 1460747"/>
                <a:gd name="connsiteY0" fmla="*/ 0 h 950582"/>
                <a:gd name="connsiteX1" fmla="*/ 135214 w 1460747"/>
                <a:gd name="connsiteY1" fmla="*/ 176004 h 950582"/>
                <a:gd name="connsiteX2" fmla="*/ 730236 w 1460747"/>
                <a:gd name="connsiteY2" fmla="*/ 950582 h 950582"/>
                <a:gd name="connsiteX3" fmla="*/ 1325491 w 1460747"/>
                <a:gd name="connsiteY3" fmla="*/ 176004 h 950582"/>
                <a:gd name="connsiteX4" fmla="*/ 1460747 w 1460747"/>
                <a:gd name="connsiteY4" fmla="*/ 0 h 9505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0747" h="950582">
                  <a:moveTo>
                    <a:pt x="0" y="0"/>
                  </a:moveTo>
                  <a:lnTo>
                    <a:pt x="135214" y="176004"/>
                  </a:lnTo>
                  <a:lnTo>
                    <a:pt x="730236" y="950582"/>
                  </a:lnTo>
                  <a:lnTo>
                    <a:pt x="1325491" y="176004"/>
                  </a:lnTo>
                  <a:lnTo>
                    <a:pt x="1460747" y="0"/>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11" name="4. x">
              <a:extLst>
                <a:ext uri="{FF2B5EF4-FFF2-40B4-BE49-F238E27FC236}">
                  <a16:creationId xmlns:a16="http://schemas.microsoft.com/office/drawing/2014/main" id="{0CCE4A9B-A41B-78E4-D754-D37CE59396EC}"/>
                </a:ext>
              </a:extLst>
            </p:cNvPr>
            <p:cNvSpPr>
              <a:spLocks/>
            </p:cNvSpPr>
            <p:nvPr/>
          </p:nvSpPr>
          <p:spPr>
            <a:xfrm>
              <a:off x="8767771" y="5902032"/>
              <a:ext cx="1468240" cy="955968"/>
            </a:xfrm>
            <a:custGeom>
              <a:avLst/>
              <a:gdLst>
                <a:gd name="connsiteX0" fmla="*/ 856385 w 7222993"/>
                <a:gd name="connsiteY0" fmla="*/ 0 h 1116944"/>
                <a:gd name="connsiteX1" fmla="*/ 7222993 w 7222993"/>
                <a:gd name="connsiteY1" fmla="*/ 0 h 1116944"/>
                <a:gd name="connsiteX2" fmla="*/ 7222993 w 7222993"/>
                <a:gd name="connsiteY2" fmla="*/ 1116944 h 1116944"/>
                <a:gd name="connsiteX3" fmla="*/ 5267004 w 7222993"/>
                <a:gd name="connsiteY3" fmla="*/ 1116944 h 1116944"/>
                <a:gd name="connsiteX4" fmla="*/ 5128001 w 7222993"/>
                <a:gd name="connsiteY4" fmla="*/ 936010 h 1116944"/>
                <a:gd name="connsiteX5" fmla="*/ 4532746 w 7222993"/>
                <a:gd name="connsiteY5" fmla="*/ 160976 h 1116944"/>
                <a:gd name="connsiteX6" fmla="*/ 3937724 w 7222993"/>
                <a:gd name="connsiteY6" fmla="*/ 936010 h 1116944"/>
                <a:gd name="connsiteX7" fmla="*/ 3798764 w 7222993"/>
                <a:gd name="connsiteY7" fmla="*/ 1116944 h 1116944"/>
                <a:gd name="connsiteX8" fmla="*/ 0 w 7222993"/>
                <a:gd name="connsiteY8" fmla="*/ 1116944 h 1116944"/>
                <a:gd name="connsiteX9" fmla="*/ 43680 w 7222993"/>
                <a:gd name="connsiteY9" fmla="*/ 1059952 h 1116944"/>
                <a:gd name="connsiteX10" fmla="*/ 723880 w 7222993"/>
                <a:gd name="connsiteY10" fmla="*/ 172775 h 1116944"/>
                <a:gd name="connsiteX0" fmla="*/ 0 w 7222993"/>
                <a:gd name="connsiteY0" fmla="*/ 1116944 h 1208384"/>
                <a:gd name="connsiteX1" fmla="*/ 43680 w 7222993"/>
                <a:gd name="connsiteY1" fmla="*/ 1059952 h 1208384"/>
                <a:gd name="connsiteX2" fmla="*/ 723880 w 7222993"/>
                <a:gd name="connsiteY2" fmla="*/ 172775 h 1208384"/>
                <a:gd name="connsiteX3" fmla="*/ 856385 w 7222993"/>
                <a:gd name="connsiteY3" fmla="*/ 0 h 1208384"/>
                <a:gd name="connsiteX4" fmla="*/ 7222993 w 7222993"/>
                <a:gd name="connsiteY4" fmla="*/ 0 h 1208384"/>
                <a:gd name="connsiteX5" fmla="*/ 7222993 w 7222993"/>
                <a:gd name="connsiteY5" fmla="*/ 1116944 h 1208384"/>
                <a:gd name="connsiteX6" fmla="*/ 5267004 w 7222993"/>
                <a:gd name="connsiteY6" fmla="*/ 1116944 h 1208384"/>
                <a:gd name="connsiteX7" fmla="*/ 5128001 w 7222993"/>
                <a:gd name="connsiteY7" fmla="*/ 936010 h 1208384"/>
                <a:gd name="connsiteX8" fmla="*/ 4532746 w 7222993"/>
                <a:gd name="connsiteY8" fmla="*/ 160976 h 1208384"/>
                <a:gd name="connsiteX9" fmla="*/ 3937724 w 7222993"/>
                <a:gd name="connsiteY9" fmla="*/ 936010 h 1208384"/>
                <a:gd name="connsiteX10" fmla="*/ 3798764 w 7222993"/>
                <a:gd name="connsiteY10" fmla="*/ 1116944 h 1208384"/>
                <a:gd name="connsiteX11" fmla="*/ 91440 w 7222993"/>
                <a:gd name="connsiteY11" fmla="*/ 1208384 h 1208384"/>
                <a:gd name="connsiteX0" fmla="*/ 0 w 7222993"/>
                <a:gd name="connsiteY0" fmla="*/ 1116944 h 1116944"/>
                <a:gd name="connsiteX1" fmla="*/ 43680 w 7222993"/>
                <a:gd name="connsiteY1" fmla="*/ 1059952 h 1116944"/>
                <a:gd name="connsiteX2" fmla="*/ 723880 w 7222993"/>
                <a:gd name="connsiteY2" fmla="*/ 172775 h 1116944"/>
                <a:gd name="connsiteX3" fmla="*/ 856385 w 7222993"/>
                <a:gd name="connsiteY3" fmla="*/ 0 h 1116944"/>
                <a:gd name="connsiteX4" fmla="*/ 7222993 w 7222993"/>
                <a:gd name="connsiteY4" fmla="*/ 0 h 1116944"/>
                <a:gd name="connsiteX5" fmla="*/ 7222993 w 7222993"/>
                <a:gd name="connsiteY5" fmla="*/ 1116944 h 1116944"/>
                <a:gd name="connsiteX6" fmla="*/ 5267004 w 7222993"/>
                <a:gd name="connsiteY6" fmla="*/ 1116944 h 1116944"/>
                <a:gd name="connsiteX7" fmla="*/ 5128001 w 7222993"/>
                <a:gd name="connsiteY7" fmla="*/ 936010 h 1116944"/>
                <a:gd name="connsiteX8" fmla="*/ 4532746 w 7222993"/>
                <a:gd name="connsiteY8" fmla="*/ 160976 h 1116944"/>
                <a:gd name="connsiteX9" fmla="*/ 3937724 w 7222993"/>
                <a:gd name="connsiteY9" fmla="*/ 936010 h 1116944"/>
                <a:gd name="connsiteX10" fmla="*/ 3798764 w 7222993"/>
                <a:gd name="connsiteY10" fmla="*/ 1116944 h 1116944"/>
                <a:gd name="connsiteX0" fmla="*/ 0 w 7179313"/>
                <a:gd name="connsiteY0" fmla="*/ 1059952 h 1116944"/>
                <a:gd name="connsiteX1" fmla="*/ 680200 w 7179313"/>
                <a:gd name="connsiteY1" fmla="*/ 172775 h 1116944"/>
                <a:gd name="connsiteX2" fmla="*/ 812705 w 7179313"/>
                <a:gd name="connsiteY2" fmla="*/ 0 h 1116944"/>
                <a:gd name="connsiteX3" fmla="*/ 7179313 w 7179313"/>
                <a:gd name="connsiteY3" fmla="*/ 0 h 1116944"/>
                <a:gd name="connsiteX4" fmla="*/ 7179313 w 7179313"/>
                <a:gd name="connsiteY4" fmla="*/ 1116944 h 1116944"/>
                <a:gd name="connsiteX5" fmla="*/ 5223324 w 7179313"/>
                <a:gd name="connsiteY5" fmla="*/ 1116944 h 1116944"/>
                <a:gd name="connsiteX6" fmla="*/ 5084321 w 7179313"/>
                <a:gd name="connsiteY6" fmla="*/ 936010 h 1116944"/>
                <a:gd name="connsiteX7" fmla="*/ 4489066 w 7179313"/>
                <a:gd name="connsiteY7" fmla="*/ 160976 h 1116944"/>
                <a:gd name="connsiteX8" fmla="*/ 3894044 w 7179313"/>
                <a:gd name="connsiteY8" fmla="*/ 936010 h 1116944"/>
                <a:gd name="connsiteX9" fmla="*/ 3755084 w 7179313"/>
                <a:gd name="connsiteY9" fmla="*/ 1116944 h 1116944"/>
                <a:gd name="connsiteX0" fmla="*/ 0 w 6499113"/>
                <a:gd name="connsiteY0" fmla="*/ 172775 h 1116944"/>
                <a:gd name="connsiteX1" fmla="*/ 132505 w 6499113"/>
                <a:gd name="connsiteY1" fmla="*/ 0 h 1116944"/>
                <a:gd name="connsiteX2" fmla="*/ 6499113 w 6499113"/>
                <a:gd name="connsiteY2" fmla="*/ 0 h 1116944"/>
                <a:gd name="connsiteX3" fmla="*/ 6499113 w 6499113"/>
                <a:gd name="connsiteY3" fmla="*/ 1116944 h 1116944"/>
                <a:gd name="connsiteX4" fmla="*/ 4543124 w 6499113"/>
                <a:gd name="connsiteY4" fmla="*/ 1116944 h 1116944"/>
                <a:gd name="connsiteX5" fmla="*/ 4404121 w 6499113"/>
                <a:gd name="connsiteY5" fmla="*/ 936010 h 1116944"/>
                <a:gd name="connsiteX6" fmla="*/ 3808866 w 6499113"/>
                <a:gd name="connsiteY6" fmla="*/ 160976 h 1116944"/>
                <a:gd name="connsiteX7" fmla="*/ 3213844 w 6499113"/>
                <a:gd name="connsiteY7" fmla="*/ 936010 h 1116944"/>
                <a:gd name="connsiteX8" fmla="*/ 3074884 w 6499113"/>
                <a:gd name="connsiteY8" fmla="*/ 1116944 h 1116944"/>
                <a:gd name="connsiteX0" fmla="*/ 0 w 6366608"/>
                <a:gd name="connsiteY0" fmla="*/ 0 h 1116944"/>
                <a:gd name="connsiteX1" fmla="*/ 6366608 w 6366608"/>
                <a:gd name="connsiteY1" fmla="*/ 0 h 1116944"/>
                <a:gd name="connsiteX2" fmla="*/ 6366608 w 6366608"/>
                <a:gd name="connsiteY2" fmla="*/ 1116944 h 1116944"/>
                <a:gd name="connsiteX3" fmla="*/ 4410619 w 6366608"/>
                <a:gd name="connsiteY3" fmla="*/ 1116944 h 1116944"/>
                <a:gd name="connsiteX4" fmla="*/ 4271616 w 6366608"/>
                <a:gd name="connsiteY4" fmla="*/ 936010 h 1116944"/>
                <a:gd name="connsiteX5" fmla="*/ 3676361 w 6366608"/>
                <a:gd name="connsiteY5" fmla="*/ 160976 h 1116944"/>
                <a:gd name="connsiteX6" fmla="*/ 3081339 w 6366608"/>
                <a:gd name="connsiteY6" fmla="*/ 936010 h 1116944"/>
                <a:gd name="connsiteX7" fmla="*/ 2942379 w 6366608"/>
                <a:gd name="connsiteY7" fmla="*/ 1116944 h 1116944"/>
                <a:gd name="connsiteX0" fmla="*/ 3424229 w 3424229"/>
                <a:gd name="connsiteY0" fmla="*/ 0 h 1116944"/>
                <a:gd name="connsiteX1" fmla="*/ 3424229 w 3424229"/>
                <a:gd name="connsiteY1" fmla="*/ 1116944 h 1116944"/>
                <a:gd name="connsiteX2" fmla="*/ 1468240 w 3424229"/>
                <a:gd name="connsiteY2" fmla="*/ 1116944 h 1116944"/>
                <a:gd name="connsiteX3" fmla="*/ 1329237 w 3424229"/>
                <a:gd name="connsiteY3" fmla="*/ 936010 h 1116944"/>
                <a:gd name="connsiteX4" fmla="*/ 733982 w 3424229"/>
                <a:gd name="connsiteY4" fmla="*/ 160976 h 1116944"/>
                <a:gd name="connsiteX5" fmla="*/ 138960 w 3424229"/>
                <a:gd name="connsiteY5" fmla="*/ 936010 h 1116944"/>
                <a:gd name="connsiteX6" fmla="*/ 0 w 3424229"/>
                <a:gd name="connsiteY6" fmla="*/ 1116944 h 1116944"/>
                <a:gd name="connsiteX0" fmla="*/ 3424229 w 3424229"/>
                <a:gd name="connsiteY0" fmla="*/ 955968 h 955968"/>
                <a:gd name="connsiteX1" fmla="*/ 1468240 w 3424229"/>
                <a:gd name="connsiteY1" fmla="*/ 955968 h 955968"/>
                <a:gd name="connsiteX2" fmla="*/ 1329237 w 3424229"/>
                <a:gd name="connsiteY2" fmla="*/ 775034 h 955968"/>
                <a:gd name="connsiteX3" fmla="*/ 733982 w 3424229"/>
                <a:gd name="connsiteY3" fmla="*/ 0 h 955968"/>
                <a:gd name="connsiteX4" fmla="*/ 138960 w 3424229"/>
                <a:gd name="connsiteY4" fmla="*/ 775034 h 955968"/>
                <a:gd name="connsiteX5" fmla="*/ 0 w 3424229"/>
                <a:gd name="connsiteY5" fmla="*/ 955968 h 955968"/>
                <a:gd name="connsiteX0" fmla="*/ 1468240 w 1468240"/>
                <a:gd name="connsiteY0" fmla="*/ 955968 h 955968"/>
                <a:gd name="connsiteX1" fmla="*/ 1329237 w 1468240"/>
                <a:gd name="connsiteY1" fmla="*/ 775034 h 955968"/>
                <a:gd name="connsiteX2" fmla="*/ 733982 w 1468240"/>
                <a:gd name="connsiteY2" fmla="*/ 0 h 955968"/>
                <a:gd name="connsiteX3" fmla="*/ 138960 w 1468240"/>
                <a:gd name="connsiteY3" fmla="*/ 775034 h 955968"/>
                <a:gd name="connsiteX4" fmla="*/ 0 w 1468240"/>
                <a:gd name="connsiteY4" fmla="*/ 955968 h 955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8240" h="955968">
                  <a:moveTo>
                    <a:pt x="1468240" y="955968"/>
                  </a:moveTo>
                  <a:lnTo>
                    <a:pt x="1329237" y="775034"/>
                  </a:lnTo>
                  <a:lnTo>
                    <a:pt x="733982" y="0"/>
                  </a:lnTo>
                  <a:lnTo>
                    <a:pt x="138960" y="775034"/>
                  </a:lnTo>
                  <a:lnTo>
                    <a:pt x="0" y="955968"/>
                  </a:lnTo>
                </a:path>
              </a:pathLst>
            </a:custGeom>
            <a:noFill/>
            <a:ln w="12700" cap="flat">
              <a:solidFill>
                <a:schemeClr val="bg1"/>
              </a:solidFill>
              <a:prstDash val="solid"/>
              <a:round/>
            </a:ln>
          </p:spPr>
          <p:txBody>
            <a:bodyPr lIns="73152" tIns="36576" rIns="73152" bIns="36576" rtlCol="0" anchor="ctr"/>
            <a:lstStyle/>
            <a:p>
              <a:endParaRPr lang="pl-PL" dirty="0"/>
            </a:p>
          </p:txBody>
        </p:sp>
      </p:grpSp>
      <p:sp>
        <p:nvSpPr>
          <p:cNvPr id="9" name="Textfeld 1">
            <a:extLst>
              <a:ext uri="{FF2B5EF4-FFF2-40B4-BE49-F238E27FC236}">
                <a16:creationId xmlns:a16="http://schemas.microsoft.com/office/drawing/2014/main" id="{1E8CB710-0C81-4439-8475-4AA9E8F0C8F3}"/>
              </a:ext>
            </a:extLst>
          </p:cNvPr>
          <p:cNvSpPr txBox="1"/>
          <p:nvPr userDrawn="1">
            <p:custDataLst>
              <p:tags r:id="rId3"/>
            </p:custDataLst>
          </p:nvPr>
        </p:nvSpPr>
        <p:spPr>
          <a:xfrm>
            <a:off x="2279073" y="1864048"/>
            <a:ext cx="7633854" cy="1384995"/>
          </a:xfrm>
          <a:prstGeom prst="rect">
            <a:avLst/>
          </a:prstGeom>
        </p:spPr>
        <p:txBody>
          <a:bodyPr vert="horz" lIns="0" tIns="0" rIns="0" bIns="0" rtlCol="0" anchor="b">
            <a:spAutoFit/>
          </a:bodyPr>
          <a:lstStyle>
            <a:lvl1pPr>
              <a:lnSpc>
                <a:spcPct val="90000"/>
              </a:lnSpc>
              <a:spcBef>
                <a:spcPct val="0"/>
              </a:spcBef>
              <a:buNone/>
              <a:defRPr sz="4000" b="1" spc="30" baseline="0">
                <a:solidFill>
                  <a:schemeClr val="tx2"/>
                </a:solidFill>
                <a:latin typeface="+mj-lt"/>
                <a:ea typeface="+mj-ea"/>
                <a:cs typeface="+mj-cs"/>
              </a:defRPr>
            </a:lvl1pPr>
          </a:lstStyle>
          <a:p>
            <a:pPr lvl="0" algn="ctr"/>
            <a:r>
              <a:rPr lang="de-DE" sz="10000" dirty="0"/>
              <a:t>Thank you</a:t>
            </a:r>
          </a:p>
        </p:txBody>
      </p:sp>
      <p:pic>
        <p:nvPicPr>
          <p:cNvPr id="12" name="Picture 11">
            <a:extLst>
              <a:ext uri="{FF2B5EF4-FFF2-40B4-BE49-F238E27FC236}">
                <a16:creationId xmlns:a16="http://schemas.microsoft.com/office/drawing/2014/main" id="{21A611BF-37C9-4CC2-A9E4-C2D5EA79461D}"/>
              </a:ext>
            </a:extLst>
          </p:cNvPr>
          <p:cNvPicPr>
            <a:picLocks noChangeAspect="1"/>
          </p:cNvPicPr>
          <p:nvPr userDrawn="1"/>
        </p:nvPicPr>
        <p:blipFill>
          <a:blip r:embed="rId5" cstate="email">
            <a:extLst>
              <a:ext uri="{28A0092B-C50C-407E-A947-70E740481C1C}">
                <a14:useLocalDpi xmlns:a14="http://schemas.microsoft.com/office/drawing/2010/main" val="0"/>
              </a:ext>
            </a:extLst>
          </a:blip>
          <a:stretch>
            <a:fillRect/>
          </a:stretch>
        </p:blipFill>
        <p:spPr>
          <a:xfrm>
            <a:off x="1129193" y="4751406"/>
            <a:ext cx="1455110" cy="442753"/>
          </a:xfrm>
          <a:prstGeom prst="rect">
            <a:avLst/>
          </a:prstGeom>
        </p:spPr>
      </p:pic>
      <p:pic>
        <p:nvPicPr>
          <p:cNvPr id="13" name="Picture 12">
            <a:extLst>
              <a:ext uri="{FF2B5EF4-FFF2-40B4-BE49-F238E27FC236}">
                <a16:creationId xmlns:a16="http://schemas.microsoft.com/office/drawing/2014/main" id="{2C91B66B-F82C-44FD-B5E5-501887196375}"/>
              </a:ext>
            </a:extLst>
          </p:cNvPr>
          <p:cNvPicPr>
            <a:picLocks noChangeAspect="1"/>
          </p:cNvPicPr>
          <p:nvPr userDrawn="1"/>
        </p:nvPicPr>
        <p:blipFill>
          <a:blip r:embed="rId6" cstate="email">
            <a:extLst>
              <a:ext uri="{28A0092B-C50C-407E-A947-70E740481C1C}">
                <a14:useLocalDpi xmlns:a14="http://schemas.microsoft.com/office/drawing/2010/main" val="0"/>
              </a:ext>
            </a:extLst>
          </a:blip>
          <a:stretch>
            <a:fillRect/>
          </a:stretch>
        </p:blipFill>
        <p:spPr>
          <a:xfrm>
            <a:off x="3085988" y="4750667"/>
            <a:ext cx="1455110" cy="444233"/>
          </a:xfrm>
          <a:prstGeom prst="rect">
            <a:avLst/>
          </a:prstGeom>
        </p:spPr>
      </p:pic>
      <p:pic>
        <p:nvPicPr>
          <p:cNvPr id="14" name="Picture 13">
            <a:extLst>
              <a:ext uri="{FF2B5EF4-FFF2-40B4-BE49-F238E27FC236}">
                <a16:creationId xmlns:a16="http://schemas.microsoft.com/office/drawing/2014/main" id="{9612D9EF-B04D-431B-AB3E-7CE5F57F520A}"/>
              </a:ext>
            </a:extLst>
          </p:cNvPr>
          <p:cNvPicPr>
            <a:picLocks noChangeAspect="1"/>
          </p:cNvPicPr>
          <p:nvPr userDrawn="1"/>
        </p:nvPicPr>
        <p:blipFill rotWithShape="1">
          <a:blip r:embed="rId7" cstate="email">
            <a:extLst>
              <a:ext uri="{28A0092B-C50C-407E-A947-70E740481C1C}">
                <a14:useLocalDpi xmlns:a14="http://schemas.microsoft.com/office/drawing/2010/main" val="0"/>
              </a:ext>
            </a:extLst>
          </a:blip>
          <a:srcRect/>
          <a:stretch/>
        </p:blipFill>
        <p:spPr>
          <a:xfrm>
            <a:off x="9106777" y="4677321"/>
            <a:ext cx="2481281" cy="581445"/>
          </a:xfrm>
          <a:prstGeom prst="rect">
            <a:avLst/>
          </a:prstGeom>
        </p:spPr>
      </p:pic>
      <p:pic>
        <p:nvPicPr>
          <p:cNvPr id="15" name="Picture 14">
            <a:extLst>
              <a:ext uri="{FF2B5EF4-FFF2-40B4-BE49-F238E27FC236}">
                <a16:creationId xmlns:a16="http://schemas.microsoft.com/office/drawing/2014/main" id="{FBDA83D9-F4D8-4C16-99DA-1B8247325BA3}"/>
              </a:ext>
            </a:extLst>
          </p:cNvPr>
          <p:cNvPicPr>
            <a:picLocks noChangeAspect="1"/>
          </p:cNvPicPr>
          <p:nvPr userDrawn="1"/>
        </p:nvPicPr>
        <p:blipFill>
          <a:blip r:embed="rId8" cstate="email">
            <a:extLst>
              <a:ext uri="{28A0092B-C50C-407E-A947-70E740481C1C}">
                <a14:useLocalDpi xmlns:a14="http://schemas.microsoft.com/office/drawing/2010/main" val="0"/>
              </a:ext>
            </a:extLst>
          </a:blip>
          <a:stretch>
            <a:fillRect/>
          </a:stretch>
        </p:blipFill>
        <p:spPr>
          <a:xfrm>
            <a:off x="1040620" y="6284994"/>
            <a:ext cx="2696760" cy="398769"/>
          </a:xfrm>
          <a:prstGeom prst="rect">
            <a:avLst/>
          </a:prstGeom>
        </p:spPr>
      </p:pic>
      <p:pic>
        <p:nvPicPr>
          <p:cNvPr id="16" name="Picture 15">
            <a:extLst>
              <a:ext uri="{FF2B5EF4-FFF2-40B4-BE49-F238E27FC236}">
                <a16:creationId xmlns:a16="http://schemas.microsoft.com/office/drawing/2014/main" id="{D9EF10B6-4B64-406A-8521-59A6FC57E386}"/>
              </a:ext>
            </a:extLst>
          </p:cNvPr>
          <p:cNvPicPr>
            <a:picLocks noChangeAspect="1"/>
          </p:cNvPicPr>
          <p:nvPr userDrawn="1"/>
        </p:nvPicPr>
        <p:blipFill>
          <a:blip r:embed="rId9" cstate="email">
            <a:extLst>
              <a:ext uri="{28A0092B-C50C-407E-A947-70E740481C1C}">
                <a14:useLocalDpi xmlns:a14="http://schemas.microsoft.com/office/drawing/2010/main" val="0"/>
              </a:ext>
            </a:extLst>
          </a:blip>
          <a:stretch>
            <a:fillRect/>
          </a:stretch>
        </p:blipFill>
        <p:spPr>
          <a:xfrm>
            <a:off x="1119259" y="5841941"/>
            <a:ext cx="3812117" cy="247540"/>
          </a:xfrm>
          <a:prstGeom prst="rect">
            <a:avLst/>
          </a:prstGeom>
        </p:spPr>
      </p:pic>
      <p:pic>
        <p:nvPicPr>
          <p:cNvPr id="17" name="Picture 16">
            <a:extLst>
              <a:ext uri="{FF2B5EF4-FFF2-40B4-BE49-F238E27FC236}">
                <a16:creationId xmlns:a16="http://schemas.microsoft.com/office/drawing/2014/main" id="{65900A35-657B-4C5B-B3EA-FCE05264A9A3}"/>
              </a:ext>
            </a:extLst>
          </p:cNvPr>
          <p:cNvPicPr>
            <a:picLocks noChangeAspect="1"/>
          </p:cNvPicPr>
          <p:nvPr userDrawn="1"/>
        </p:nvPicPr>
        <p:blipFill>
          <a:blip r:embed="rId10" cstate="email">
            <a:extLst>
              <a:ext uri="{28A0092B-C50C-407E-A947-70E740481C1C}">
                <a14:useLocalDpi xmlns:a14="http://schemas.microsoft.com/office/drawing/2010/main" val="0"/>
              </a:ext>
            </a:extLst>
          </a:blip>
          <a:stretch>
            <a:fillRect/>
          </a:stretch>
        </p:blipFill>
        <p:spPr>
          <a:xfrm>
            <a:off x="7396449" y="5766326"/>
            <a:ext cx="3931928" cy="398769"/>
          </a:xfrm>
          <a:prstGeom prst="rect">
            <a:avLst/>
          </a:prstGeom>
        </p:spPr>
      </p:pic>
      <p:pic>
        <p:nvPicPr>
          <p:cNvPr id="18" name="Picture 17">
            <a:extLst>
              <a:ext uri="{FF2B5EF4-FFF2-40B4-BE49-F238E27FC236}">
                <a16:creationId xmlns:a16="http://schemas.microsoft.com/office/drawing/2014/main" id="{043D85C0-4BBA-4480-BE74-D40116FBF066}"/>
              </a:ext>
            </a:extLst>
          </p:cNvPr>
          <p:cNvPicPr>
            <a:picLocks noChangeAspect="1"/>
          </p:cNvPicPr>
          <p:nvPr userDrawn="1"/>
        </p:nvPicPr>
        <p:blipFill>
          <a:blip r:embed="rId11" cstate="email">
            <a:extLst>
              <a:ext uri="{28A0092B-C50C-407E-A947-70E740481C1C}">
                <a14:useLocalDpi xmlns:a14="http://schemas.microsoft.com/office/drawing/2010/main" val="0"/>
              </a:ext>
            </a:extLst>
          </a:blip>
          <a:stretch>
            <a:fillRect/>
          </a:stretch>
        </p:blipFill>
        <p:spPr>
          <a:xfrm>
            <a:off x="4001780" y="6352219"/>
            <a:ext cx="3578837" cy="247540"/>
          </a:xfrm>
          <a:prstGeom prst="rect">
            <a:avLst/>
          </a:prstGeom>
        </p:spPr>
      </p:pic>
      <p:pic>
        <p:nvPicPr>
          <p:cNvPr id="19" name="Picture 18">
            <a:extLst>
              <a:ext uri="{FF2B5EF4-FFF2-40B4-BE49-F238E27FC236}">
                <a16:creationId xmlns:a16="http://schemas.microsoft.com/office/drawing/2014/main" id="{80E2EEA0-5386-4694-ACC1-AD31FA9D2D4F}"/>
              </a:ext>
            </a:extLst>
          </p:cNvPr>
          <p:cNvPicPr>
            <a:picLocks noChangeAspect="1"/>
          </p:cNvPicPr>
          <p:nvPr userDrawn="1"/>
        </p:nvPicPr>
        <p:blipFill>
          <a:blip r:embed="rId12" cstate="email">
            <a:extLst>
              <a:ext uri="{28A0092B-C50C-407E-A947-70E740481C1C}">
                <a14:useLocalDpi xmlns:a14="http://schemas.microsoft.com/office/drawing/2010/main" val="0"/>
              </a:ext>
            </a:extLst>
          </a:blip>
          <a:stretch>
            <a:fillRect/>
          </a:stretch>
        </p:blipFill>
        <p:spPr>
          <a:xfrm>
            <a:off x="5042783" y="4744706"/>
            <a:ext cx="1496833" cy="442754"/>
          </a:xfrm>
          <a:prstGeom prst="rect">
            <a:avLst/>
          </a:prstGeom>
        </p:spPr>
      </p:pic>
      <p:pic>
        <p:nvPicPr>
          <p:cNvPr id="20" name="Picture 19">
            <a:extLst>
              <a:ext uri="{FF2B5EF4-FFF2-40B4-BE49-F238E27FC236}">
                <a16:creationId xmlns:a16="http://schemas.microsoft.com/office/drawing/2014/main" id="{C73BADF5-26DA-4D2F-ADAF-E8A2DAF65FFA}"/>
              </a:ext>
            </a:extLst>
          </p:cNvPr>
          <p:cNvPicPr>
            <a:picLocks noChangeAspect="1"/>
          </p:cNvPicPr>
          <p:nvPr userDrawn="1"/>
        </p:nvPicPr>
        <p:blipFill>
          <a:blip r:embed="rId13" cstate="email">
            <a:extLst>
              <a:ext uri="{28A0092B-C50C-407E-A947-70E740481C1C}">
                <a14:useLocalDpi xmlns:a14="http://schemas.microsoft.com/office/drawing/2010/main" val="0"/>
              </a:ext>
            </a:extLst>
          </a:blip>
          <a:stretch>
            <a:fillRect/>
          </a:stretch>
        </p:blipFill>
        <p:spPr>
          <a:xfrm>
            <a:off x="7057016" y="4742152"/>
            <a:ext cx="1548076" cy="445308"/>
          </a:xfrm>
          <a:prstGeom prst="rect">
            <a:avLst/>
          </a:prstGeom>
        </p:spPr>
      </p:pic>
      <p:pic>
        <p:nvPicPr>
          <p:cNvPr id="21" name="Picture 20">
            <a:extLst>
              <a:ext uri="{FF2B5EF4-FFF2-40B4-BE49-F238E27FC236}">
                <a16:creationId xmlns:a16="http://schemas.microsoft.com/office/drawing/2014/main" id="{2B241B59-B530-4B8F-A725-684CA710F837}"/>
              </a:ext>
            </a:extLst>
          </p:cNvPr>
          <p:cNvPicPr>
            <a:picLocks noChangeAspect="1"/>
          </p:cNvPicPr>
          <p:nvPr userDrawn="1"/>
        </p:nvPicPr>
        <p:blipFill>
          <a:blip r:embed="rId14" cstate="email">
            <a:extLst>
              <a:ext uri="{28A0092B-C50C-407E-A947-70E740481C1C}">
                <a14:useLocalDpi xmlns:a14="http://schemas.microsoft.com/office/drawing/2010/main" val="0"/>
              </a:ext>
            </a:extLst>
          </a:blip>
          <a:stretch>
            <a:fillRect/>
          </a:stretch>
        </p:blipFill>
        <p:spPr>
          <a:xfrm>
            <a:off x="5194671" y="5841941"/>
            <a:ext cx="1938483" cy="247540"/>
          </a:xfrm>
          <a:prstGeom prst="rect">
            <a:avLst/>
          </a:prstGeom>
        </p:spPr>
      </p:pic>
    </p:spTree>
    <p:extLst>
      <p:ext uri="{BB962C8B-B14F-4D97-AF65-F5344CB8AC3E}">
        <p14:creationId xmlns:p14="http://schemas.microsoft.com/office/powerpoint/2010/main" val="314355604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Wellcome">
    <p:bg>
      <p:bgPr>
        <a:solidFill>
          <a:schemeClr val="tx2"/>
        </a:solidFill>
        <a:effectLst/>
      </p:bgPr>
    </p:bg>
    <p:spTree>
      <p:nvGrpSpPr>
        <p:cNvPr id="1" name=""/>
        <p:cNvGrpSpPr/>
        <p:nvPr/>
      </p:nvGrpSpPr>
      <p:grpSpPr>
        <a:xfrm>
          <a:off x="0" y="0"/>
          <a:ext cx="0" cy="0"/>
          <a:chOff x="0" y="0"/>
          <a:chExt cx="0" cy="0"/>
        </a:xfrm>
      </p:grpSpPr>
      <p:sp>
        <p:nvSpPr>
          <p:cNvPr id="4" name="Maske">
            <a:extLst>
              <a:ext uri="{FF2B5EF4-FFF2-40B4-BE49-F238E27FC236}">
                <a16:creationId xmlns:a16="http://schemas.microsoft.com/office/drawing/2014/main" id="{CE3285B1-E7E6-3C0A-E13F-B5565B2F1E84}"/>
              </a:ext>
            </a:extLst>
          </p:cNvPr>
          <p:cNvSpPr/>
          <p:nvPr userDrawn="1">
            <p:custDataLst>
              <p:tags r:id="rId1"/>
            </p:custDataLst>
          </p:nvPr>
        </p:nvSpPr>
        <p:spPr>
          <a:xfrm>
            <a:off x="540000" y="0"/>
            <a:ext cx="116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noProof="0" dirty="0"/>
          </a:p>
        </p:txBody>
      </p:sp>
      <p:grpSp>
        <p:nvGrpSpPr>
          <p:cNvPr id="5" name="X Outline angeschnitten" hidden="1">
            <a:extLst>
              <a:ext uri="{FF2B5EF4-FFF2-40B4-BE49-F238E27FC236}">
                <a16:creationId xmlns:a16="http://schemas.microsoft.com/office/drawing/2014/main" id="{53DEE883-A250-0E40-D84F-4FFEA8289B83}"/>
              </a:ext>
            </a:extLst>
          </p:cNvPr>
          <p:cNvGrpSpPr/>
          <p:nvPr userDrawn="1">
            <p:custDataLst>
              <p:tags r:id="rId2"/>
            </p:custDataLst>
          </p:nvPr>
        </p:nvGrpSpPr>
        <p:grpSpPr>
          <a:xfrm>
            <a:off x="4969008" y="0"/>
            <a:ext cx="7222992" cy="6858000"/>
            <a:chOff x="4969008" y="0"/>
            <a:chExt cx="7222992" cy="6858000"/>
          </a:xfrm>
        </p:grpSpPr>
        <p:sp>
          <p:nvSpPr>
            <p:cNvPr id="6" name="2. x">
              <a:extLst>
                <a:ext uri="{FF2B5EF4-FFF2-40B4-BE49-F238E27FC236}">
                  <a16:creationId xmlns:a16="http://schemas.microsoft.com/office/drawing/2014/main" id="{63B64658-D543-DD4D-1C71-CC342138745B}"/>
                </a:ext>
              </a:extLst>
            </p:cNvPr>
            <p:cNvSpPr>
              <a:spLocks/>
            </p:cNvSpPr>
            <p:nvPr/>
          </p:nvSpPr>
          <p:spPr>
            <a:xfrm>
              <a:off x="11402588" y="2397406"/>
              <a:ext cx="789412" cy="2057568"/>
            </a:xfrm>
            <a:custGeom>
              <a:avLst/>
              <a:gdLst>
                <a:gd name="connsiteX0" fmla="*/ 0 w 1079999"/>
                <a:gd name="connsiteY0" fmla="*/ 0 h 6858000"/>
                <a:gd name="connsiteX1" fmla="*/ 1079999 w 1079999"/>
                <a:gd name="connsiteY1" fmla="*/ 0 h 6858000"/>
                <a:gd name="connsiteX2" fmla="*/ 1079999 w 1079999"/>
                <a:gd name="connsiteY2" fmla="*/ 2397406 h 6858000"/>
                <a:gd name="connsiteX3" fmla="*/ 911312 w 1079999"/>
                <a:gd name="connsiteY3" fmla="*/ 2617281 h 6858000"/>
                <a:gd name="connsiteX4" fmla="*/ 290587 w 1079999"/>
                <a:gd name="connsiteY4" fmla="*/ 3426358 h 6858000"/>
                <a:gd name="connsiteX5" fmla="*/ 911312 w 1079999"/>
                <a:gd name="connsiteY5" fmla="*/ 4235131 h 6858000"/>
                <a:gd name="connsiteX6" fmla="*/ 1079999 w 1079999"/>
                <a:gd name="connsiteY6" fmla="*/ 4454974 h 6858000"/>
                <a:gd name="connsiteX7" fmla="*/ 1079999 w 1079999"/>
                <a:gd name="connsiteY7" fmla="*/ 6858000 h 6858000"/>
                <a:gd name="connsiteX8" fmla="*/ 0 w 1079999"/>
                <a:gd name="connsiteY8" fmla="*/ 6858000 h 6858000"/>
                <a:gd name="connsiteX0" fmla="*/ 0 w 1079999"/>
                <a:gd name="connsiteY0" fmla="*/ 6858000 h 6858000"/>
                <a:gd name="connsiteX1" fmla="*/ 1079999 w 1079999"/>
                <a:gd name="connsiteY1" fmla="*/ 0 h 6858000"/>
                <a:gd name="connsiteX2" fmla="*/ 1079999 w 1079999"/>
                <a:gd name="connsiteY2" fmla="*/ 2397406 h 6858000"/>
                <a:gd name="connsiteX3" fmla="*/ 911312 w 1079999"/>
                <a:gd name="connsiteY3" fmla="*/ 2617281 h 6858000"/>
                <a:gd name="connsiteX4" fmla="*/ 290587 w 1079999"/>
                <a:gd name="connsiteY4" fmla="*/ 3426358 h 6858000"/>
                <a:gd name="connsiteX5" fmla="*/ 911312 w 1079999"/>
                <a:gd name="connsiteY5" fmla="*/ 4235131 h 6858000"/>
                <a:gd name="connsiteX6" fmla="*/ 1079999 w 1079999"/>
                <a:gd name="connsiteY6" fmla="*/ 4454974 h 6858000"/>
                <a:gd name="connsiteX7" fmla="*/ 1079999 w 1079999"/>
                <a:gd name="connsiteY7" fmla="*/ 6858000 h 6858000"/>
                <a:gd name="connsiteX8" fmla="*/ 0 w 1079999"/>
                <a:gd name="connsiteY8" fmla="*/ 6858000 h 6858000"/>
                <a:gd name="connsiteX0" fmla="*/ 1079999 w 1171439"/>
                <a:gd name="connsiteY0" fmla="*/ 0 h 6858000"/>
                <a:gd name="connsiteX1" fmla="*/ 1079999 w 1171439"/>
                <a:gd name="connsiteY1" fmla="*/ 2397406 h 6858000"/>
                <a:gd name="connsiteX2" fmla="*/ 911312 w 1171439"/>
                <a:gd name="connsiteY2" fmla="*/ 2617281 h 6858000"/>
                <a:gd name="connsiteX3" fmla="*/ 290587 w 1171439"/>
                <a:gd name="connsiteY3" fmla="*/ 3426358 h 6858000"/>
                <a:gd name="connsiteX4" fmla="*/ 911312 w 1171439"/>
                <a:gd name="connsiteY4" fmla="*/ 4235131 h 6858000"/>
                <a:gd name="connsiteX5" fmla="*/ 1079999 w 1171439"/>
                <a:gd name="connsiteY5" fmla="*/ 4454974 h 6858000"/>
                <a:gd name="connsiteX6" fmla="*/ 1079999 w 1171439"/>
                <a:gd name="connsiteY6" fmla="*/ 6858000 h 6858000"/>
                <a:gd name="connsiteX7" fmla="*/ 0 w 1171439"/>
                <a:gd name="connsiteY7" fmla="*/ 6858000 h 6858000"/>
                <a:gd name="connsiteX8" fmla="*/ 1171439 w 1171439"/>
                <a:gd name="connsiteY8" fmla="*/ 91440 h 6858000"/>
                <a:gd name="connsiteX0" fmla="*/ 1079999 w 1079999"/>
                <a:gd name="connsiteY0" fmla="*/ 0 h 6858000"/>
                <a:gd name="connsiteX1" fmla="*/ 1079999 w 1079999"/>
                <a:gd name="connsiteY1" fmla="*/ 2397406 h 6858000"/>
                <a:gd name="connsiteX2" fmla="*/ 911312 w 1079999"/>
                <a:gd name="connsiteY2" fmla="*/ 2617281 h 6858000"/>
                <a:gd name="connsiteX3" fmla="*/ 290587 w 1079999"/>
                <a:gd name="connsiteY3" fmla="*/ 3426358 h 6858000"/>
                <a:gd name="connsiteX4" fmla="*/ 911312 w 1079999"/>
                <a:gd name="connsiteY4" fmla="*/ 4235131 h 6858000"/>
                <a:gd name="connsiteX5" fmla="*/ 1079999 w 1079999"/>
                <a:gd name="connsiteY5" fmla="*/ 4454974 h 6858000"/>
                <a:gd name="connsiteX6" fmla="*/ 1079999 w 1079999"/>
                <a:gd name="connsiteY6" fmla="*/ 6858000 h 6858000"/>
                <a:gd name="connsiteX7" fmla="*/ 0 w 1079999"/>
                <a:gd name="connsiteY7" fmla="*/ 6858000 h 6858000"/>
                <a:gd name="connsiteX0" fmla="*/ 1079999 w 1079999"/>
                <a:gd name="connsiteY0" fmla="*/ 0 h 4460594"/>
                <a:gd name="connsiteX1" fmla="*/ 911312 w 1079999"/>
                <a:gd name="connsiteY1" fmla="*/ 219875 h 4460594"/>
                <a:gd name="connsiteX2" fmla="*/ 290587 w 1079999"/>
                <a:gd name="connsiteY2" fmla="*/ 1028952 h 4460594"/>
                <a:gd name="connsiteX3" fmla="*/ 911312 w 1079999"/>
                <a:gd name="connsiteY3" fmla="*/ 1837725 h 4460594"/>
                <a:gd name="connsiteX4" fmla="*/ 1079999 w 1079999"/>
                <a:gd name="connsiteY4" fmla="*/ 2057568 h 4460594"/>
                <a:gd name="connsiteX5" fmla="*/ 1079999 w 1079999"/>
                <a:gd name="connsiteY5" fmla="*/ 4460594 h 4460594"/>
                <a:gd name="connsiteX6" fmla="*/ 0 w 1079999"/>
                <a:gd name="connsiteY6" fmla="*/ 4460594 h 4460594"/>
                <a:gd name="connsiteX0" fmla="*/ 789412 w 789412"/>
                <a:gd name="connsiteY0" fmla="*/ 0 h 4460594"/>
                <a:gd name="connsiteX1" fmla="*/ 620725 w 789412"/>
                <a:gd name="connsiteY1" fmla="*/ 219875 h 4460594"/>
                <a:gd name="connsiteX2" fmla="*/ 0 w 789412"/>
                <a:gd name="connsiteY2" fmla="*/ 1028952 h 4460594"/>
                <a:gd name="connsiteX3" fmla="*/ 620725 w 789412"/>
                <a:gd name="connsiteY3" fmla="*/ 1837725 h 4460594"/>
                <a:gd name="connsiteX4" fmla="*/ 789412 w 789412"/>
                <a:gd name="connsiteY4" fmla="*/ 2057568 h 4460594"/>
                <a:gd name="connsiteX5" fmla="*/ 789412 w 789412"/>
                <a:gd name="connsiteY5" fmla="*/ 4460594 h 4460594"/>
                <a:gd name="connsiteX0" fmla="*/ 789412 w 789412"/>
                <a:gd name="connsiteY0" fmla="*/ 0 h 2057568"/>
                <a:gd name="connsiteX1" fmla="*/ 620725 w 789412"/>
                <a:gd name="connsiteY1" fmla="*/ 219875 h 2057568"/>
                <a:gd name="connsiteX2" fmla="*/ 0 w 789412"/>
                <a:gd name="connsiteY2" fmla="*/ 1028952 h 2057568"/>
                <a:gd name="connsiteX3" fmla="*/ 620725 w 789412"/>
                <a:gd name="connsiteY3" fmla="*/ 1837725 h 2057568"/>
                <a:gd name="connsiteX4" fmla="*/ 789412 w 789412"/>
                <a:gd name="connsiteY4" fmla="*/ 2057568 h 2057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9412" h="2057568">
                  <a:moveTo>
                    <a:pt x="789412" y="0"/>
                  </a:moveTo>
                  <a:lnTo>
                    <a:pt x="620725" y="219875"/>
                  </a:lnTo>
                  <a:lnTo>
                    <a:pt x="0" y="1028952"/>
                  </a:lnTo>
                  <a:lnTo>
                    <a:pt x="620725" y="1837725"/>
                  </a:lnTo>
                  <a:lnTo>
                    <a:pt x="789412" y="2057568"/>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7" name="linker x-teil">
              <a:extLst>
                <a:ext uri="{FF2B5EF4-FFF2-40B4-BE49-F238E27FC236}">
                  <a16:creationId xmlns:a16="http://schemas.microsoft.com/office/drawing/2014/main" id="{8726C28A-0098-065C-27ED-328A24763104}"/>
                </a:ext>
              </a:extLst>
            </p:cNvPr>
            <p:cNvSpPr>
              <a:spLocks/>
            </p:cNvSpPr>
            <p:nvPr/>
          </p:nvSpPr>
          <p:spPr>
            <a:xfrm>
              <a:off x="4969008" y="0"/>
              <a:ext cx="2632413" cy="6858000"/>
            </a:xfrm>
            <a:custGeom>
              <a:avLst/>
              <a:gdLst>
                <a:gd name="connsiteX0" fmla="*/ 4150 w 2896799"/>
                <a:gd name="connsiteY0" fmla="*/ 0 h 6858000"/>
                <a:gd name="connsiteX1" fmla="*/ 2896799 w 2896799"/>
                <a:gd name="connsiteY1" fmla="*/ 607186 h 6858000"/>
                <a:gd name="connsiteX2" fmla="*/ 2896799 w 2896799"/>
                <a:gd name="connsiteY2" fmla="*/ 6858000 h 6858000"/>
                <a:gd name="connsiteX3" fmla="*/ 0 w 2896799"/>
                <a:gd name="connsiteY3" fmla="*/ 6858000 h 6858000"/>
                <a:gd name="connsiteX4" fmla="*/ 43680 w 2896799"/>
                <a:gd name="connsiteY4" fmla="*/ 6801008 h 6858000"/>
                <a:gd name="connsiteX5" fmla="*/ 2632413 w 2896799"/>
                <a:gd name="connsiteY5" fmla="*/ 3426358 h 6858000"/>
                <a:gd name="connsiteX6" fmla="*/ 43680 w 2896799"/>
                <a:gd name="connsiteY6" fmla="*/ 51575 h 6858000"/>
                <a:gd name="connsiteX0" fmla="*/ 2896799 w 2988239"/>
                <a:gd name="connsiteY0" fmla="*/ 607186 h 6858000"/>
                <a:gd name="connsiteX1" fmla="*/ 2896799 w 2988239"/>
                <a:gd name="connsiteY1" fmla="*/ 6858000 h 6858000"/>
                <a:gd name="connsiteX2" fmla="*/ 0 w 2988239"/>
                <a:gd name="connsiteY2" fmla="*/ 6858000 h 6858000"/>
                <a:gd name="connsiteX3" fmla="*/ 43680 w 2988239"/>
                <a:gd name="connsiteY3" fmla="*/ 6801008 h 6858000"/>
                <a:gd name="connsiteX4" fmla="*/ 2632413 w 2988239"/>
                <a:gd name="connsiteY4" fmla="*/ 3426358 h 6858000"/>
                <a:gd name="connsiteX5" fmla="*/ 43680 w 2988239"/>
                <a:gd name="connsiteY5" fmla="*/ 51575 h 6858000"/>
                <a:gd name="connsiteX6" fmla="*/ 4150 w 2988239"/>
                <a:gd name="connsiteY6" fmla="*/ 0 h 6858000"/>
                <a:gd name="connsiteX7" fmla="*/ 2988239 w 2988239"/>
                <a:gd name="connsiteY7" fmla="*/ 698626 h 6858000"/>
                <a:gd name="connsiteX0" fmla="*/ 2896799 w 2896799"/>
                <a:gd name="connsiteY0" fmla="*/ 607186 h 6858000"/>
                <a:gd name="connsiteX1" fmla="*/ 2896799 w 2896799"/>
                <a:gd name="connsiteY1" fmla="*/ 6858000 h 6858000"/>
                <a:gd name="connsiteX2" fmla="*/ 0 w 2896799"/>
                <a:gd name="connsiteY2" fmla="*/ 6858000 h 6858000"/>
                <a:gd name="connsiteX3" fmla="*/ 43680 w 2896799"/>
                <a:gd name="connsiteY3" fmla="*/ 6801008 h 6858000"/>
                <a:gd name="connsiteX4" fmla="*/ 2632413 w 2896799"/>
                <a:gd name="connsiteY4" fmla="*/ 3426358 h 6858000"/>
                <a:gd name="connsiteX5" fmla="*/ 43680 w 2896799"/>
                <a:gd name="connsiteY5" fmla="*/ 51575 h 6858000"/>
                <a:gd name="connsiteX6" fmla="*/ 4150 w 2896799"/>
                <a:gd name="connsiteY6" fmla="*/ 0 h 6858000"/>
                <a:gd name="connsiteX0" fmla="*/ 2896799 w 2896799"/>
                <a:gd name="connsiteY0" fmla="*/ 6858000 h 6858000"/>
                <a:gd name="connsiteX1" fmla="*/ 0 w 2896799"/>
                <a:gd name="connsiteY1" fmla="*/ 6858000 h 6858000"/>
                <a:gd name="connsiteX2" fmla="*/ 43680 w 2896799"/>
                <a:gd name="connsiteY2" fmla="*/ 6801008 h 6858000"/>
                <a:gd name="connsiteX3" fmla="*/ 2632413 w 2896799"/>
                <a:gd name="connsiteY3" fmla="*/ 3426358 h 6858000"/>
                <a:gd name="connsiteX4" fmla="*/ 43680 w 2896799"/>
                <a:gd name="connsiteY4" fmla="*/ 51575 h 6858000"/>
                <a:gd name="connsiteX5" fmla="*/ 4150 w 2896799"/>
                <a:gd name="connsiteY5" fmla="*/ 0 h 6858000"/>
                <a:gd name="connsiteX0" fmla="*/ 0 w 2632413"/>
                <a:gd name="connsiteY0" fmla="*/ 6858000 h 6858000"/>
                <a:gd name="connsiteX1" fmla="*/ 43680 w 2632413"/>
                <a:gd name="connsiteY1" fmla="*/ 6801008 h 6858000"/>
                <a:gd name="connsiteX2" fmla="*/ 2632413 w 2632413"/>
                <a:gd name="connsiteY2" fmla="*/ 3426358 h 6858000"/>
                <a:gd name="connsiteX3" fmla="*/ 43680 w 2632413"/>
                <a:gd name="connsiteY3" fmla="*/ 51575 h 6858000"/>
                <a:gd name="connsiteX4" fmla="*/ 4150 w 2632413"/>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2413" h="6858000">
                  <a:moveTo>
                    <a:pt x="0" y="6858000"/>
                  </a:moveTo>
                  <a:lnTo>
                    <a:pt x="43680" y="6801008"/>
                  </a:lnTo>
                  <a:lnTo>
                    <a:pt x="2632413" y="3426358"/>
                  </a:lnTo>
                  <a:lnTo>
                    <a:pt x="43680" y="51575"/>
                  </a:lnTo>
                  <a:lnTo>
                    <a:pt x="4150" y="0"/>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10" name="3. x">
              <a:extLst>
                <a:ext uri="{FF2B5EF4-FFF2-40B4-BE49-F238E27FC236}">
                  <a16:creationId xmlns:a16="http://schemas.microsoft.com/office/drawing/2014/main" id="{AF05B91D-BC5F-0774-6516-AF2ECE08D668}"/>
                </a:ext>
              </a:extLst>
            </p:cNvPr>
            <p:cNvSpPr>
              <a:spLocks/>
            </p:cNvSpPr>
            <p:nvPr/>
          </p:nvSpPr>
          <p:spPr>
            <a:xfrm>
              <a:off x="8771517" y="0"/>
              <a:ext cx="1460747" cy="950582"/>
            </a:xfrm>
            <a:custGeom>
              <a:avLst/>
              <a:gdLst>
                <a:gd name="connsiteX0" fmla="*/ 0 w 7218843"/>
                <a:gd name="connsiteY0" fmla="*/ 0 h 1116944"/>
                <a:gd name="connsiteX1" fmla="*/ 3798360 w 7218843"/>
                <a:gd name="connsiteY1" fmla="*/ 0 h 1116944"/>
                <a:gd name="connsiteX2" fmla="*/ 3933574 w 7218843"/>
                <a:gd name="connsiteY2" fmla="*/ 176004 h 1116944"/>
                <a:gd name="connsiteX3" fmla="*/ 4528596 w 7218843"/>
                <a:gd name="connsiteY3" fmla="*/ 950582 h 1116944"/>
                <a:gd name="connsiteX4" fmla="*/ 5123851 w 7218843"/>
                <a:gd name="connsiteY4" fmla="*/ 176004 h 1116944"/>
                <a:gd name="connsiteX5" fmla="*/ 5259107 w 7218843"/>
                <a:gd name="connsiteY5" fmla="*/ 0 h 1116944"/>
                <a:gd name="connsiteX6" fmla="*/ 7218843 w 7218843"/>
                <a:gd name="connsiteY6" fmla="*/ 0 h 1116944"/>
                <a:gd name="connsiteX7" fmla="*/ 7218843 w 7218843"/>
                <a:gd name="connsiteY7" fmla="*/ 1116944 h 1116944"/>
                <a:gd name="connsiteX8" fmla="*/ 856519 w 7218843"/>
                <a:gd name="connsiteY8" fmla="*/ 1116944 h 1116944"/>
                <a:gd name="connsiteX9" fmla="*/ 719730 w 7218843"/>
                <a:gd name="connsiteY9" fmla="*/ 938612 h 1116944"/>
                <a:gd name="connsiteX10" fmla="*/ 39530 w 7218843"/>
                <a:gd name="connsiteY10" fmla="*/ 51575 h 1116944"/>
                <a:gd name="connsiteX0" fmla="*/ 856519 w 7218843"/>
                <a:gd name="connsiteY0" fmla="*/ 1116944 h 1208384"/>
                <a:gd name="connsiteX1" fmla="*/ 719730 w 7218843"/>
                <a:gd name="connsiteY1" fmla="*/ 938612 h 1208384"/>
                <a:gd name="connsiteX2" fmla="*/ 39530 w 7218843"/>
                <a:gd name="connsiteY2" fmla="*/ 51575 h 1208384"/>
                <a:gd name="connsiteX3" fmla="*/ 0 w 7218843"/>
                <a:gd name="connsiteY3" fmla="*/ 0 h 1208384"/>
                <a:gd name="connsiteX4" fmla="*/ 3798360 w 7218843"/>
                <a:gd name="connsiteY4" fmla="*/ 0 h 1208384"/>
                <a:gd name="connsiteX5" fmla="*/ 3933574 w 7218843"/>
                <a:gd name="connsiteY5" fmla="*/ 176004 h 1208384"/>
                <a:gd name="connsiteX6" fmla="*/ 4528596 w 7218843"/>
                <a:gd name="connsiteY6" fmla="*/ 950582 h 1208384"/>
                <a:gd name="connsiteX7" fmla="*/ 5123851 w 7218843"/>
                <a:gd name="connsiteY7" fmla="*/ 176004 h 1208384"/>
                <a:gd name="connsiteX8" fmla="*/ 5259107 w 7218843"/>
                <a:gd name="connsiteY8" fmla="*/ 0 h 1208384"/>
                <a:gd name="connsiteX9" fmla="*/ 7218843 w 7218843"/>
                <a:gd name="connsiteY9" fmla="*/ 0 h 1208384"/>
                <a:gd name="connsiteX10" fmla="*/ 7218843 w 7218843"/>
                <a:gd name="connsiteY10" fmla="*/ 1116944 h 1208384"/>
                <a:gd name="connsiteX11" fmla="*/ 947959 w 7218843"/>
                <a:gd name="connsiteY11" fmla="*/ 1208384 h 1208384"/>
                <a:gd name="connsiteX0" fmla="*/ 856519 w 7218843"/>
                <a:gd name="connsiteY0" fmla="*/ 1116944 h 1116944"/>
                <a:gd name="connsiteX1" fmla="*/ 719730 w 7218843"/>
                <a:gd name="connsiteY1" fmla="*/ 938612 h 1116944"/>
                <a:gd name="connsiteX2" fmla="*/ 39530 w 7218843"/>
                <a:gd name="connsiteY2" fmla="*/ 51575 h 1116944"/>
                <a:gd name="connsiteX3" fmla="*/ 0 w 7218843"/>
                <a:gd name="connsiteY3" fmla="*/ 0 h 1116944"/>
                <a:gd name="connsiteX4" fmla="*/ 3798360 w 7218843"/>
                <a:gd name="connsiteY4" fmla="*/ 0 h 1116944"/>
                <a:gd name="connsiteX5" fmla="*/ 3933574 w 7218843"/>
                <a:gd name="connsiteY5" fmla="*/ 176004 h 1116944"/>
                <a:gd name="connsiteX6" fmla="*/ 4528596 w 7218843"/>
                <a:gd name="connsiteY6" fmla="*/ 950582 h 1116944"/>
                <a:gd name="connsiteX7" fmla="*/ 5123851 w 7218843"/>
                <a:gd name="connsiteY7" fmla="*/ 176004 h 1116944"/>
                <a:gd name="connsiteX8" fmla="*/ 5259107 w 7218843"/>
                <a:gd name="connsiteY8" fmla="*/ 0 h 1116944"/>
                <a:gd name="connsiteX9" fmla="*/ 7218843 w 7218843"/>
                <a:gd name="connsiteY9" fmla="*/ 0 h 1116944"/>
                <a:gd name="connsiteX10" fmla="*/ 7218843 w 7218843"/>
                <a:gd name="connsiteY10" fmla="*/ 1116944 h 1116944"/>
                <a:gd name="connsiteX0" fmla="*/ 856519 w 7218843"/>
                <a:gd name="connsiteY0" fmla="*/ 1116944 h 1116944"/>
                <a:gd name="connsiteX1" fmla="*/ 719730 w 7218843"/>
                <a:gd name="connsiteY1" fmla="*/ 938612 h 1116944"/>
                <a:gd name="connsiteX2" fmla="*/ 39530 w 7218843"/>
                <a:gd name="connsiteY2" fmla="*/ 51575 h 1116944"/>
                <a:gd name="connsiteX3" fmla="*/ 0 w 7218843"/>
                <a:gd name="connsiteY3" fmla="*/ 0 h 1116944"/>
                <a:gd name="connsiteX4" fmla="*/ 3798360 w 7218843"/>
                <a:gd name="connsiteY4" fmla="*/ 0 h 1116944"/>
                <a:gd name="connsiteX5" fmla="*/ 3933574 w 7218843"/>
                <a:gd name="connsiteY5" fmla="*/ 176004 h 1116944"/>
                <a:gd name="connsiteX6" fmla="*/ 4528596 w 7218843"/>
                <a:gd name="connsiteY6" fmla="*/ 950582 h 1116944"/>
                <a:gd name="connsiteX7" fmla="*/ 5123851 w 7218843"/>
                <a:gd name="connsiteY7" fmla="*/ 176004 h 1116944"/>
                <a:gd name="connsiteX8" fmla="*/ 5259107 w 7218843"/>
                <a:gd name="connsiteY8" fmla="*/ 0 h 1116944"/>
                <a:gd name="connsiteX9" fmla="*/ 7218843 w 7218843"/>
                <a:gd name="connsiteY9" fmla="*/ 0 h 1116944"/>
                <a:gd name="connsiteX0" fmla="*/ 856519 w 5259107"/>
                <a:gd name="connsiteY0" fmla="*/ 1116944 h 1116944"/>
                <a:gd name="connsiteX1" fmla="*/ 719730 w 5259107"/>
                <a:gd name="connsiteY1" fmla="*/ 938612 h 1116944"/>
                <a:gd name="connsiteX2" fmla="*/ 39530 w 5259107"/>
                <a:gd name="connsiteY2" fmla="*/ 51575 h 1116944"/>
                <a:gd name="connsiteX3" fmla="*/ 0 w 5259107"/>
                <a:gd name="connsiteY3" fmla="*/ 0 h 1116944"/>
                <a:gd name="connsiteX4" fmla="*/ 3798360 w 5259107"/>
                <a:gd name="connsiteY4" fmla="*/ 0 h 1116944"/>
                <a:gd name="connsiteX5" fmla="*/ 3933574 w 5259107"/>
                <a:gd name="connsiteY5" fmla="*/ 176004 h 1116944"/>
                <a:gd name="connsiteX6" fmla="*/ 4528596 w 5259107"/>
                <a:gd name="connsiteY6" fmla="*/ 950582 h 1116944"/>
                <a:gd name="connsiteX7" fmla="*/ 5123851 w 5259107"/>
                <a:gd name="connsiteY7" fmla="*/ 176004 h 1116944"/>
                <a:gd name="connsiteX8" fmla="*/ 5259107 w 5259107"/>
                <a:gd name="connsiteY8" fmla="*/ 0 h 1116944"/>
                <a:gd name="connsiteX0" fmla="*/ 719730 w 5259107"/>
                <a:gd name="connsiteY0" fmla="*/ 938612 h 950582"/>
                <a:gd name="connsiteX1" fmla="*/ 39530 w 5259107"/>
                <a:gd name="connsiteY1" fmla="*/ 51575 h 950582"/>
                <a:gd name="connsiteX2" fmla="*/ 0 w 5259107"/>
                <a:gd name="connsiteY2" fmla="*/ 0 h 950582"/>
                <a:gd name="connsiteX3" fmla="*/ 3798360 w 5259107"/>
                <a:gd name="connsiteY3" fmla="*/ 0 h 950582"/>
                <a:gd name="connsiteX4" fmla="*/ 3933574 w 5259107"/>
                <a:gd name="connsiteY4" fmla="*/ 176004 h 950582"/>
                <a:gd name="connsiteX5" fmla="*/ 4528596 w 5259107"/>
                <a:gd name="connsiteY5" fmla="*/ 950582 h 950582"/>
                <a:gd name="connsiteX6" fmla="*/ 5123851 w 5259107"/>
                <a:gd name="connsiteY6" fmla="*/ 176004 h 950582"/>
                <a:gd name="connsiteX7" fmla="*/ 5259107 w 5259107"/>
                <a:gd name="connsiteY7" fmla="*/ 0 h 950582"/>
                <a:gd name="connsiteX0" fmla="*/ 680200 w 5219577"/>
                <a:gd name="connsiteY0" fmla="*/ 938612 h 950582"/>
                <a:gd name="connsiteX1" fmla="*/ 0 w 5219577"/>
                <a:gd name="connsiteY1" fmla="*/ 51575 h 950582"/>
                <a:gd name="connsiteX2" fmla="*/ 3758830 w 5219577"/>
                <a:gd name="connsiteY2" fmla="*/ 0 h 950582"/>
                <a:gd name="connsiteX3" fmla="*/ 3894044 w 5219577"/>
                <a:gd name="connsiteY3" fmla="*/ 176004 h 950582"/>
                <a:gd name="connsiteX4" fmla="*/ 4489066 w 5219577"/>
                <a:gd name="connsiteY4" fmla="*/ 950582 h 950582"/>
                <a:gd name="connsiteX5" fmla="*/ 5084321 w 5219577"/>
                <a:gd name="connsiteY5" fmla="*/ 176004 h 950582"/>
                <a:gd name="connsiteX6" fmla="*/ 5219577 w 5219577"/>
                <a:gd name="connsiteY6" fmla="*/ 0 h 950582"/>
                <a:gd name="connsiteX0" fmla="*/ 0 w 4539377"/>
                <a:gd name="connsiteY0" fmla="*/ 938612 h 950582"/>
                <a:gd name="connsiteX1" fmla="*/ 3078630 w 4539377"/>
                <a:gd name="connsiteY1" fmla="*/ 0 h 950582"/>
                <a:gd name="connsiteX2" fmla="*/ 3213844 w 4539377"/>
                <a:gd name="connsiteY2" fmla="*/ 176004 h 950582"/>
                <a:gd name="connsiteX3" fmla="*/ 3808866 w 4539377"/>
                <a:gd name="connsiteY3" fmla="*/ 950582 h 950582"/>
                <a:gd name="connsiteX4" fmla="*/ 4404121 w 4539377"/>
                <a:gd name="connsiteY4" fmla="*/ 176004 h 950582"/>
                <a:gd name="connsiteX5" fmla="*/ 4539377 w 4539377"/>
                <a:gd name="connsiteY5" fmla="*/ 0 h 950582"/>
                <a:gd name="connsiteX0" fmla="*/ 0 w 1460747"/>
                <a:gd name="connsiteY0" fmla="*/ 0 h 950582"/>
                <a:gd name="connsiteX1" fmla="*/ 135214 w 1460747"/>
                <a:gd name="connsiteY1" fmla="*/ 176004 h 950582"/>
                <a:gd name="connsiteX2" fmla="*/ 730236 w 1460747"/>
                <a:gd name="connsiteY2" fmla="*/ 950582 h 950582"/>
                <a:gd name="connsiteX3" fmla="*/ 1325491 w 1460747"/>
                <a:gd name="connsiteY3" fmla="*/ 176004 h 950582"/>
                <a:gd name="connsiteX4" fmla="*/ 1460747 w 1460747"/>
                <a:gd name="connsiteY4" fmla="*/ 0 h 9505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0747" h="950582">
                  <a:moveTo>
                    <a:pt x="0" y="0"/>
                  </a:moveTo>
                  <a:lnTo>
                    <a:pt x="135214" y="176004"/>
                  </a:lnTo>
                  <a:lnTo>
                    <a:pt x="730236" y="950582"/>
                  </a:lnTo>
                  <a:lnTo>
                    <a:pt x="1325491" y="176004"/>
                  </a:lnTo>
                  <a:lnTo>
                    <a:pt x="1460747" y="0"/>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11" name="4. x">
              <a:extLst>
                <a:ext uri="{FF2B5EF4-FFF2-40B4-BE49-F238E27FC236}">
                  <a16:creationId xmlns:a16="http://schemas.microsoft.com/office/drawing/2014/main" id="{0CCE4A9B-A41B-78E4-D754-D37CE59396EC}"/>
                </a:ext>
              </a:extLst>
            </p:cNvPr>
            <p:cNvSpPr>
              <a:spLocks/>
            </p:cNvSpPr>
            <p:nvPr/>
          </p:nvSpPr>
          <p:spPr>
            <a:xfrm>
              <a:off x="8767771" y="5902032"/>
              <a:ext cx="1468240" cy="955968"/>
            </a:xfrm>
            <a:custGeom>
              <a:avLst/>
              <a:gdLst>
                <a:gd name="connsiteX0" fmla="*/ 856385 w 7222993"/>
                <a:gd name="connsiteY0" fmla="*/ 0 h 1116944"/>
                <a:gd name="connsiteX1" fmla="*/ 7222993 w 7222993"/>
                <a:gd name="connsiteY1" fmla="*/ 0 h 1116944"/>
                <a:gd name="connsiteX2" fmla="*/ 7222993 w 7222993"/>
                <a:gd name="connsiteY2" fmla="*/ 1116944 h 1116944"/>
                <a:gd name="connsiteX3" fmla="*/ 5267004 w 7222993"/>
                <a:gd name="connsiteY3" fmla="*/ 1116944 h 1116944"/>
                <a:gd name="connsiteX4" fmla="*/ 5128001 w 7222993"/>
                <a:gd name="connsiteY4" fmla="*/ 936010 h 1116944"/>
                <a:gd name="connsiteX5" fmla="*/ 4532746 w 7222993"/>
                <a:gd name="connsiteY5" fmla="*/ 160976 h 1116944"/>
                <a:gd name="connsiteX6" fmla="*/ 3937724 w 7222993"/>
                <a:gd name="connsiteY6" fmla="*/ 936010 h 1116944"/>
                <a:gd name="connsiteX7" fmla="*/ 3798764 w 7222993"/>
                <a:gd name="connsiteY7" fmla="*/ 1116944 h 1116944"/>
                <a:gd name="connsiteX8" fmla="*/ 0 w 7222993"/>
                <a:gd name="connsiteY8" fmla="*/ 1116944 h 1116944"/>
                <a:gd name="connsiteX9" fmla="*/ 43680 w 7222993"/>
                <a:gd name="connsiteY9" fmla="*/ 1059952 h 1116944"/>
                <a:gd name="connsiteX10" fmla="*/ 723880 w 7222993"/>
                <a:gd name="connsiteY10" fmla="*/ 172775 h 1116944"/>
                <a:gd name="connsiteX0" fmla="*/ 0 w 7222993"/>
                <a:gd name="connsiteY0" fmla="*/ 1116944 h 1208384"/>
                <a:gd name="connsiteX1" fmla="*/ 43680 w 7222993"/>
                <a:gd name="connsiteY1" fmla="*/ 1059952 h 1208384"/>
                <a:gd name="connsiteX2" fmla="*/ 723880 w 7222993"/>
                <a:gd name="connsiteY2" fmla="*/ 172775 h 1208384"/>
                <a:gd name="connsiteX3" fmla="*/ 856385 w 7222993"/>
                <a:gd name="connsiteY3" fmla="*/ 0 h 1208384"/>
                <a:gd name="connsiteX4" fmla="*/ 7222993 w 7222993"/>
                <a:gd name="connsiteY4" fmla="*/ 0 h 1208384"/>
                <a:gd name="connsiteX5" fmla="*/ 7222993 w 7222993"/>
                <a:gd name="connsiteY5" fmla="*/ 1116944 h 1208384"/>
                <a:gd name="connsiteX6" fmla="*/ 5267004 w 7222993"/>
                <a:gd name="connsiteY6" fmla="*/ 1116944 h 1208384"/>
                <a:gd name="connsiteX7" fmla="*/ 5128001 w 7222993"/>
                <a:gd name="connsiteY7" fmla="*/ 936010 h 1208384"/>
                <a:gd name="connsiteX8" fmla="*/ 4532746 w 7222993"/>
                <a:gd name="connsiteY8" fmla="*/ 160976 h 1208384"/>
                <a:gd name="connsiteX9" fmla="*/ 3937724 w 7222993"/>
                <a:gd name="connsiteY9" fmla="*/ 936010 h 1208384"/>
                <a:gd name="connsiteX10" fmla="*/ 3798764 w 7222993"/>
                <a:gd name="connsiteY10" fmla="*/ 1116944 h 1208384"/>
                <a:gd name="connsiteX11" fmla="*/ 91440 w 7222993"/>
                <a:gd name="connsiteY11" fmla="*/ 1208384 h 1208384"/>
                <a:gd name="connsiteX0" fmla="*/ 0 w 7222993"/>
                <a:gd name="connsiteY0" fmla="*/ 1116944 h 1116944"/>
                <a:gd name="connsiteX1" fmla="*/ 43680 w 7222993"/>
                <a:gd name="connsiteY1" fmla="*/ 1059952 h 1116944"/>
                <a:gd name="connsiteX2" fmla="*/ 723880 w 7222993"/>
                <a:gd name="connsiteY2" fmla="*/ 172775 h 1116944"/>
                <a:gd name="connsiteX3" fmla="*/ 856385 w 7222993"/>
                <a:gd name="connsiteY3" fmla="*/ 0 h 1116944"/>
                <a:gd name="connsiteX4" fmla="*/ 7222993 w 7222993"/>
                <a:gd name="connsiteY4" fmla="*/ 0 h 1116944"/>
                <a:gd name="connsiteX5" fmla="*/ 7222993 w 7222993"/>
                <a:gd name="connsiteY5" fmla="*/ 1116944 h 1116944"/>
                <a:gd name="connsiteX6" fmla="*/ 5267004 w 7222993"/>
                <a:gd name="connsiteY6" fmla="*/ 1116944 h 1116944"/>
                <a:gd name="connsiteX7" fmla="*/ 5128001 w 7222993"/>
                <a:gd name="connsiteY7" fmla="*/ 936010 h 1116944"/>
                <a:gd name="connsiteX8" fmla="*/ 4532746 w 7222993"/>
                <a:gd name="connsiteY8" fmla="*/ 160976 h 1116944"/>
                <a:gd name="connsiteX9" fmla="*/ 3937724 w 7222993"/>
                <a:gd name="connsiteY9" fmla="*/ 936010 h 1116944"/>
                <a:gd name="connsiteX10" fmla="*/ 3798764 w 7222993"/>
                <a:gd name="connsiteY10" fmla="*/ 1116944 h 1116944"/>
                <a:gd name="connsiteX0" fmla="*/ 0 w 7179313"/>
                <a:gd name="connsiteY0" fmla="*/ 1059952 h 1116944"/>
                <a:gd name="connsiteX1" fmla="*/ 680200 w 7179313"/>
                <a:gd name="connsiteY1" fmla="*/ 172775 h 1116944"/>
                <a:gd name="connsiteX2" fmla="*/ 812705 w 7179313"/>
                <a:gd name="connsiteY2" fmla="*/ 0 h 1116944"/>
                <a:gd name="connsiteX3" fmla="*/ 7179313 w 7179313"/>
                <a:gd name="connsiteY3" fmla="*/ 0 h 1116944"/>
                <a:gd name="connsiteX4" fmla="*/ 7179313 w 7179313"/>
                <a:gd name="connsiteY4" fmla="*/ 1116944 h 1116944"/>
                <a:gd name="connsiteX5" fmla="*/ 5223324 w 7179313"/>
                <a:gd name="connsiteY5" fmla="*/ 1116944 h 1116944"/>
                <a:gd name="connsiteX6" fmla="*/ 5084321 w 7179313"/>
                <a:gd name="connsiteY6" fmla="*/ 936010 h 1116944"/>
                <a:gd name="connsiteX7" fmla="*/ 4489066 w 7179313"/>
                <a:gd name="connsiteY7" fmla="*/ 160976 h 1116944"/>
                <a:gd name="connsiteX8" fmla="*/ 3894044 w 7179313"/>
                <a:gd name="connsiteY8" fmla="*/ 936010 h 1116944"/>
                <a:gd name="connsiteX9" fmla="*/ 3755084 w 7179313"/>
                <a:gd name="connsiteY9" fmla="*/ 1116944 h 1116944"/>
                <a:gd name="connsiteX0" fmla="*/ 0 w 6499113"/>
                <a:gd name="connsiteY0" fmla="*/ 172775 h 1116944"/>
                <a:gd name="connsiteX1" fmla="*/ 132505 w 6499113"/>
                <a:gd name="connsiteY1" fmla="*/ 0 h 1116944"/>
                <a:gd name="connsiteX2" fmla="*/ 6499113 w 6499113"/>
                <a:gd name="connsiteY2" fmla="*/ 0 h 1116944"/>
                <a:gd name="connsiteX3" fmla="*/ 6499113 w 6499113"/>
                <a:gd name="connsiteY3" fmla="*/ 1116944 h 1116944"/>
                <a:gd name="connsiteX4" fmla="*/ 4543124 w 6499113"/>
                <a:gd name="connsiteY4" fmla="*/ 1116944 h 1116944"/>
                <a:gd name="connsiteX5" fmla="*/ 4404121 w 6499113"/>
                <a:gd name="connsiteY5" fmla="*/ 936010 h 1116944"/>
                <a:gd name="connsiteX6" fmla="*/ 3808866 w 6499113"/>
                <a:gd name="connsiteY6" fmla="*/ 160976 h 1116944"/>
                <a:gd name="connsiteX7" fmla="*/ 3213844 w 6499113"/>
                <a:gd name="connsiteY7" fmla="*/ 936010 h 1116944"/>
                <a:gd name="connsiteX8" fmla="*/ 3074884 w 6499113"/>
                <a:gd name="connsiteY8" fmla="*/ 1116944 h 1116944"/>
                <a:gd name="connsiteX0" fmla="*/ 0 w 6366608"/>
                <a:gd name="connsiteY0" fmla="*/ 0 h 1116944"/>
                <a:gd name="connsiteX1" fmla="*/ 6366608 w 6366608"/>
                <a:gd name="connsiteY1" fmla="*/ 0 h 1116944"/>
                <a:gd name="connsiteX2" fmla="*/ 6366608 w 6366608"/>
                <a:gd name="connsiteY2" fmla="*/ 1116944 h 1116944"/>
                <a:gd name="connsiteX3" fmla="*/ 4410619 w 6366608"/>
                <a:gd name="connsiteY3" fmla="*/ 1116944 h 1116944"/>
                <a:gd name="connsiteX4" fmla="*/ 4271616 w 6366608"/>
                <a:gd name="connsiteY4" fmla="*/ 936010 h 1116944"/>
                <a:gd name="connsiteX5" fmla="*/ 3676361 w 6366608"/>
                <a:gd name="connsiteY5" fmla="*/ 160976 h 1116944"/>
                <a:gd name="connsiteX6" fmla="*/ 3081339 w 6366608"/>
                <a:gd name="connsiteY6" fmla="*/ 936010 h 1116944"/>
                <a:gd name="connsiteX7" fmla="*/ 2942379 w 6366608"/>
                <a:gd name="connsiteY7" fmla="*/ 1116944 h 1116944"/>
                <a:gd name="connsiteX0" fmla="*/ 3424229 w 3424229"/>
                <a:gd name="connsiteY0" fmla="*/ 0 h 1116944"/>
                <a:gd name="connsiteX1" fmla="*/ 3424229 w 3424229"/>
                <a:gd name="connsiteY1" fmla="*/ 1116944 h 1116944"/>
                <a:gd name="connsiteX2" fmla="*/ 1468240 w 3424229"/>
                <a:gd name="connsiteY2" fmla="*/ 1116944 h 1116944"/>
                <a:gd name="connsiteX3" fmla="*/ 1329237 w 3424229"/>
                <a:gd name="connsiteY3" fmla="*/ 936010 h 1116944"/>
                <a:gd name="connsiteX4" fmla="*/ 733982 w 3424229"/>
                <a:gd name="connsiteY4" fmla="*/ 160976 h 1116944"/>
                <a:gd name="connsiteX5" fmla="*/ 138960 w 3424229"/>
                <a:gd name="connsiteY5" fmla="*/ 936010 h 1116944"/>
                <a:gd name="connsiteX6" fmla="*/ 0 w 3424229"/>
                <a:gd name="connsiteY6" fmla="*/ 1116944 h 1116944"/>
                <a:gd name="connsiteX0" fmla="*/ 3424229 w 3424229"/>
                <a:gd name="connsiteY0" fmla="*/ 955968 h 955968"/>
                <a:gd name="connsiteX1" fmla="*/ 1468240 w 3424229"/>
                <a:gd name="connsiteY1" fmla="*/ 955968 h 955968"/>
                <a:gd name="connsiteX2" fmla="*/ 1329237 w 3424229"/>
                <a:gd name="connsiteY2" fmla="*/ 775034 h 955968"/>
                <a:gd name="connsiteX3" fmla="*/ 733982 w 3424229"/>
                <a:gd name="connsiteY3" fmla="*/ 0 h 955968"/>
                <a:gd name="connsiteX4" fmla="*/ 138960 w 3424229"/>
                <a:gd name="connsiteY4" fmla="*/ 775034 h 955968"/>
                <a:gd name="connsiteX5" fmla="*/ 0 w 3424229"/>
                <a:gd name="connsiteY5" fmla="*/ 955968 h 955968"/>
                <a:gd name="connsiteX0" fmla="*/ 1468240 w 1468240"/>
                <a:gd name="connsiteY0" fmla="*/ 955968 h 955968"/>
                <a:gd name="connsiteX1" fmla="*/ 1329237 w 1468240"/>
                <a:gd name="connsiteY1" fmla="*/ 775034 h 955968"/>
                <a:gd name="connsiteX2" fmla="*/ 733982 w 1468240"/>
                <a:gd name="connsiteY2" fmla="*/ 0 h 955968"/>
                <a:gd name="connsiteX3" fmla="*/ 138960 w 1468240"/>
                <a:gd name="connsiteY3" fmla="*/ 775034 h 955968"/>
                <a:gd name="connsiteX4" fmla="*/ 0 w 1468240"/>
                <a:gd name="connsiteY4" fmla="*/ 955968 h 955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8240" h="955968">
                  <a:moveTo>
                    <a:pt x="1468240" y="955968"/>
                  </a:moveTo>
                  <a:lnTo>
                    <a:pt x="1329237" y="775034"/>
                  </a:lnTo>
                  <a:lnTo>
                    <a:pt x="733982" y="0"/>
                  </a:lnTo>
                  <a:lnTo>
                    <a:pt x="138960" y="775034"/>
                  </a:lnTo>
                  <a:lnTo>
                    <a:pt x="0" y="955968"/>
                  </a:lnTo>
                </a:path>
              </a:pathLst>
            </a:custGeom>
            <a:noFill/>
            <a:ln w="12700" cap="flat">
              <a:solidFill>
                <a:schemeClr val="bg1"/>
              </a:solidFill>
              <a:prstDash val="solid"/>
              <a:round/>
            </a:ln>
          </p:spPr>
          <p:txBody>
            <a:bodyPr lIns="73152" tIns="36576" rIns="73152" bIns="36576" rtlCol="0" anchor="ctr"/>
            <a:lstStyle/>
            <a:p>
              <a:endParaRPr lang="pl-PL" dirty="0"/>
            </a:p>
          </p:txBody>
        </p:sp>
      </p:grpSp>
      <p:sp>
        <p:nvSpPr>
          <p:cNvPr id="3" name="Textfeld 2">
            <a:extLst>
              <a:ext uri="{FF2B5EF4-FFF2-40B4-BE49-F238E27FC236}">
                <a16:creationId xmlns:a16="http://schemas.microsoft.com/office/drawing/2014/main" id="{D9ADEC18-C71E-FF1A-266B-FA60F306A576}"/>
              </a:ext>
            </a:extLst>
          </p:cNvPr>
          <p:cNvSpPr txBox="1"/>
          <p:nvPr userDrawn="1">
            <p:custDataLst>
              <p:tags r:id="rId3"/>
            </p:custDataLst>
          </p:nvPr>
        </p:nvSpPr>
        <p:spPr>
          <a:xfrm>
            <a:off x="2277880" y="2736503"/>
            <a:ext cx="7633854" cy="1384995"/>
          </a:xfrm>
          <a:prstGeom prst="rect">
            <a:avLst/>
          </a:prstGeom>
        </p:spPr>
        <p:txBody>
          <a:bodyPr vert="horz" lIns="0" tIns="0" rIns="0" bIns="0" rtlCol="0" anchor="b">
            <a:spAutoFit/>
          </a:bodyPr>
          <a:lstStyle>
            <a:lvl1pPr>
              <a:lnSpc>
                <a:spcPct val="90000"/>
              </a:lnSpc>
              <a:spcBef>
                <a:spcPct val="0"/>
              </a:spcBef>
              <a:buNone/>
              <a:defRPr sz="4000" b="1" spc="30" baseline="0">
                <a:solidFill>
                  <a:schemeClr val="tx2"/>
                </a:solidFill>
                <a:latin typeface="+mj-lt"/>
                <a:ea typeface="+mj-ea"/>
                <a:cs typeface="+mj-cs"/>
              </a:defRPr>
            </a:lvl1pPr>
          </a:lstStyle>
          <a:p>
            <a:pPr lvl="0" algn="ctr"/>
            <a:r>
              <a:rPr lang="de-DE" sz="10000"/>
              <a:t>Welcome</a:t>
            </a:r>
            <a:endParaRPr lang="de-DE" sz="10000" dirty="0"/>
          </a:p>
        </p:txBody>
      </p:sp>
    </p:spTree>
    <p:extLst>
      <p:ext uri="{BB962C8B-B14F-4D97-AF65-F5344CB8AC3E}">
        <p14:creationId xmlns:p14="http://schemas.microsoft.com/office/powerpoint/2010/main" val="37207193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tatement only">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B8D93A78-8D74-7F2C-F7F0-CF0E6BD608BF}"/>
              </a:ext>
            </a:extLst>
          </p:cNvPr>
          <p:cNvSpPr/>
          <p:nvPr userDrawn="1"/>
        </p:nvSpPr>
        <p:spPr>
          <a:xfrm>
            <a:off x="0" y="0"/>
            <a:ext cx="3410700" cy="6858000"/>
          </a:xfrm>
          <a:prstGeom prst="rect">
            <a:avLst/>
          </a:prstGeom>
          <a:solidFill>
            <a:srgbClr val="A8C8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Fußzeilenplatzhalter 2">
            <a:extLst>
              <a:ext uri="{FF2B5EF4-FFF2-40B4-BE49-F238E27FC236}">
                <a16:creationId xmlns:a16="http://schemas.microsoft.com/office/drawing/2014/main" id="{81187ADA-B3B6-A7E8-7255-27EB4947A0F1}"/>
              </a:ext>
            </a:extLst>
          </p:cNvPr>
          <p:cNvSpPr>
            <a:spLocks noGrp="1"/>
          </p:cNvSpPr>
          <p:nvPr>
            <p:ph type="ftr" sz="quarter" idx="11"/>
          </p:nvPr>
        </p:nvSpPr>
        <p:spPr>
          <a:xfrm>
            <a:off x="3780263" y="6356350"/>
            <a:ext cx="5063488" cy="365125"/>
          </a:xfrm>
          <a:prstGeom prst="rect">
            <a:avLst/>
          </a:prstGeom>
        </p:spPr>
        <p:txBody>
          <a:bodyPr/>
          <a:lstStyle/>
          <a:p>
            <a:r>
              <a:rPr lang="de-DE"/>
              <a:t>Dein Typ ist gefragt!</a:t>
            </a:r>
          </a:p>
        </p:txBody>
      </p:sp>
      <p:sp>
        <p:nvSpPr>
          <p:cNvPr id="6" name="Inhaltsplatzhalter 2">
            <a:extLst>
              <a:ext uri="{FF2B5EF4-FFF2-40B4-BE49-F238E27FC236}">
                <a16:creationId xmlns:a16="http://schemas.microsoft.com/office/drawing/2014/main" id="{A808175F-2967-0854-FB0B-F4FB74898A85}"/>
              </a:ext>
            </a:extLst>
          </p:cNvPr>
          <p:cNvSpPr>
            <a:spLocks noGrp="1"/>
          </p:cNvSpPr>
          <p:nvPr>
            <p:ph idx="1" hasCustomPrompt="1"/>
          </p:nvPr>
        </p:nvSpPr>
        <p:spPr>
          <a:xfrm>
            <a:off x="3780264" y="2124307"/>
            <a:ext cx="7585520" cy="2609386"/>
          </a:xfrm>
        </p:spPr>
        <p:txBody>
          <a:bodyPr anchor="ctr">
            <a:normAutofit/>
          </a:bodyPr>
          <a:lstStyle>
            <a:lvl1pPr marL="0" indent="0" algn="l">
              <a:buFontTx/>
              <a:buNone/>
              <a:defRPr sz="2400"/>
            </a:lvl1pPr>
          </a:lstStyle>
          <a:p>
            <a:pPr lvl="0"/>
            <a:r>
              <a:rPr lang="de-DE"/>
              <a:t>Zweite Ebene</a:t>
            </a:r>
          </a:p>
        </p:txBody>
      </p:sp>
      <p:sp>
        <p:nvSpPr>
          <p:cNvPr id="8" name="Foliennummernplatzhalter 6">
            <a:extLst>
              <a:ext uri="{FF2B5EF4-FFF2-40B4-BE49-F238E27FC236}">
                <a16:creationId xmlns:a16="http://schemas.microsoft.com/office/drawing/2014/main" id="{D40FE82A-F469-8C5C-9BD2-D03494E3B29D}"/>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11622897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End of Slide master">
    <p:bg>
      <p:bgPr>
        <a:solidFill>
          <a:schemeClr val="tx1"/>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1536174"/>
            <a:ext cx="12192000" cy="3785652"/>
          </a:xfrm>
          <a:prstGeom prst="rect">
            <a:avLst/>
          </a:prstGeom>
          <a:solidFill>
            <a:schemeClr val="tx1"/>
          </a:solidFill>
        </p:spPr>
        <p:txBody>
          <a:bodyPr wrap="square" rtlCol="0" anchor="ctr">
            <a:spAutoFit/>
          </a:bodyPr>
          <a:lstStyle/>
          <a:p>
            <a:pPr algn="ctr"/>
            <a:r>
              <a:rPr lang="de-DE" sz="12000">
                <a:solidFill>
                  <a:schemeClr val="bg1"/>
                </a:solidFill>
              </a:rPr>
              <a:t>End of Slide master</a:t>
            </a:r>
            <a:endParaRPr lang="de-DE" sz="12000" dirty="0">
              <a:solidFill>
                <a:schemeClr val="bg1"/>
              </a:solidFill>
            </a:endParaRPr>
          </a:p>
        </p:txBody>
      </p:sp>
    </p:spTree>
    <p:extLst>
      <p:ext uri="{BB962C8B-B14F-4D97-AF65-F5344CB8AC3E}">
        <p14:creationId xmlns:p14="http://schemas.microsoft.com/office/powerpoint/2010/main" val="362131644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userDrawn="1">
  <p:cSld name="1_Thank you 1">
    <p:bg>
      <p:bgPr>
        <a:solidFill>
          <a:schemeClr val="tx2"/>
        </a:solidFill>
        <a:effectLst/>
      </p:bgPr>
    </p:bg>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82D52CBF-DC78-81FF-6F52-E51982E713EF}"/>
              </a:ext>
            </a:extLst>
          </p:cNvPr>
          <p:cNvSpPr/>
          <p:nvPr userDrawn="1">
            <p:custDataLst>
              <p:tags r:id="rId1"/>
            </p:custDataLst>
          </p:nvPr>
        </p:nvSpPr>
        <p:spPr>
          <a:xfrm>
            <a:off x="539999" y="0"/>
            <a:ext cx="11652001" cy="6858000"/>
          </a:xfrm>
          <a:custGeom>
            <a:avLst/>
            <a:gdLst>
              <a:gd name="connsiteX0" fmla="*/ 10555950 w 11652001"/>
              <a:gd name="connsiteY0" fmla="*/ 1903495 h 6858000"/>
              <a:gd name="connsiteX1" fmla="*/ 9813930 w 11652001"/>
              <a:gd name="connsiteY1" fmla="*/ 2645515 h 6858000"/>
              <a:gd name="connsiteX2" fmla="*/ 10555950 w 11652001"/>
              <a:gd name="connsiteY2" fmla="*/ 3387535 h 6858000"/>
              <a:gd name="connsiteX3" fmla="*/ 11297970 w 11652001"/>
              <a:gd name="connsiteY3" fmla="*/ 2645515 h 6858000"/>
              <a:gd name="connsiteX4" fmla="*/ 10555950 w 11652001"/>
              <a:gd name="connsiteY4" fmla="*/ 1903495 h 6858000"/>
              <a:gd name="connsiteX5" fmla="*/ 1 w 11652001"/>
              <a:gd name="connsiteY5" fmla="*/ 0 h 6858000"/>
              <a:gd name="connsiteX6" fmla="*/ 11652001 w 11652001"/>
              <a:gd name="connsiteY6" fmla="*/ 0 h 6858000"/>
              <a:gd name="connsiteX7" fmla="*/ 11652001 w 11652001"/>
              <a:gd name="connsiteY7" fmla="*/ 6675116 h 6858000"/>
              <a:gd name="connsiteX8" fmla="*/ 11652000 w 11652001"/>
              <a:gd name="connsiteY8" fmla="*/ 6675116 h 6858000"/>
              <a:gd name="connsiteX9" fmla="*/ 11652000 w 11652001"/>
              <a:gd name="connsiteY9" fmla="*/ 6858000 h 6858000"/>
              <a:gd name="connsiteX10" fmla="*/ 0 w 11652001"/>
              <a:gd name="connsiteY10" fmla="*/ 6858000 h 6858000"/>
              <a:gd name="connsiteX11" fmla="*/ 0 w 11652001"/>
              <a:gd name="connsiteY11" fmla="*/ 5859190 h 6858000"/>
              <a:gd name="connsiteX12" fmla="*/ 1 w 11652001"/>
              <a:gd name="connsiteY12" fmla="*/ 585919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652001" h="6858000">
                <a:moveTo>
                  <a:pt x="10555950" y="1903495"/>
                </a:moveTo>
                <a:cubicBezTo>
                  <a:pt x="10146144" y="1903495"/>
                  <a:pt x="9813930" y="2235709"/>
                  <a:pt x="9813930" y="2645515"/>
                </a:cubicBezTo>
                <a:cubicBezTo>
                  <a:pt x="9813930" y="3055321"/>
                  <a:pt x="10146144" y="3387535"/>
                  <a:pt x="10555950" y="3387535"/>
                </a:cubicBezTo>
                <a:cubicBezTo>
                  <a:pt x="10965756" y="3387535"/>
                  <a:pt x="11297970" y="3055321"/>
                  <a:pt x="11297970" y="2645515"/>
                </a:cubicBezTo>
                <a:cubicBezTo>
                  <a:pt x="11297970" y="2235709"/>
                  <a:pt x="10965756" y="1903495"/>
                  <a:pt x="10555950" y="1903495"/>
                </a:cubicBezTo>
                <a:close/>
                <a:moveTo>
                  <a:pt x="1" y="0"/>
                </a:moveTo>
                <a:lnTo>
                  <a:pt x="11652001" y="0"/>
                </a:lnTo>
                <a:lnTo>
                  <a:pt x="11652001" y="6675116"/>
                </a:lnTo>
                <a:lnTo>
                  <a:pt x="11652000" y="6675116"/>
                </a:lnTo>
                <a:lnTo>
                  <a:pt x="11652000" y="6858000"/>
                </a:lnTo>
                <a:lnTo>
                  <a:pt x="0" y="6858000"/>
                </a:lnTo>
                <a:lnTo>
                  <a:pt x="0" y="5859190"/>
                </a:lnTo>
                <a:lnTo>
                  <a:pt x="1" y="585919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dirty="0"/>
          </a:p>
        </p:txBody>
      </p:sp>
      <p:pic>
        <p:nvPicPr>
          <p:cNvPr id="8" name="Grafik 7">
            <a:extLst>
              <a:ext uri="{FF2B5EF4-FFF2-40B4-BE49-F238E27FC236}">
                <a16:creationId xmlns:a16="http://schemas.microsoft.com/office/drawing/2014/main" id="{098146BA-D04F-4274-BF07-4CECE77ACFF4}"/>
              </a:ext>
            </a:extLst>
          </p:cNvPr>
          <p:cNvPicPr>
            <a:picLocks noChangeAspect="1"/>
          </p:cNvPicPr>
          <p:nvPr userDrawn="1"/>
        </p:nvPicPr>
        <p:blipFill>
          <a:blip r:embed="rId6" cstate="email">
            <a:extLst>
              <a:ext uri="{28A0092B-C50C-407E-A947-70E740481C1C}">
                <a14:useLocalDpi xmlns:a14="http://schemas.microsoft.com/office/drawing/2010/main" val="0"/>
              </a:ext>
            </a:extLst>
          </a:blip>
          <a:stretch>
            <a:fillRect/>
          </a:stretch>
        </p:blipFill>
        <p:spPr>
          <a:xfrm>
            <a:off x="900000" y="449514"/>
            <a:ext cx="2446800" cy="746988"/>
          </a:xfrm>
          <a:prstGeom prst="rect">
            <a:avLst/>
          </a:prstGeom>
        </p:spPr>
      </p:pic>
      <p:sp>
        <p:nvSpPr>
          <p:cNvPr id="9" name="Textplatzhalter 6">
            <a:extLst>
              <a:ext uri="{FF2B5EF4-FFF2-40B4-BE49-F238E27FC236}">
                <a16:creationId xmlns:a16="http://schemas.microsoft.com/office/drawing/2014/main" id="{9B42AFB2-485B-71E5-FF79-98F0D3D4CA0A}"/>
              </a:ext>
            </a:extLst>
          </p:cNvPr>
          <p:cNvSpPr>
            <a:spLocks noGrp="1"/>
          </p:cNvSpPr>
          <p:nvPr>
            <p:ph type="body" sz="quarter" idx="12" hasCustomPrompt="1"/>
            <p:custDataLst>
              <p:tags r:id="rId2"/>
            </p:custDataLst>
          </p:nvPr>
        </p:nvSpPr>
        <p:spPr bwMode="gray">
          <a:xfrm>
            <a:off x="6581775" y="3498633"/>
            <a:ext cx="5254685" cy="352341"/>
          </a:xfrm>
        </p:spPr>
        <p:txBody>
          <a:bodyPr wrap="none"/>
          <a:lstStyle>
            <a:lvl1pPr algn="r">
              <a:defRPr/>
            </a:lvl1pPr>
          </a:lstStyle>
          <a:p>
            <a:r>
              <a:rPr lang="de-DE" noProof="0"/>
              <a:t>Name placeholder</a:t>
            </a:r>
            <a:endParaRPr lang="de-DE" noProof="0" dirty="0"/>
          </a:p>
        </p:txBody>
      </p:sp>
      <p:sp>
        <p:nvSpPr>
          <p:cNvPr id="4" name="Bildplatzhalter 6">
            <a:extLst>
              <a:ext uri="{FF2B5EF4-FFF2-40B4-BE49-F238E27FC236}">
                <a16:creationId xmlns:a16="http://schemas.microsoft.com/office/drawing/2014/main" id="{636FAA33-BE99-DC62-D618-7C26649C1040}"/>
              </a:ext>
            </a:extLst>
          </p:cNvPr>
          <p:cNvSpPr>
            <a:spLocks noGrp="1"/>
          </p:cNvSpPr>
          <p:nvPr>
            <p:ph type="pic" sz="quarter" idx="29" hasCustomPrompt="1"/>
            <p:custDataLst>
              <p:tags r:id="rId3"/>
            </p:custDataLst>
          </p:nvPr>
        </p:nvSpPr>
        <p:spPr>
          <a:xfrm>
            <a:off x="10398356" y="1947921"/>
            <a:ext cx="1395187" cy="1395187"/>
          </a:xfrm>
          <a:prstGeom prst="ellipse">
            <a:avLst/>
          </a:prstGeom>
          <a:solidFill>
            <a:schemeClr val="bg2"/>
          </a:solidFill>
          <a:ln w="38100">
            <a:noFill/>
          </a:ln>
        </p:spPr>
        <p:txBody>
          <a:bodyPr lIns="0" tIns="0" rIns="0" bIns="0"/>
          <a:lstStyle>
            <a:lvl1pPr marL="0" indent="0" algn="ctr">
              <a:defRPr sz="913"/>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2" name="Text Placeholder 12">
            <a:extLst>
              <a:ext uri="{FF2B5EF4-FFF2-40B4-BE49-F238E27FC236}">
                <a16:creationId xmlns:a16="http://schemas.microsoft.com/office/drawing/2014/main" id="{82DFB761-37FF-87F0-362B-C6BB9A857D27}"/>
              </a:ext>
            </a:extLst>
          </p:cNvPr>
          <p:cNvSpPr>
            <a:spLocks noGrp="1"/>
          </p:cNvSpPr>
          <p:nvPr>
            <p:ph type="body" sz="quarter" idx="10" hasCustomPrompt="1"/>
            <p:custDataLst>
              <p:tags r:id="rId4"/>
            </p:custDataLst>
          </p:nvPr>
        </p:nvSpPr>
        <p:spPr>
          <a:xfrm>
            <a:off x="8038354" y="4124471"/>
            <a:ext cx="3798107" cy="2073129"/>
          </a:xfrm>
        </p:spPr>
        <p:txBody>
          <a:bodyPr anchor="t">
            <a:noAutofit/>
          </a:bodyPr>
          <a:lstStyle>
            <a:lvl1pPr algn="r">
              <a:lnSpc>
                <a:spcPct val="100000"/>
              </a:lnSpc>
              <a:defRPr sz="1000" b="0">
                <a:solidFill>
                  <a:schemeClr val="tx1"/>
                </a:solidFill>
              </a:defRPr>
            </a:lvl1pPr>
            <a:lvl2pPr marL="0" indent="0">
              <a:lnSpc>
                <a:spcPct val="100000"/>
              </a:lnSpc>
              <a:buFont typeface="Arial" panose="020B0604020202020204" pitchFamily="34" charset="0"/>
              <a:buNone/>
              <a:defRPr sz="1200" b="0">
                <a:solidFill>
                  <a:schemeClr val="tx1"/>
                </a:solidFill>
              </a:defRPr>
            </a:lvl2pPr>
            <a:lvl3pPr marL="0" indent="0">
              <a:lnSpc>
                <a:spcPct val="100000"/>
              </a:lnSpc>
              <a:buNone/>
              <a:defRPr sz="1200" b="0">
                <a:solidFill>
                  <a:schemeClr val="tx1"/>
                </a:solidFill>
              </a:defRPr>
            </a:lvl3pPr>
            <a:lvl4pPr marL="0" indent="0">
              <a:lnSpc>
                <a:spcPct val="100000"/>
              </a:lnSpc>
              <a:buNone/>
              <a:defRPr sz="1200" b="0">
                <a:solidFill>
                  <a:schemeClr val="tx1"/>
                </a:solidFill>
              </a:defRPr>
            </a:lvl4pPr>
            <a:lvl5pPr>
              <a:lnSpc>
                <a:spcPct val="100000"/>
              </a:lnSpc>
              <a:defRPr sz="1200" b="0">
                <a:solidFill>
                  <a:schemeClr val="tx1"/>
                </a:solidFill>
              </a:defRPr>
            </a:lvl5pPr>
            <a:lvl6pPr>
              <a:lnSpc>
                <a:spcPct val="100000"/>
              </a:lnSpc>
              <a:defRPr sz="1200" b="0">
                <a:solidFill>
                  <a:schemeClr val="tx1"/>
                </a:solidFill>
              </a:defRPr>
            </a:lvl6pPr>
            <a:lvl7pPr marL="0" indent="0">
              <a:lnSpc>
                <a:spcPct val="100000"/>
              </a:lnSpc>
              <a:buNone/>
              <a:defRPr sz="1200" b="0">
                <a:solidFill>
                  <a:schemeClr val="tx1"/>
                </a:solidFill>
              </a:defRPr>
            </a:lvl7pPr>
            <a:lvl8pPr marL="0" indent="0">
              <a:lnSpc>
                <a:spcPct val="100000"/>
              </a:lnSpc>
              <a:buNone/>
              <a:defRPr sz="1200" b="0">
                <a:solidFill>
                  <a:schemeClr val="tx1"/>
                </a:solidFill>
              </a:defRPr>
            </a:lvl8pPr>
            <a:lvl9pPr>
              <a:lnSpc>
                <a:spcPct val="100000"/>
              </a:lnSpc>
              <a:defRPr sz="1200" b="0">
                <a:solidFill>
                  <a:schemeClr val="tx1"/>
                </a:solidFill>
              </a:defRPr>
            </a:lvl9pPr>
          </a:lstStyle>
          <a:p>
            <a:r>
              <a:rPr lang="de-DE"/>
              <a:t>Fundacja </a:t>
            </a:r>
            <a:r>
              <a:rPr lang="de-DE" b="1">
                <a:solidFill>
                  <a:schemeClr val="accent1"/>
                </a:solidFill>
              </a:rPr>
              <a:t>DKMS</a:t>
            </a:r>
          </a:p>
          <a:p>
            <a:r>
              <a:rPr lang="de-DE"/>
              <a:t>ul. Altowa 6 lok. 9</a:t>
            </a:r>
            <a:br>
              <a:rPr lang="de-DE"/>
            </a:br>
            <a:r>
              <a:rPr lang="de-DE"/>
              <a:t>02-386 Warszawa</a:t>
            </a:r>
            <a:br>
              <a:rPr lang="de-DE"/>
            </a:br>
            <a:endParaRPr lang="de-DE"/>
          </a:p>
          <a:p>
            <a:r>
              <a:rPr lang="de-DE"/>
              <a:t>T +48 22 882 95 xx</a:t>
            </a:r>
          </a:p>
          <a:p>
            <a:r>
              <a:rPr lang="de-DE"/>
              <a:t> F +48 22 882 94 xx</a:t>
            </a:r>
          </a:p>
          <a:p>
            <a:r>
              <a:rPr lang="de-DE"/>
              <a:t>…@dkms.de</a:t>
            </a:r>
          </a:p>
          <a:p>
            <a:endParaRPr lang="de-DE"/>
          </a:p>
          <a:p>
            <a:r>
              <a:rPr lang="de-DE"/>
              <a:t>dkms.pl</a:t>
            </a:r>
          </a:p>
          <a:p>
            <a:endParaRPr lang="de-DE"/>
          </a:p>
          <a:p>
            <a:r>
              <a:rPr lang="de-DE"/>
              <a:t>© DKMS 2023</a:t>
            </a:r>
          </a:p>
          <a:p>
            <a:endParaRPr lang="de-DE" dirty="0"/>
          </a:p>
        </p:txBody>
      </p:sp>
    </p:spTree>
    <p:extLst>
      <p:ext uri="{BB962C8B-B14F-4D97-AF65-F5344CB8AC3E}">
        <p14:creationId xmlns:p14="http://schemas.microsoft.com/office/powerpoint/2010/main" val="385354807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Thank you 2">
    <p:bg>
      <p:bgPr>
        <a:solidFill>
          <a:schemeClr val="tx2"/>
        </a:solidFill>
        <a:effectLst/>
      </p:bgPr>
    </p:bg>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487FD18D-8996-69AD-CF39-1C7BB1707FE1}"/>
              </a:ext>
            </a:extLst>
          </p:cNvPr>
          <p:cNvSpPr/>
          <p:nvPr userDrawn="1">
            <p:custDataLst>
              <p:tags r:id="rId1"/>
            </p:custDataLst>
          </p:nvPr>
        </p:nvSpPr>
        <p:spPr>
          <a:xfrm>
            <a:off x="540000" y="0"/>
            <a:ext cx="116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dirty="0"/>
          </a:p>
        </p:txBody>
      </p:sp>
      <p:pic>
        <p:nvPicPr>
          <p:cNvPr id="12" name="Grafik 11">
            <a:extLst>
              <a:ext uri="{FF2B5EF4-FFF2-40B4-BE49-F238E27FC236}">
                <a16:creationId xmlns:a16="http://schemas.microsoft.com/office/drawing/2014/main" id="{019604B5-2463-4E12-B8CF-CE265A35E9E6}"/>
              </a:ext>
            </a:extLst>
          </p:cNvPr>
          <p:cNvPicPr>
            <a:picLocks noChangeAspect="1"/>
          </p:cNvPicPr>
          <p:nvPr userDrawn="1"/>
        </p:nvPicPr>
        <p:blipFill>
          <a:blip r:embed="rId5" cstate="email">
            <a:extLst>
              <a:ext uri="{28A0092B-C50C-407E-A947-70E740481C1C}">
                <a14:useLocalDpi xmlns:a14="http://schemas.microsoft.com/office/drawing/2010/main" val="0"/>
              </a:ext>
            </a:extLst>
          </a:blip>
          <a:stretch>
            <a:fillRect/>
          </a:stretch>
        </p:blipFill>
        <p:spPr>
          <a:xfrm>
            <a:off x="900000" y="449514"/>
            <a:ext cx="2446800" cy="746988"/>
          </a:xfrm>
          <a:prstGeom prst="rect">
            <a:avLst/>
          </a:prstGeom>
        </p:spPr>
      </p:pic>
      <p:grpSp>
        <p:nvGrpSpPr>
          <p:cNvPr id="5" name="X Outline angeschnitten" hidden="1">
            <a:extLst>
              <a:ext uri="{FF2B5EF4-FFF2-40B4-BE49-F238E27FC236}">
                <a16:creationId xmlns:a16="http://schemas.microsoft.com/office/drawing/2014/main" id="{53DEE883-A250-0E40-D84F-4FFEA8289B83}"/>
              </a:ext>
            </a:extLst>
          </p:cNvPr>
          <p:cNvGrpSpPr/>
          <p:nvPr userDrawn="1">
            <p:custDataLst>
              <p:tags r:id="rId2"/>
            </p:custDataLst>
          </p:nvPr>
        </p:nvGrpSpPr>
        <p:grpSpPr>
          <a:xfrm>
            <a:off x="4969008" y="0"/>
            <a:ext cx="7222992" cy="6858000"/>
            <a:chOff x="4969008" y="0"/>
            <a:chExt cx="7222992" cy="6858000"/>
          </a:xfrm>
        </p:grpSpPr>
        <p:sp>
          <p:nvSpPr>
            <p:cNvPr id="6" name="2. x">
              <a:extLst>
                <a:ext uri="{FF2B5EF4-FFF2-40B4-BE49-F238E27FC236}">
                  <a16:creationId xmlns:a16="http://schemas.microsoft.com/office/drawing/2014/main" id="{63B64658-D543-DD4D-1C71-CC342138745B}"/>
                </a:ext>
              </a:extLst>
            </p:cNvPr>
            <p:cNvSpPr>
              <a:spLocks/>
            </p:cNvSpPr>
            <p:nvPr/>
          </p:nvSpPr>
          <p:spPr>
            <a:xfrm>
              <a:off x="11402588" y="2397406"/>
              <a:ext cx="789412" cy="2057568"/>
            </a:xfrm>
            <a:custGeom>
              <a:avLst/>
              <a:gdLst>
                <a:gd name="connsiteX0" fmla="*/ 0 w 1079999"/>
                <a:gd name="connsiteY0" fmla="*/ 0 h 6858000"/>
                <a:gd name="connsiteX1" fmla="*/ 1079999 w 1079999"/>
                <a:gd name="connsiteY1" fmla="*/ 0 h 6858000"/>
                <a:gd name="connsiteX2" fmla="*/ 1079999 w 1079999"/>
                <a:gd name="connsiteY2" fmla="*/ 2397406 h 6858000"/>
                <a:gd name="connsiteX3" fmla="*/ 911312 w 1079999"/>
                <a:gd name="connsiteY3" fmla="*/ 2617281 h 6858000"/>
                <a:gd name="connsiteX4" fmla="*/ 290587 w 1079999"/>
                <a:gd name="connsiteY4" fmla="*/ 3426358 h 6858000"/>
                <a:gd name="connsiteX5" fmla="*/ 911312 w 1079999"/>
                <a:gd name="connsiteY5" fmla="*/ 4235131 h 6858000"/>
                <a:gd name="connsiteX6" fmla="*/ 1079999 w 1079999"/>
                <a:gd name="connsiteY6" fmla="*/ 4454974 h 6858000"/>
                <a:gd name="connsiteX7" fmla="*/ 1079999 w 1079999"/>
                <a:gd name="connsiteY7" fmla="*/ 6858000 h 6858000"/>
                <a:gd name="connsiteX8" fmla="*/ 0 w 1079999"/>
                <a:gd name="connsiteY8" fmla="*/ 6858000 h 6858000"/>
                <a:gd name="connsiteX0" fmla="*/ 0 w 1079999"/>
                <a:gd name="connsiteY0" fmla="*/ 6858000 h 6858000"/>
                <a:gd name="connsiteX1" fmla="*/ 1079999 w 1079999"/>
                <a:gd name="connsiteY1" fmla="*/ 0 h 6858000"/>
                <a:gd name="connsiteX2" fmla="*/ 1079999 w 1079999"/>
                <a:gd name="connsiteY2" fmla="*/ 2397406 h 6858000"/>
                <a:gd name="connsiteX3" fmla="*/ 911312 w 1079999"/>
                <a:gd name="connsiteY3" fmla="*/ 2617281 h 6858000"/>
                <a:gd name="connsiteX4" fmla="*/ 290587 w 1079999"/>
                <a:gd name="connsiteY4" fmla="*/ 3426358 h 6858000"/>
                <a:gd name="connsiteX5" fmla="*/ 911312 w 1079999"/>
                <a:gd name="connsiteY5" fmla="*/ 4235131 h 6858000"/>
                <a:gd name="connsiteX6" fmla="*/ 1079999 w 1079999"/>
                <a:gd name="connsiteY6" fmla="*/ 4454974 h 6858000"/>
                <a:gd name="connsiteX7" fmla="*/ 1079999 w 1079999"/>
                <a:gd name="connsiteY7" fmla="*/ 6858000 h 6858000"/>
                <a:gd name="connsiteX8" fmla="*/ 0 w 1079999"/>
                <a:gd name="connsiteY8" fmla="*/ 6858000 h 6858000"/>
                <a:gd name="connsiteX0" fmla="*/ 1079999 w 1171439"/>
                <a:gd name="connsiteY0" fmla="*/ 0 h 6858000"/>
                <a:gd name="connsiteX1" fmla="*/ 1079999 w 1171439"/>
                <a:gd name="connsiteY1" fmla="*/ 2397406 h 6858000"/>
                <a:gd name="connsiteX2" fmla="*/ 911312 w 1171439"/>
                <a:gd name="connsiteY2" fmla="*/ 2617281 h 6858000"/>
                <a:gd name="connsiteX3" fmla="*/ 290587 w 1171439"/>
                <a:gd name="connsiteY3" fmla="*/ 3426358 h 6858000"/>
                <a:gd name="connsiteX4" fmla="*/ 911312 w 1171439"/>
                <a:gd name="connsiteY4" fmla="*/ 4235131 h 6858000"/>
                <a:gd name="connsiteX5" fmla="*/ 1079999 w 1171439"/>
                <a:gd name="connsiteY5" fmla="*/ 4454974 h 6858000"/>
                <a:gd name="connsiteX6" fmla="*/ 1079999 w 1171439"/>
                <a:gd name="connsiteY6" fmla="*/ 6858000 h 6858000"/>
                <a:gd name="connsiteX7" fmla="*/ 0 w 1171439"/>
                <a:gd name="connsiteY7" fmla="*/ 6858000 h 6858000"/>
                <a:gd name="connsiteX8" fmla="*/ 1171439 w 1171439"/>
                <a:gd name="connsiteY8" fmla="*/ 91440 h 6858000"/>
                <a:gd name="connsiteX0" fmla="*/ 1079999 w 1079999"/>
                <a:gd name="connsiteY0" fmla="*/ 0 h 6858000"/>
                <a:gd name="connsiteX1" fmla="*/ 1079999 w 1079999"/>
                <a:gd name="connsiteY1" fmla="*/ 2397406 h 6858000"/>
                <a:gd name="connsiteX2" fmla="*/ 911312 w 1079999"/>
                <a:gd name="connsiteY2" fmla="*/ 2617281 h 6858000"/>
                <a:gd name="connsiteX3" fmla="*/ 290587 w 1079999"/>
                <a:gd name="connsiteY3" fmla="*/ 3426358 h 6858000"/>
                <a:gd name="connsiteX4" fmla="*/ 911312 w 1079999"/>
                <a:gd name="connsiteY4" fmla="*/ 4235131 h 6858000"/>
                <a:gd name="connsiteX5" fmla="*/ 1079999 w 1079999"/>
                <a:gd name="connsiteY5" fmla="*/ 4454974 h 6858000"/>
                <a:gd name="connsiteX6" fmla="*/ 1079999 w 1079999"/>
                <a:gd name="connsiteY6" fmla="*/ 6858000 h 6858000"/>
                <a:gd name="connsiteX7" fmla="*/ 0 w 1079999"/>
                <a:gd name="connsiteY7" fmla="*/ 6858000 h 6858000"/>
                <a:gd name="connsiteX0" fmla="*/ 1079999 w 1079999"/>
                <a:gd name="connsiteY0" fmla="*/ 0 h 4460594"/>
                <a:gd name="connsiteX1" fmla="*/ 911312 w 1079999"/>
                <a:gd name="connsiteY1" fmla="*/ 219875 h 4460594"/>
                <a:gd name="connsiteX2" fmla="*/ 290587 w 1079999"/>
                <a:gd name="connsiteY2" fmla="*/ 1028952 h 4460594"/>
                <a:gd name="connsiteX3" fmla="*/ 911312 w 1079999"/>
                <a:gd name="connsiteY3" fmla="*/ 1837725 h 4460594"/>
                <a:gd name="connsiteX4" fmla="*/ 1079999 w 1079999"/>
                <a:gd name="connsiteY4" fmla="*/ 2057568 h 4460594"/>
                <a:gd name="connsiteX5" fmla="*/ 1079999 w 1079999"/>
                <a:gd name="connsiteY5" fmla="*/ 4460594 h 4460594"/>
                <a:gd name="connsiteX6" fmla="*/ 0 w 1079999"/>
                <a:gd name="connsiteY6" fmla="*/ 4460594 h 4460594"/>
                <a:gd name="connsiteX0" fmla="*/ 789412 w 789412"/>
                <a:gd name="connsiteY0" fmla="*/ 0 h 4460594"/>
                <a:gd name="connsiteX1" fmla="*/ 620725 w 789412"/>
                <a:gd name="connsiteY1" fmla="*/ 219875 h 4460594"/>
                <a:gd name="connsiteX2" fmla="*/ 0 w 789412"/>
                <a:gd name="connsiteY2" fmla="*/ 1028952 h 4460594"/>
                <a:gd name="connsiteX3" fmla="*/ 620725 w 789412"/>
                <a:gd name="connsiteY3" fmla="*/ 1837725 h 4460594"/>
                <a:gd name="connsiteX4" fmla="*/ 789412 w 789412"/>
                <a:gd name="connsiteY4" fmla="*/ 2057568 h 4460594"/>
                <a:gd name="connsiteX5" fmla="*/ 789412 w 789412"/>
                <a:gd name="connsiteY5" fmla="*/ 4460594 h 4460594"/>
                <a:gd name="connsiteX0" fmla="*/ 789412 w 789412"/>
                <a:gd name="connsiteY0" fmla="*/ 0 h 2057568"/>
                <a:gd name="connsiteX1" fmla="*/ 620725 w 789412"/>
                <a:gd name="connsiteY1" fmla="*/ 219875 h 2057568"/>
                <a:gd name="connsiteX2" fmla="*/ 0 w 789412"/>
                <a:gd name="connsiteY2" fmla="*/ 1028952 h 2057568"/>
                <a:gd name="connsiteX3" fmla="*/ 620725 w 789412"/>
                <a:gd name="connsiteY3" fmla="*/ 1837725 h 2057568"/>
                <a:gd name="connsiteX4" fmla="*/ 789412 w 789412"/>
                <a:gd name="connsiteY4" fmla="*/ 2057568 h 2057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9412" h="2057568">
                  <a:moveTo>
                    <a:pt x="789412" y="0"/>
                  </a:moveTo>
                  <a:lnTo>
                    <a:pt x="620725" y="219875"/>
                  </a:lnTo>
                  <a:lnTo>
                    <a:pt x="0" y="1028952"/>
                  </a:lnTo>
                  <a:lnTo>
                    <a:pt x="620725" y="1837725"/>
                  </a:lnTo>
                  <a:lnTo>
                    <a:pt x="789412" y="2057568"/>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7" name="linker x-teil">
              <a:extLst>
                <a:ext uri="{FF2B5EF4-FFF2-40B4-BE49-F238E27FC236}">
                  <a16:creationId xmlns:a16="http://schemas.microsoft.com/office/drawing/2014/main" id="{8726C28A-0098-065C-27ED-328A24763104}"/>
                </a:ext>
              </a:extLst>
            </p:cNvPr>
            <p:cNvSpPr>
              <a:spLocks/>
            </p:cNvSpPr>
            <p:nvPr/>
          </p:nvSpPr>
          <p:spPr>
            <a:xfrm>
              <a:off x="4969008" y="0"/>
              <a:ext cx="2632413" cy="6858000"/>
            </a:xfrm>
            <a:custGeom>
              <a:avLst/>
              <a:gdLst>
                <a:gd name="connsiteX0" fmla="*/ 4150 w 2896799"/>
                <a:gd name="connsiteY0" fmla="*/ 0 h 6858000"/>
                <a:gd name="connsiteX1" fmla="*/ 2896799 w 2896799"/>
                <a:gd name="connsiteY1" fmla="*/ 607186 h 6858000"/>
                <a:gd name="connsiteX2" fmla="*/ 2896799 w 2896799"/>
                <a:gd name="connsiteY2" fmla="*/ 6858000 h 6858000"/>
                <a:gd name="connsiteX3" fmla="*/ 0 w 2896799"/>
                <a:gd name="connsiteY3" fmla="*/ 6858000 h 6858000"/>
                <a:gd name="connsiteX4" fmla="*/ 43680 w 2896799"/>
                <a:gd name="connsiteY4" fmla="*/ 6801008 h 6858000"/>
                <a:gd name="connsiteX5" fmla="*/ 2632413 w 2896799"/>
                <a:gd name="connsiteY5" fmla="*/ 3426358 h 6858000"/>
                <a:gd name="connsiteX6" fmla="*/ 43680 w 2896799"/>
                <a:gd name="connsiteY6" fmla="*/ 51575 h 6858000"/>
                <a:gd name="connsiteX0" fmla="*/ 2896799 w 2988239"/>
                <a:gd name="connsiteY0" fmla="*/ 607186 h 6858000"/>
                <a:gd name="connsiteX1" fmla="*/ 2896799 w 2988239"/>
                <a:gd name="connsiteY1" fmla="*/ 6858000 h 6858000"/>
                <a:gd name="connsiteX2" fmla="*/ 0 w 2988239"/>
                <a:gd name="connsiteY2" fmla="*/ 6858000 h 6858000"/>
                <a:gd name="connsiteX3" fmla="*/ 43680 w 2988239"/>
                <a:gd name="connsiteY3" fmla="*/ 6801008 h 6858000"/>
                <a:gd name="connsiteX4" fmla="*/ 2632413 w 2988239"/>
                <a:gd name="connsiteY4" fmla="*/ 3426358 h 6858000"/>
                <a:gd name="connsiteX5" fmla="*/ 43680 w 2988239"/>
                <a:gd name="connsiteY5" fmla="*/ 51575 h 6858000"/>
                <a:gd name="connsiteX6" fmla="*/ 4150 w 2988239"/>
                <a:gd name="connsiteY6" fmla="*/ 0 h 6858000"/>
                <a:gd name="connsiteX7" fmla="*/ 2988239 w 2988239"/>
                <a:gd name="connsiteY7" fmla="*/ 698626 h 6858000"/>
                <a:gd name="connsiteX0" fmla="*/ 2896799 w 2896799"/>
                <a:gd name="connsiteY0" fmla="*/ 607186 h 6858000"/>
                <a:gd name="connsiteX1" fmla="*/ 2896799 w 2896799"/>
                <a:gd name="connsiteY1" fmla="*/ 6858000 h 6858000"/>
                <a:gd name="connsiteX2" fmla="*/ 0 w 2896799"/>
                <a:gd name="connsiteY2" fmla="*/ 6858000 h 6858000"/>
                <a:gd name="connsiteX3" fmla="*/ 43680 w 2896799"/>
                <a:gd name="connsiteY3" fmla="*/ 6801008 h 6858000"/>
                <a:gd name="connsiteX4" fmla="*/ 2632413 w 2896799"/>
                <a:gd name="connsiteY4" fmla="*/ 3426358 h 6858000"/>
                <a:gd name="connsiteX5" fmla="*/ 43680 w 2896799"/>
                <a:gd name="connsiteY5" fmla="*/ 51575 h 6858000"/>
                <a:gd name="connsiteX6" fmla="*/ 4150 w 2896799"/>
                <a:gd name="connsiteY6" fmla="*/ 0 h 6858000"/>
                <a:gd name="connsiteX0" fmla="*/ 2896799 w 2896799"/>
                <a:gd name="connsiteY0" fmla="*/ 6858000 h 6858000"/>
                <a:gd name="connsiteX1" fmla="*/ 0 w 2896799"/>
                <a:gd name="connsiteY1" fmla="*/ 6858000 h 6858000"/>
                <a:gd name="connsiteX2" fmla="*/ 43680 w 2896799"/>
                <a:gd name="connsiteY2" fmla="*/ 6801008 h 6858000"/>
                <a:gd name="connsiteX3" fmla="*/ 2632413 w 2896799"/>
                <a:gd name="connsiteY3" fmla="*/ 3426358 h 6858000"/>
                <a:gd name="connsiteX4" fmla="*/ 43680 w 2896799"/>
                <a:gd name="connsiteY4" fmla="*/ 51575 h 6858000"/>
                <a:gd name="connsiteX5" fmla="*/ 4150 w 2896799"/>
                <a:gd name="connsiteY5" fmla="*/ 0 h 6858000"/>
                <a:gd name="connsiteX0" fmla="*/ 0 w 2632413"/>
                <a:gd name="connsiteY0" fmla="*/ 6858000 h 6858000"/>
                <a:gd name="connsiteX1" fmla="*/ 43680 w 2632413"/>
                <a:gd name="connsiteY1" fmla="*/ 6801008 h 6858000"/>
                <a:gd name="connsiteX2" fmla="*/ 2632413 w 2632413"/>
                <a:gd name="connsiteY2" fmla="*/ 3426358 h 6858000"/>
                <a:gd name="connsiteX3" fmla="*/ 43680 w 2632413"/>
                <a:gd name="connsiteY3" fmla="*/ 51575 h 6858000"/>
                <a:gd name="connsiteX4" fmla="*/ 4150 w 2632413"/>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2413" h="6858000">
                  <a:moveTo>
                    <a:pt x="0" y="6858000"/>
                  </a:moveTo>
                  <a:lnTo>
                    <a:pt x="43680" y="6801008"/>
                  </a:lnTo>
                  <a:lnTo>
                    <a:pt x="2632413" y="3426358"/>
                  </a:lnTo>
                  <a:lnTo>
                    <a:pt x="43680" y="51575"/>
                  </a:lnTo>
                  <a:lnTo>
                    <a:pt x="4150" y="0"/>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10" name="3. x">
              <a:extLst>
                <a:ext uri="{FF2B5EF4-FFF2-40B4-BE49-F238E27FC236}">
                  <a16:creationId xmlns:a16="http://schemas.microsoft.com/office/drawing/2014/main" id="{AF05B91D-BC5F-0774-6516-AF2ECE08D668}"/>
                </a:ext>
              </a:extLst>
            </p:cNvPr>
            <p:cNvSpPr>
              <a:spLocks/>
            </p:cNvSpPr>
            <p:nvPr/>
          </p:nvSpPr>
          <p:spPr>
            <a:xfrm>
              <a:off x="8771517" y="0"/>
              <a:ext cx="1460747" cy="950582"/>
            </a:xfrm>
            <a:custGeom>
              <a:avLst/>
              <a:gdLst>
                <a:gd name="connsiteX0" fmla="*/ 0 w 7218843"/>
                <a:gd name="connsiteY0" fmla="*/ 0 h 1116944"/>
                <a:gd name="connsiteX1" fmla="*/ 3798360 w 7218843"/>
                <a:gd name="connsiteY1" fmla="*/ 0 h 1116944"/>
                <a:gd name="connsiteX2" fmla="*/ 3933574 w 7218843"/>
                <a:gd name="connsiteY2" fmla="*/ 176004 h 1116944"/>
                <a:gd name="connsiteX3" fmla="*/ 4528596 w 7218843"/>
                <a:gd name="connsiteY3" fmla="*/ 950582 h 1116944"/>
                <a:gd name="connsiteX4" fmla="*/ 5123851 w 7218843"/>
                <a:gd name="connsiteY4" fmla="*/ 176004 h 1116944"/>
                <a:gd name="connsiteX5" fmla="*/ 5259107 w 7218843"/>
                <a:gd name="connsiteY5" fmla="*/ 0 h 1116944"/>
                <a:gd name="connsiteX6" fmla="*/ 7218843 w 7218843"/>
                <a:gd name="connsiteY6" fmla="*/ 0 h 1116944"/>
                <a:gd name="connsiteX7" fmla="*/ 7218843 w 7218843"/>
                <a:gd name="connsiteY7" fmla="*/ 1116944 h 1116944"/>
                <a:gd name="connsiteX8" fmla="*/ 856519 w 7218843"/>
                <a:gd name="connsiteY8" fmla="*/ 1116944 h 1116944"/>
                <a:gd name="connsiteX9" fmla="*/ 719730 w 7218843"/>
                <a:gd name="connsiteY9" fmla="*/ 938612 h 1116944"/>
                <a:gd name="connsiteX10" fmla="*/ 39530 w 7218843"/>
                <a:gd name="connsiteY10" fmla="*/ 51575 h 1116944"/>
                <a:gd name="connsiteX0" fmla="*/ 856519 w 7218843"/>
                <a:gd name="connsiteY0" fmla="*/ 1116944 h 1208384"/>
                <a:gd name="connsiteX1" fmla="*/ 719730 w 7218843"/>
                <a:gd name="connsiteY1" fmla="*/ 938612 h 1208384"/>
                <a:gd name="connsiteX2" fmla="*/ 39530 w 7218843"/>
                <a:gd name="connsiteY2" fmla="*/ 51575 h 1208384"/>
                <a:gd name="connsiteX3" fmla="*/ 0 w 7218843"/>
                <a:gd name="connsiteY3" fmla="*/ 0 h 1208384"/>
                <a:gd name="connsiteX4" fmla="*/ 3798360 w 7218843"/>
                <a:gd name="connsiteY4" fmla="*/ 0 h 1208384"/>
                <a:gd name="connsiteX5" fmla="*/ 3933574 w 7218843"/>
                <a:gd name="connsiteY5" fmla="*/ 176004 h 1208384"/>
                <a:gd name="connsiteX6" fmla="*/ 4528596 w 7218843"/>
                <a:gd name="connsiteY6" fmla="*/ 950582 h 1208384"/>
                <a:gd name="connsiteX7" fmla="*/ 5123851 w 7218843"/>
                <a:gd name="connsiteY7" fmla="*/ 176004 h 1208384"/>
                <a:gd name="connsiteX8" fmla="*/ 5259107 w 7218843"/>
                <a:gd name="connsiteY8" fmla="*/ 0 h 1208384"/>
                <a:gd name="connsiteX9" fmla="*/ 7218843 w 7218843"/>
                <a:gd name="connsiteY9" fmla="*/ 0 h 1208384"/>
                <a:gd name="connsiteX10" fmla="*/ 7218843 w 7218843"/>
                <a:gd name="connsiteY10" fmla="*/ 1116944 h 1208384"/>
                <a:gd name="connsiteX11" fmla="*/ 947959 w 7218843"/>
                <a:gd name="connsiteY11" fmla="*/ 1208384 h 1208384"/>
                <a:gd name="connsiteX0" fmla="*/ 856519 w 7218843"/>
                <a:gd name="connsiteY0" fmla="*/ 1116944 h 1116944"/>
                <a:gd name="connsiteX1" fmla="*/ 719730 w 7218843"/>
                <a:gd name="connsiteY1" fmla="*/ 938612 h 1116944"/>
                <a:gd name="connsiteX2" fmla="*/ 39530 w 7218843"/>
                <a:gd name="connsiteY2" fmla="*/ 51575 h 1116944"/>
                <a:gd name="connsiteX3" fmla="*/ 0 w 7218843"/>
                <a:gd name="connsiteY3" fmla="*/ 0 h 1116944"/>
                <a:gd name="connsiteX4" fmla="*/ 3798360 w 7218843"/>
                <a:gd name="connsiteY4" fmla="*/ 0 h 1116944"/>
                <a:gd name="connsiteX5" fmla="*/ 3933574 w 7218843"/>
                <a:gd name="connsiteY5" fmla="*/ 176004 h 1116944"/>
                <a:gd name="connsiteX6" fmla="*/ 4528596 w 7218843"/>
                <a:gd name="connsiteY6" fmla="*/ 950582 h 1116944"/>
                <a:gd name="connsiteX7" fmla="*/ 5123851 w 7218843"/>
                <a:gd name="connsiteY7" fmla="*/ 176004 h 1116944"/>
                <a:gd name="connsiteX8" fmla="*/ 5259107 w 7218843"/>
                <a:gd name="connsiteY8" fmla="*/ 0 h 1116944"/>
                <a:gd name="connsiteX9" fmla="*/ 7218843 w 7218843"/>
                <a:gd name="connsiteY9" fmla="*/ 0 h 1116944"/>
                <a:gd name="connsiteX10" fmla="*/ 7218843 w 7218843"/>
                <a:gd name="connsiteY10" fmla="*/ 1116944 h 1116944"/>
                <a:gd name="connsiteX0" fmla="*/ 856519 w 7218843"/>
                <a:gd name="connsiteY0" fmla="*/ 1116944 h 1116944"/>
                <a:gd name="connsiteX1" fmla="*/ 719730 w 7218843"/>
                <a:gd name="connsiteY1" fmla="*/ 938612 h 1116944"/>
                <a:gd name="connsiteX2" fmla="*/ 39530 w 7218843"/>
                <a:gd name="connsiteY2" fmla="*/ 51575 h 1116944"/>
                <a:gd name="connsiteX3" fmla="*/ 0 w 7218843"/>
                <a:gd name="connsiteY3" fmla="*/ 0 h 1116944"/>
                <a:gd name="connsiteX4" fmla="*/ 3798360 w 7218843"/>
                <a:gd name="connsiteY4" fmla="*/ 0 h 1116944"/>
                <a:gd name="connsiteX5" fmla="*/ 3933574 w 7218843"/>
                <a:gd name="connsiteY5" fmla="*/ 176004 h 1116944"/>
                <a:gd name="connsiteX6" fmla="*/ 4528596 w 7218843"/>
                <a:gd name="connsiteY6" fmla="*/ 950582 h 1116944"/>
                <a:gd name="connsiteX7" fmla="*/ 5123851 w 7218843"/>
                <a:gd name="connsiteY7" fmla="*/ 176004 h 1116944"/>
                <a:gd name="connsiteX8" fmla="*/ 5259107 w 7218843"/>
                <a:gd name="connsiteY8" fmla="*/ 0 h 1116944"/>
                <a:gd name="connsiteX9" fmla="*/ 7218843 w 7218843"/>
                <a:gd name="connsiteY9" fmla="*/ 0 h 1116944"/>
                <a:gd name="connsiteX0" fmla="*/ 856519 w 5259107"/>
                <a:gd name="connsiteY0" fmla="*/ 1116944 h 1116944"/>
                <a:gd name="connsiteX1" fmla="*/ 719730 w 5259107"/>
                <a:gd name="connsiteY1" fmla="*/ 938612 h 1116944"/>
                <a:gd name="connsiteX2" fmla="*/ 39530 w 5259107"/>
                <a:gd name="connsiteY2" fmla="*/ 51575 h 1116944"/>
                <a:gd name="connsiteX3" fmla="*/ 0 w 5259107"/>
                <a:gd name="connsiteY3" fmla="*/ 0 h 1116944"/>
                <a:gd name="connsiteX4" fmla="*/ 3798360 w 5259107"/>
                <a:gd name="connsiteY4" fmla="*/ 0 h 1116944"/>
                <a:gd name="connsiteX5" fmla="*/ 3933574 w 5259107"/>
                <a:gd name="connsiteY5" fmla="*/ 176004 h 1116944"/>
                <a:gd name="connsiteX6" fmla="*/ 4528596 w 5259107"/>
                <a:gd name="connsiteY6" fmla="*/ 950582 h 1116944"/>
                <a:gd name="connsiteX7" fmla="*/ 5123851 w 5259107"/>
                <a:gd name="connsiteY7" fmla="*/ 176004 h 1116944"/>
                <a:gd name="connsiteX8" fmla="*/ 5259107 w 5259107"/>
                <a:gd name="connsiteY8" fmla="*/ 0 h 1116944"/>
                <a:gd name="connsiteX0" fmla="*/ 719730 w 5259107"/>
                <a:gd name="connsiteY0" fmla="*/ 938612 h 950582"/>
                <a:gd name="connsiteX1" fmla="*/ 39530 w 5259107"/>
                <a:gd name="connsiteY1" fmla="*/ 51575 h 950582"/>
                <a:gd name="connsiteX2" fmla="*/ 0 w 5259107"/>
                <a:gd name="connsiteY2" fmla="*/ 0 h 950582"/>
                <a:gd name="connsiteX3" fmla="*/ 3798360 w 5259107"/>
                <a:gd name="connsiteY3" fmla="*/ 0 h 950582"/>
                <a:gd name="connsiteX4" fmla="*/ 3933574 w 5259107"/>
                <a:gd name="connsiteY4" fmla="*/ 176004 h 950582"/>
                <a:gd name="connsiteX5" fmla="*/ 4528596 w 5259107"/>
                <a:gd name="connsiteY5" fmla="*/ 950582 h 950582"/>
                <a:gd name="connsiteX6" fmla="*/ 5123851 w 5259107"/>
                <a:gd name="connsiteY6" fmla="*/ 176004 h 950582"/>
                <a:gd name="connsiteX7" fmla="*/ 5259107 w 5259107"/>
                <a:gd name="connsiteY7" fmla="*/ 0 h 950582"/>
                <a:gd name="connsiteX0" fmla="*/ 680200 w 5219577"/>
                <a:gd name="connsiteY0" fmla="*/ 938612 h 950582"/>
                <a:gd name="connsiteX1" fmla="*/ 0 w 5219577"/>
                <a:gd name="connsiteY1" fmla="*/ 51575 h 950582"/>
                <a:gd name="connsiteX2" fmla="*/ 3758830 w 5219577"/>
                <a:gd name="connsiteY2" fmla="*/ 0 h 950582"/>
                <a:gd name="connsiteX3" fmla="*/ 3894044 w 5219577"/>
                <a:gd name="connsiteY3" fmla="*/ 176004 h 950582"/>
                <a:gd name="connsiteX4" fmla="*/ 4489066 w 5219577"/>
                <a:gd name="connsiteY4" fmla="*/ 950582 h 950582"/>
                <a:gd name="connsiteX5" fmla="*/ 5084321 w 5219577"/>
                <a:gd name="connsiteY5" fmla="*/ 176004 h 950582"/>
                <a:gd name="connsiteX6" fmla="*/ 5219577 w 5219577"/>
                <a:gd name="connsiteY6" fmla="*/ 0 h 950582"/>
                <a:gd name="connsiteX0" fmla="*/ 0 w 4539377"/>
                <a:gd name="connsiteY0" fmla="*/ 938612 h 950582"/>
                <a:gd name="connsiteX1" fmla="*/ 3078630 w 4539377"/>
                <a:gd name="connsiteY1" fmla="*/ 0 h 950582"/>
                <a:gd name="connsiteX2" fmla="*/ 3213844 w 4539377"/>
                <a:gd name="connsiteY2" fmla="*/ 176004 h 950582"/>
                <a:gd name="connsiteX3" fmla="*/ 3808866 w 4539377"/>
                <a:gd name="connsiteY3" fmla="*/ 950582 h 950582"/>
                <a:gd name="connsiteX4" fmla="*/ 4404121 w 4539377"/>
                <a:gd name="connsiteY4" fmla="*/ 176004 h 950582"/>
                <a:gd name="connsiteX5" fmla="*/ 4539377 w 4539377"/>
                <a:gd name="connsiteY5" fmla="*/ 0 h 950582"/>
                <a:gd name="connsiteX0" fmla="*/ 0 w 1460747"/>
                <a:gd name="connsiteY0" fmla="*/ 0 h 950582"/>
                <a:gd name="connsiteX1" fmla="*/ 135214 w 1460747"/>
                <a:gd name="connsiteY1" fmla="*/ 176004 h 950582"/>
                <a:gd name="connsiteX2" fmla="*/ 730236 w 1460747"/>
                <a:gd name="connsiteY2" fmla="*/ 950582 h 950582"/>
                <a:gd name="connsiteX3" fmla="*/ 1325491 w 1460747"/>
                <a:gd name="connsiteY3" fmla="*/ 176004 h 950582"/>
                <a:gd name="connsiteX4" fmla="*/ 1460747 w 1460747"/>
                <a:gd name="connsiteY4" fmla="*/ 0 h 9505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0747" h="950582">
                  <a:moveTo>
                    <a:pt x="0" y="0"/>
                  </a:moveTo>
                  <a:lnTo>
                    <a:pt x="135214" y="176004"/>
                  </a:lnTo>
                  <a:lnTo>
                    <a:pt x="730236" y="950582"/>
                  </a:lnTo>
                  <a:lnTo>
                    <a:pt x="1325491" y="176004"/>
                  </a:lnTo>
                  <a:lnTo>
                    <a:pt x="1460747" y="0"/>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11" name="4. x">
              <a:extLst>
                <a:ext uri="{FF2B5EF4-FFF2-40B4-BE49-F238E27FC236}">
                  <a16:creationId xmlns:a16="http://schemas.microsoft.com/office/drawing/2014/main" id="{0CCE4A9B-A41B-78E4-D754-D37CE59396EC}"/>
                </a:ext>
              </a:extLst>
            </p:cNvPr>
            <p:cNvSpPr>
              <a:spLocks/>
            </p:cNvSpPr>
            <p:nvPr/>
          </p:nvSpPr>
          <p:spPr>
            <a:xfrm>
              <a:off x="8767771" y="5902032"/>
              <a:ext cx="1468240" cy="955968"/>
            </a:xfrm>
            <a:custGeom>
              <a:avLst/>
              <a:gdLst>
                <a:gd name="connsiteX0" fmla="*/ 856385 w 7222993"/>
                <a:gd name="connsiteY0" fmla="*/ 0 h 1116944"/>
                <a:gd name="connsiteX1" fmla="*/ 7222993 w 7222993"/>
                <a:gd name="connsiteY1" fmla="*/ 0 h 1116944"/>
                <a:gd name="connsiteX2" fmla="*/ 7222993 w 7222993"/>
                <a:gd name="connsiteY2" fmla="*/ 1116944 h 1116944"/>
                <a:gd name="connsiteX3" fmla="*/ 5267004 w 7222993"/>
                <a:gd name="connsiteY3" fmla="*/ 1116944 h 1116944"/>
                <a:gd name="connsiteX4" fmla="*/ 5128001 w 7222993"/>
                <a:gd name="connsiteY4" fmla="*/ 936010 h 1116944"/>
                <a:gd name="connsiteX5" fmla="*/ 4532746 w 7222993"/>
                <a:gd name="connsiteY5" fmla="*/ 160976 h 1116944"/>
                <a:gd name="connsiteX6" fmla="*/ 3937724 w 7222993"/>
                <a:gd name="connsiteY6" fmla="*/ 936010 h 1116944"/>
                <a:gd name="connsiteX7" fmla="*/ 3798764 w 7222993"/>
                <a:gd name="connsiteY7" fmla="*/ 1116944 h 1116944"/>
                <a:gd name="connsiteX8" fmla="*/ 0 w 7222993"/>
                <a:gd name="connsiteY8" fmla="*/ 1116944 h 1116944"/>
                <a:gd name="connsiteX9" fmla="*/ 43680 w 7222993"/>
                <a:gd name="connsiteY9" fmla="*/ 1059952 h 1116944"/>
                <a:gd name="connsiteX10" fmla="*/ 723880 w 7222993"/>
                <a:gd name="connsiteY10" fmla="*/ 172775 h 1116944"/>
                <a:gd name="connsiteX0" fmla="*/ 0 w 7222993"/>
                <a:gd name="connsiteY0" fmla="*/ 1116944 h 1208384"/>
                <a:gd name="connsiteX1" fmla="*/ 43680 w 7222993"/>
                <a:gd name="connsiteY1" fmla="*/ 1059952 h 1208384"/>
                <a:gd name="connsiteX2" fmla="*/ 723880 w 7222993"/>
                <a:gd name="connsiteY2" fmla="*/ 172775 h 1208384"/>
                <a:gd name="connsiteX3" fmla="*/ 856385 w 7222993"/>
                <a:gd name="connsiteY3" fmla="*/ 0 h 1208384"/>
                <a:gd name="connsiteX4" fmla="*/ 7222993 w 7222993"/>
                <a:gd name="connsiteY4" fmla="*/ 0 h 1208384"/>
                <a:gd name="connsiteX5" fmla="*/ 7222993 w 7222993"/>
                <a:gd name="connsiteY5" fmla="*/ 1116944 h 1208384"/>
                <a:gd name="connsiteX6" fmla="*/ 5267004 w 7222993"/>
                <a:gd name="connsiteY6" fmla="*/ 1116944 h 1208384"/>
                <a:gd name="connsiteX7" fmla="*/ 5128001 w 7222993"/>
                <a:gd name="connsiteY7" fmla="*/ 936010 h 1208384"/>
                <a:gd name="connsiteX8" fmla="*/ 4532746 w 7222993"/>
                <a:gd name="connsiteY8" fmla="*/ 160976 h 1208384"/>
                <a:gd name="connsiteX9" fmla="*/ 3937724 w 7222993"/>
                <a:gd name="connsiteY9" fmla="*/ 936010 h 1208384"/>
                <a:gd name="connsiteX10" fmla="*/ 3798764 w 7222993"/>
                <a:gd name="connsiteY10" fmla="*/ 1116944 h 1208384"/>
                <a:gd name="connsiteX11" fmla="*/ 91440 w 7222993"/>
                <a:gd name="connsiteY11" fmla="*/ 1208384 h 1208384"/>
                <a:gd name="connsiteX0" fmla="*/ 0 w 7222993"/>
                <a:gd name="connsiteY0" fmla="*/ 1116944 h 1116944"/>
                <a:gd name="connsiteX1" fmla="*/ 43680 w 7222993"/>
                <a:gd name="connsiteY1" fmla="*/ 1059952 h 1116944"/>
                <a:gd name="connsiteX2" fmla="*/ 723880 w 7222993"/>
                <a:gd name="connsiteY2" fmla="*/ 172775 h 1116944"/>
                <a:gd name="connsiteX3" fmla="*/ 856385 w 7222993"/>
                <a:gd name="connsiteY3" fmla="*/ 0 h 1116944"/>
                <a:gd name="connsiteX4" fmla="*/ 7222993 w 7222993"/>
                <a:gd name="connsiteY4" fmla="*/ 0 h 1116944"/>
                <a:gd name="connsiteX5" fmla="*/ 7222993 w 7222993"/>
                <a:gd name="connsiteY5" fmla="*/ 1116944 h 1116944"/>
                <a:gd name="connsiteX6" fmla="*/ 5267004 w 7222993"/>
                <a:gd name="connsiteY6" fmla="*/ 1116944 h 1116944"/>
                <a:gd name="connsiteX7" fmla="*/ 5128001 w 7222993"/>
                <a:gd name="connsiteY7" fmla="*/ 936010 h 1116944"/>
                <a:gd name="connsiteX8" fmla="*/ 4532746 w 7222993"/>
                <a:gd name="connsiteY8" fmla="*/ 160976 h 1116944"/>
                <a:gd name="connsiteX9" fmla="*/ 3937724 w 7222993"/>
                <a:gd name="connsiteY9" fmla="*/ 936010 h 1116944"/>
                <a:gd name="connsiteX10" fmla="*/ 3798764 w 7222993"/>
                <a:gd name="connsiteY10" fmla="*/ 1116944 h 1116944"/>
                <a:gd name="connsiteX0" fmla="*/ 0 w 7179313"/>
                <a:gd name="connsiteY0" fmla="*/ 1059952 h 1116944"/>
                <a:gd name="connsiteX1" fmla="*/ 680200 w 7179313"/>
                <a:gd name="connsiteY1" fmla="*/ 172775 h 1116944"/>
                <a:gd name="connsiteX2" fmla="*/ 812705 w 7179313"/>
                <a:gd name="connsiteY2" fmla="*/ 0 h 1116944"/>
                <a:gd name="connsiteX3" fmla="*/ 7179313 w 7179313"/>
                <a:gd name="connsiteY3" fmla="*/ 0 h 1116944"/>
                <a:gd name="connsiteX4" fmla="*/ 7179313 w 7179313"/>
                <a:gd name="connsiteY4" fmla="*/ 1116944 h 1116944"/>
                <a:gd name="connsiteX5" fmla="*/ 5223324 w 7179313"/>
                <a:gd name="connsiteY5" fmla="*/ 1116944 h 1116944"/>
                <a:gd name="connsiteX6" fmla="*/ 5084321 w 7179313"/>
                <a:gd name="connsiteY6" fmla="*/ 936010 h 1116944"/>
                <a:gd name="connsiteX7" fmla="*/ 4489066 w 7179313"/>
                <a:gd name="connsiteY7" fmla="*/ 160976 h 1116944"/>
                <a:gd name="connsiteX8" fmla="*/ 3894044 w 7179313"/>
                <a:gd name="connsiteY8" fmla="*/ 936010 h 1116944"/>
                <a:gd name="connsiteX9" fmla="*/ 3755084 w 7179313"/>
                <a:gd name="connsiteY9" fmla="*/ 1116944 h 1116944"/>
                <a:gd name="connsiteX0" fmla="*/ 0 w 6499113"/>
                <a:gd name="connsiteY0" fmla="*/ 172775 h 1116944"/>
                <a:gd name="connsiteX1" fmla="*/ 132505 w 6499113"/>
                <a:gd name="connsiteY1" fmla="*/ 0 h 1116944"/>
                <a:gd name="connsiteX2" fmla="*/ 6499113 w 6499113"/>
                <a:gd name="connsiteY2" fmla="*/ 0 h 1116944"/>
                <a:gd name="connsiteX3" fmla="*/ 6499113 w 6499113"/>
                <a:gd name="connsiteY3" fmla="*/ 1116944 h 1116944"/>
                <a:gd name="connsiteX4" fmla="*/ 4543124 w 6499113"/>
                <a:gd name="connsiteY4" fmla="*/ 1116944 h 1116944"/>
                <a:gd name="connsiteX5" fmla="*/ 4404121 w 6499113"/>
                <a:gd name="connsiteY5" fmla="*/ 936010 h 1116944"/>
                <a:gd name="connsiteX6" fmla="*/ 3808866 w 6499113"/>
                <a:gd name="connsiteY6" fmla="*/ 160976 h 1116944"/>
                <a:gd name="connsiteX7" fmla="*/ 3213844 w 6499113"/>
                <a:gd name="connsiteY7" fmla="*/ 936010 h 1116944"/>
                <a:gd name="connsiteX8" fmla="*/ 3074884 w 6499113"/>
                <a:gd name="connsiteY8" fmla="*/ 1116944 h 1116944"/>
                <a:gd name="connsiteX0" fmla="*/ 0 w 6366608"/>
                <a:gd name="connsiteY0" fmla="*/ 0 h 1116944"/>
                <a:gd name="connsiteX1" fmla="*/ 6366608 w 6366608"/>
                <a:gd name="connsiteY1" fmla="*/ 0 h 1116944"/>
                <a:gd name="connsiteX2" fmla="*/ 6366608 w 6366608"/>
                <a:gd name="connsiteY2" fmla="*/ 1116944 h 1116944"/>
                <a:gd name="connsiteX3" fmla="*/ 4410619 w 6366608"/>
                <a:gd name="connsiteY3" fmla="*/ 1116944 h 1116944"/>
                <a:gd name="connsiteX4" fmla="*/ 4271616 w 6366608"/>
                <a:gd name="connsiteY4" fmla="*/ 936010 h 1116944"/>
                <a:gd name="connsiteX5" fmla="*/ 3676361 w 6366608"/>
                <a:gd name="connsiteY5" fmla="*/ 160976 h 1116944"/>
                <a:gd name="connsiteX6" fmla="*/ 3081339 w 6366608"/>
                <a:gd name="connsiteY6" fmla="*/ 936010 h 1116944"/>
                <a:gd name="connsiteX7" fmla="*/ 2942379 w 6366608"/>
                <a:gd name="connsiteY7" fmla="*/ 1116944 h 1116944"/>
                <a:gd name="connsiteX0" fmla="*/ 3424229 w 3424229"/>
                <a:gd name="connsiteY0" fmla="*/ 0 h 1116944"/>
                <a:gd name="connsiteX1" fmla="*/ 3424229 w 3424229"/>
                <a:gd name="connsiteY1" fmla="*/ 1116944 h 1116944"/>
                <a:gd name="connsiteX2" fmla="*/ 1468240 w 3424229"/>
                <a:gd name="connsiteY2" fmla="*/ 1116944 h 1116944"/>
                <a:gd name="connsiteX3" fmla="*/ 1329237 w 3424229"/>
                <a:gd name="connsiteY3" fmla="*/ 936010 h 1116944"/>
                <a:gd name="connsiteX4" fmla="*/ 733982 w 3424229"/>
                <a:gd name="connsiteY4" fmla="*/ 160976 h 1116944"/>
                <a:gd name="connsiteX5" fmla="*/ 138960 w 3424229"/>
                <a:gd name="connsiteY5" fmla="*/ 936010 h 1116944"/>
                <a:gd name="connsiteX6" fmla="*/ 0 w 3424229"/>
                <a:gd name="connsiteY6" fmla="*/ 1116944 h 1116944"/>
                <a:gd name="connsiteX0" fmla="*/ 3424229 w 3424229"/>
                <a:gd name="connsiteY0" fmla="*/ 955968 h 955968"/>
                <a:gd name="connsiteX1" fmla="*/ 1468240 w 3424229"/>
                <a:gd name="connsiteY1" fmla="*/ 955968 h 955968"/>
                <a:gd name="connsiteX2" fmla="*/ 1329237 w 3424229"/>
                <a:gd name="connsiteY2" fmla="*/ 775034 h 955968"/>
                <a:gd name="connsiteX3" fmla="*/ 733982 w 3424229"/>
                <a:gd name="connsiteY3" fmla="*/ 0 h 955968"/>
                <a:gd name="connsiteX4" fmla="*/ 138960 w 3424229"/>
                <a:gd name="connsiteY4" fmla="*/ 775034 h 955968"/>
                <a:gd name="connsiteX5" fmla="*/ 0 w 3424229"/>
                <a:gd name="connsiteY5" fmla="*/ 955968 h 955968"/>
                <a:gd name="connsiteX0" fmla="*/ 1468240 w 1468240"/>
                <a:gd name="connsiteY0" fmla="*/ 955968 h 955968"/>
                <a:gd name="connsiteX1" fmla="*/ 1329237 w 1468240"/>
                <a:gd name="connsiteY1" fmla="*/ 775034 h 955968"/>
                <a:gd name="connsiteX2" fmla="*/ 733982 w 1468240"/>
                <a:gd name="connsiteY2" fmla="*/ 0 h 955968"/>
                <a:gd name="connsiteX3" fmla="*/ 138960 w 1468240"/>
                <a:gd name="connsiteY3" fmla="*/ 775034 h 955968"/>
                <a:gd name="connsiteX4" fmla="*/ 0 w 1468240"/>
                <a:gd name="connsiteY4" fmla="*/ 955968 h 955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8240" h="955968">
                  <a:moveTo>
                    <a:pt x="1468240" y="955968"/>
                  </a:moveTo>
                  <a:lnTo>
                    <a:pt x="1329237" y="775034"/>
                  </a:lnTo>
                  <a:lnTo>
                    <a:pt x="733982" y="0"/>
                  </a:lnTo>
                  <a:lnTo>
                    <a:pt x="138960" y="775034"/>
                  </a:lnTo>
                  <a:lnTo>
                    <a:pt x="0" y="955968"/>
                  </a:lnTo>
                </a:path>
              </a:pathLst>
            </a:custGeom>
            <a:noFill/>
            <a:ln w="12700" cap="flat">
              <a:solidFill>
                <a:schemeClr val="bg1"/>
              </a:solidFill>
              <a:prstDash val="solid"/>
              <a:round/>
            </a:ln>
          </p:spPr>
          <p:txBody>
            <a:bodyPr lIns="73152" tIns="36576" rIns="73152" bIns="36576" rtlCol="0" anchor="ctr"/>
            <a:lstStyle/>
            <a:p>
              <a:endParaRPr lang="pl-PL" dirty="0"/>
            </a:p>
          </p:txBody>
        </p:sp>
      </p:grpSp>
      <p:sp>
        <p:nvSpPr>
          <p:cNvPr id="8" name="Text Placeholder 12">
            <a:extLst>
              <a:ext uri="{FF2B5EF4-FFF2-40B4-BE49-F238E27FC236}">
                <a16:creationId xmlns:a16="http://schemas.microsoft.com/office/drawing/2014/main" id="{388FDC1D-98C3-A793-A32D-1FBEBA6D4069}"/>
              </a:ext>
            </a:extLst>
          </p:cNvPr>
          <p:cNvSpPr>
            <a:spLocks noGrp="1"/>
          </p:cNvSpPr>
          <p:nvPr>
            <p:ph type="body" sz="quarter" idx="10" hasCustomPrompt="1"/>
            <p:custDataLst>
              <p:tags r:id="rId3"/>
            </p:custDataLst>
          </p:nvPr>
        </p:nvSpPr>
        <p:spPr>
          <a:xfrm>
            <a:off x="900000" y="3599246"/>
            <a:ext cx="3798107" cy="2534854"/>
          </a:xfrm>
        </p:spPr>
        <p:txBody>
          <a:bodyPr anchor="t">
            <a:noAutofit/>
          </a:bodyPr>
          <a:lstStyle>
            <a:lvl1pPr algn="l">
              <a:lnSpc>
                <a:spcPct val="100000"/>
              </a:lnSpc>
              <a:defRPr sz="1000" b="0">
                <a:solidFill>
                  <a:schemeClr val="tx1"/>
                </a:solidFill>
              </a:defRPr>
            </a:lvl1pPr>
            <a:lvl2pPr marL="0" indent="0">
              <a:lnSpc>
                <a:spcPct val="100000"/>
              </a:lnSpc>
              <a:buFont typeface="Arial" panose="020B0604020202020204" pitchFamily="34" charset="0"/>
              <a:buNone/>
              <a:defRPr sz="1200" b="0">
                <a:solidFill>
                  <a:schemeClr val="tx1"/>
                </a:solidFill>
              </a:defRPr>
            </a:lvl2pPr>
            <a:lvl3pPr marL="0" indent="0">
              <a:lnSpc>
                <a:spcPct val="100000"/>
              </a:lnSpc>
              <a:buNone/>
              <a:defRPr sz="1200" b="0">
                <a:solidFill>
                  <a:schemeClr val="tx1"/>
                </a:solidFill>
              </a:defRPr>
            </a:lvl3pPr>
            <a:lvl4pPr marL="0" indent="0">
              <a:lnSpc>
                <a:spcPct val="100000"/>
              </a:lnSpc>
              <a:buNone/>
              <a:defRPr sz="1200" b="0">
                <a:solidFill>
                  <a:schemeClr val="tx1"/>
                </a:solidFill>
              </a:defRPr>
            </a:lvl4pPr>
            <a:lvl5pPr>
              <a:lnSpc>
                <a:spcPct val="100000"/>
              </a:lnSpc>
              <a:defRPr sz="1200" b="0">
                <a:solidFill>
                  <a:schemeClr val="tx1"/>
                </a:solidFill>
              </a:defRPr>
            </a:lvl5pPr>
            <a:lvl6pPr>
              <a:lnSpc>
                <a:spcPct val="100000"/>
              </a:lnSpc>
              <a:defRPr sz="1200" b="0">
                <a:solidFill>
                  <a:schemeClr val="tx1"/>
                </a:solidFill>
              </a:defRPr>
            </a:lvl6pPr>
            <a:lvl7pPr marL="0" indent="0">
              <a:lnSpc>
                <a:spcPct val="100000"/>
              </a:lnSpc>
              <a:buNone/>
              <a:defRPr sz="1200" b="0">
                <a:solidFill>
                  <a:schemeClr val="tx1"/>
                </a:solidFill>
              </a:defRPr>
            </a:lvl7pPr>
            <a:lvl8pPr marL="0" indent="0">
              <a:lnSpc>
                <a:spcPct val="100000"/>
              </a:lnSpc>
              <a:buNone/>
              <a:defRPr sz="1200" b="0">
                <a:solidFill>
                  <a:schemeClr val="tx1"/>
                </a:solidFill>
              </a:defRPr>
            </a:lvl8pPr>
            <a:lvl9pPr>
              <a:lnSpc>
                <a:spcPct val="100000"/>
              </a:lnSpc>
              <a:defRPr sz="1200" b="0">
                <a:solidFill>
                  <a:schemeClr val="tx1"/>
                </a:solidFill>
              </a:defRPr>
            </a:lvl9pPr>
          </a:lstStyle>
          <a:p>
            <a:pPr lvl="1"/>
            <a:r>
              <a:rPr lang="de-DE"/>
              <a:t>DKMS</a:t>
            </a:r>
          </a:p>
          <a:p>
            <a:pPr lvl="1"/>
            <a:r>
              <a:rPr lang="de-DE"/>
              <a:t>gemeinnützige GmbH</a:t>
            </a:r>
            <a:br>
              <a:rPr lang="de-DE"/>
            </a:br>
            <a:r>
              <a:rPr lang="de-DE"/>
              <a:t>Kressbach 1</a:t>
            </a:r>
            <a:br>
              <a:rPr lang="de-DE"/>
            </a:br>
            <a:r>
              <a:rPr lang="de-DE"/>
              <a:t>72072 Tübingen</a:t>
            </a:r>
            <a:br>
              <a:rPr lang="de-DE"/>
            </a:br>
            <a:r>
              <a:rPr lang="de-DE"/>
              <a:t>Germany</a:t>
            </a:r>
          </a:p>
          <a:p>
            <a:pPr lvl="1"/>
            <a:endParaRPr lang="de-DE"/>
          </a:p>
          <a:p>
            <a:pPr lvl="1"/>
            <a:r>
              <a:rPr lang="de-DE"/>
              <a:t>T +49 70 71 9 43 - 0</a:t>
            </a:r>
            <a:br>
              <a:rPr lang="de-DE"/>
            </a:br>
            <a:r>
              <a:rPr lang="de-DE"/>
              <a:t>F +49 70 71 9 43 - 14 99</a:t>
            </a:r>
          </a:p>
          <a:p>
            <a:pPr lvl="1"/>
            <a:r>
              <a:rPr lang="de-DE"/>
              <a:t>post@dkms.de</a:t>
            </a:r>
            <a:br>
              <a:rPr lang="de-DE"/>
            </a:br>
            <a:endParaRPr lang="de-DE"/>
          </a:p>
          <a:p>
            <a:pPr lvl="1"/>
            <a:r>
              <a:rPr lang="de-DE"/>
              <a:t>dkms.de</a:t>
            </a:r>
          </a:p>
          <a:p>
            <a:pPr lvl="1"/>
            <a:br>
              <a:rPr lang="de-DE"/>
            </a:br>
            <a:r>
              <a:rPr lang="de-DE"/>
              <a:t>© DKMS 2023</a:t>
            </a:r>
            <a:endParaRPr lang="de-DE" dirty="0"/>
          </a:p>
        </p:txBody>
      </p:sp>
    </p:spTree>
    <p:extLst>
      <p:ext uri="{BB962C8B-B14F-4D97-AF65-F5344CB8AC3E}">
        <p14:creationId xmlns:p14="http://schemas.microsoft.com/office/powerpoint/2010/main" val="218097824"/>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
        <p:nvSpPr>
          <p:cNvPr id="2" name="Titel 1"/>
          <p:cNvSpPr>
            <a:spLocks noGrp="1"/>
          </p:cNvSpPr>
          <p:nvPr>
            <p:ph type="title" hasCustomPrompt="1"/>
          </p:nvPr>
        </p:nvSpPr>
        <p:spPr bwMode="gray">
          <a:xfrm>
            <a:off x="478367" y="720001"/>
            <a:ext cx="11235267" cy="304699"/>
          </a:xfrm>
        </p:spPr>
        <p:txBody>
          <a:bodyPr tIns="0" bIns="0">
            <a:spAutoFit/>
          </a:bodyPr>
          <a:lstStyle/>
          <a:p>
            <a:r>
              <a:rPr lang="de-DE" noProof="0" dirty="0"/>
              <a:t>Click </a:t>
            </a:r>
            <a:r>
              <a:rPr lang="de-DE" noProof="0" dirty="0" err="1"/>
              <a:t>to</a:t>
            </a:r>
            <a:r>
              <a:rPr lang="de-DE" noProof="0" dirty="0"/>
              <a:t> </a:t>
            </a:r>
            <a:r>
              <a:rPr lang="de-DE" noProof="0" dirty="0" err="1"/>
              <a:t>edit</a:t>
            </a:r>
            <a:r>
              <a:rPr lang="de-DE" noProof="0" dirty="0"/>
              <a:t> Master title style</a:t>
            </a:r>
          </a:p>
        </p:txBody>
      </p:sp>
      <p:sp>
        <p:nvSpPr>
          <p:cNvPr id="4" name="Datumsplatzhalter 3"/>
          <p:cNvSpPr>
            <a:spLocks noGrp="1"/>
          </p:cNvSpPr>
          <p:nvPr>
            <p:ph type="dt" sz="half" idx="10"/>
          </p:nvPr>
        </p:nvSpPr>
        <p:spPr bwMode="gray"/>
        <p:txBody>
          <a:bodyPr/>
          <a:lstStyle/>
          <a:p>
            <a:r>
              <a:rPr lang="de-DE" noProof="0"/>
              <a:t>xx.xx.2023</a:t>
            </a:r>
            <a:endParaRPr lang="de-DE" noProof="0" dirty="0"/>
          </a:p>
        </p:txBody>
      </p:sp>
      <p:sp>
        <p:nvSpPr>
          <p:cNvPr id="5" name="Fußzeilenplatzhalter 4"/>
          <p:cNvSpPr>
            <a:spLocks noGrp="1"/>
          </p:cNvSpPr>
          <p:nvPr>
            <p:ph type="ftr" sz="quarter" idx="11"/>
          </p:nvPr>
        </p:nvSpPr>
        <p:spPr bwMode="gray"/>
        <p:txBody>
          <a:bodyPr/>
          <a:lstStyle/>
          <a:p>
            <a:r>
              <a:rPr lang="de-DE" noProof="0" dirty="0"/>
              <a:t>Speaker  |  </a:t>
            </a:r>
            <a:r>
              <a:rPr lang="de-DE" noProof="0" dirty="0" err="1"/>
              <a:t>Presentation</a:t>
            </a:r>
            <a:r>
              <a:rPr lang="de-DE" noProof="0" dirty="0"/>
              <a:t> title</a:t>
            </a:r>
          </a:p>
        </p:txBody>
      </p:sp>
      <p:sp>
        <p:nvSpPr>
          <p:cNvPr id="6" name="Foliennummernplatzhalter 5"/>
          <p:cNvSpPr>
            <a:spLocks noGrp="1"/>
          </p:cNvSpPr>
          <p:nvPr>
            <p:ph type="sldNum" sz="quarter" idx="12"/>
          </p:nvPr>
        </p:nvSpPr>
        <p:spPr bwMode="gray"/>
        <p:txBody>
          <a:bodyPr/>
          <a:lstStyle/>
          <a:p>
            <a:fld id="{54E283B9-FFF6-453B-AC0D-E567660F7771}" type="slidenum">
              <a:rPr lang="de-DE" noProof="0" smtClean="0"/>
              <a:t>‹Nr.›</a:t>
            </a:fld>
            <a:endParaRPr lang="de-DE" noProof="0" dirty="0"/>
          </a:p>
        </p:txBody>
      </p:sp>
      <p:sp>
        <p:nvSpPr>
          <p:cNvPr id="8" name="Textplatzhalter 9"/>
          <p:cNvSpPr>
            <a:spLocks noGrp="1"/>
          </p:cNvSpPr>
          <p:nvPr>
            <p:ph type="body" sz="quarter" idx="13" hasCustomPrompt="1"/>
          </p:nvPr>
        </p:nvSpPr>
        <p:spPr bwMode="gray">
          <a:xfrm>
            <a:off x="478367" y="360089"/>
            <a:ext cx="11235267" cy="169277"/>
          </a:xfrm>
          <a:prstGeom prst="rect">
            <a:avLst/>
          </a:prstGeom>
        </p:spPr>
        <p:txBody>
          <a:bodyPr wrap="square" tIns="0" bIns="0">
            <a:spAutoFit/>
          </a:bodyPr>
          <a:lstStyle>
            <a:lvl1pPr>
              <a:spcBef>
                <a:spcPts val="0"/>
              </a:spcBef>
              <a:spcAft>
                <a:spcPts val="0"/>
              </a:spcAft>
              <a:defRPr sz="1100" b="0" cap="all" baseline="0">
                <a:solidFill>
                  <a:schemeClr val="tx1"/>
                </a:solidFill>
              </a:defRPr>
            </a:lvl1pPr>
          </a:lstStyle>
          <a:p>
            <a:pPr lvl="0"/>
            <a:r>
              <a:rPr lang="de-DE" noProof="0" dirty="0" err="1"/>
              <a:t>Subject</a:t>
            </a:r>
            <a:r>
              <a:rPr lang="de-DE" noProof="0" dirty="0"/>
              <a:t> </a:t>
            </a:r>
            <a:r>
              <a:rPr lang="de-DE" noProof="0" dirty="0" err="1"/>
              <a:t>of</a:t>
            </a:r>
            <a:r>
              <a:rPr lang="de-DE" noProof="0" dirty="0"/>
              <a:t> </a:t>
            </a:r>
            <a:r>
              <a:rPr lang="de-DE" noProof="0" dirty="0" err="1"/>
              <a:t>chapter</a:t>
            </a:r>
            <a:endParaRPr lang="de-DE" noProof="0" dirty="0"/>
          </a:p>
        </p:txBody>
      </p:sp>
    </p:spTree>
    <p:extLst>
      <p:ext uri="{BB962C8B-B14F-4D97-AF65-F5344CB8AC3E}">
        <p14:creationId xmlns:p14="http://schemas.microsoft.com/office/powerpoint/2010/main" val="3989889362"/>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userDrawn="1">
  <p:cSld name="Team member (4) flexible">
    <p:bg>
      <p:bgPr>
        <a:solidFill>
          <a:schemeClr val="tx2"/>
        </a:solidFill>
        <a:effectLst/>
      </p:bgPr>
    </p:bg>
    <p:spTree>
      <p:nvGrpSpPr>
        <p:cNvPr id="1" name=""/>
        <p:cNvGrpSpPr/>
        <p:nvPr/>
      </p:nvGrpSpPr>
      <p:grpSpPr>
        <a:xfrm>
          <a:off x="0" y="0"/>
          <a:ext cx="0" cy="0"/>
          <a:chOff x="0" y="0"/>
          <a:chExt cx="0" cy="0"/>
        </a:xfrm>
      </p:grpSpPr>
      <p:sp>
        <p:nvSpPr>
          <p:cNvPr id="12" name="Rechteck 11">
            <a:extLst>
              <a:ext uri="{FF2B5EF4-FFF2-40B4-BE49-F238E27FC236}">
                <a16:creationId xmlns:a16="http://schemas.microsoft.com/office/drawing/2014/main" id="{DD305413-069F-CC0C-F8D3-E7323F3057E9}"/>
              </a:ext>
            </a:extLst>
          </p:cNvPr>
          <p:cNvSpPr/>
          <p:nvPr userDrawn="1">
            <p:custDataLst>
              <p:tags r:id="rId1"/>
            </p:custDataLst>
          </p:nvPr>
        </p:nvSpPr>
        <p:spPr>
          <a:xfrm>
            <a:off x="540003" y="0"/>
            <a:ext cx="11651999"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dirty="0">
              <a:solidFill>
                <a:schemeClr val="bg1"/>
              </a:solidFill>
            </a:endParaRPr>
          </a:p>
        </p:txBody>
      </p:sp>
      <p:sp>
        <p:nvSpPr>
          <p:cNvPr id="2" name="Titel 1">
            <a:extLst>
              <a:ext uri="{FF2B5EF4-FFF2-40B4-BE49-F238E27FC236}">
                <a16:creationId xmlns:a16="http://schemas.microsoft.com/office/drawing/2014/main" id="{21D309CB-E3AF-FCCB-2BDE-FADC00CAD8FA}"/>
              </a:ext>
            </a:extLst>
          </p:cNvPr>
          <p:cNvSpPr>
            <a:spLocks noGrp="1"/>
          </p:cNvSpPr>
          <p:nvPr>
            <p:ph type="title" hasCustomPrompt="1"/>
            <p:custDataLst>
              <p:tags r:id="rId2"/>
            </p:custDataLst>
          </p:nvPr>
        </p:nvSpPr>
        <p:spPr/>
        <p:txBody>
          <a:bodyPr/>
          <a:lstStyle>
            <a:lvl1pPr>
              <a:defRPr/>
            </a:lvl1pPr>
          </a:lstStyle>
          <a:p>
            <a:r>
              <a:rPr lang="de-DE"/>
              <a:t>Team member</a:t>
            </a:r>
            <a:endParaRPr lang="de-DE" dirty="0"/>
          </a:p>
        </p:txBody>
      </p:sp>
      <p:sp>
        <p:nvSpPr>
          <p:cNvPr id="14" name="Textplatzhalter 6">
            <a:extLst>
              <a:ext uri="{FF2B5EF4-FFF2-40B4-BE49-F238E27FC236}">
                <a16:creationId xmlns:a16="http://schemas.microsoft.com/office/drawing/2014/main" id="{73E694A5-77FC-15F0-999B-9352E387CBF4}"/>
              </a:ext>
            </a:extLst>
          </p:cNvPr>
          <p:cNvSpPr>
            <a:spLocks noGrp="1"/>
          </p:cNvSpPr>
          <p:nvPr>
            <p:ph type="body" sz="quarter" idx="14" hasCustomPrompt="1"/>
            <p:custDataLst>
              <p:tags r:id="rId3"/>
            </p:custDataLst>
          </p:nvPr>
        </p:nvSpPr>
        <p:spPr>
          <a:xfrm>
            <a:off x="898524" y="223200"/>
            <a:ext cx="5290242"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5" name="Datumsplatzhalter 4">
            <a:extLst>
              <a:ext uri="{FF2B5EF4-FFF2-40B4-BE49-F238E27FC236}">
                <a16:creationId xmlns:a16="http://schemas.microsoft.com/office/drawing/2014/main" id="{7C7D7102-6AF4-7B88-FF02-01A0673EAB56}"/>
              </a:ext>
            </a:extLst>
          </p:cNvPr>
          <p:cNvSpPr>
            <a:spLocks noGrp="1"/>
          </p:cNvSpPr>
          <p:nvPr>
            <p:ph type="dt" sz="half" idx="34"/>
            <p:custDataLst>
              <p:tags r:id="rId4"/>
            </p:custDataLst>
          </p:nvPr>
        </p:nvSpPr>
        <p:spPr/>
        <p:txBody>
          <a:bodyPr/>
          <a:lstStyle/>
          <a:p>
            <a:r>
              <a:rPr lang="de-DE"/>
              <a:t>00.00.2023</a:t>
            </a:r>
            <a:endParaRPr lang="de-DE" dirty="0"/>
          </a:p>
        </p:txBody>
      </p:sp>
      <p:sp>
        <p:nvSpPr>
          <p:cNvPr id="6" name="Fußzeilenplatzhalter 5">
            <a:extLst>
              <a:ext uri="{FF2B5EF4-FFF2-40B4-BE49-F238E27FC236}">
                <a16:creationId xmlns:a16="http://schemas.microsoft.com/office/drawing/2014/main" id="{6C2CF1F2-0B93-10C3-414C-AD26EAE73531}"/>
              </a:ext>
            </a:extLst>
          </p:cNvPr>
          <p:cNvSpPr>
            <a:spLocks noGrp="1"/>
          </p:cNvSpPr>
          <p:nvPr>
            <p:ph type="ftr" sz="quarter" idx="35"/>
            <p:custDataLst>
              <p:tags r:id="rId5"/>
            </p:custDataLst>
          </p:nvPr>
        </p:nvSpPr>
        <p:spPr/>
        <p:txBody>
          <a:bodyPr/>
          <a:lstStyle/>
          <a:p>
            <a:r>
              <a:rPr lang="de-DE"/>
              <a:t>Presentation Title | Classification: C2 – Sensitive | Name Surname</a:t>
            </a:r>
            <a:endParaRPr lang="de-DE" dirty="0"/>
          </a:p>
        </p:txBody>
      </p:sp>
      <p:sp>
        <p:nvSpPr>
          <p:cNvPr id="8" name="Foliennummernplatzhalter 7">
            <a:extLst>
              <a:ext uri="{FF2B5EF4-FFF2-40B4-BE49-F238E27FC236}">
                <a16:creationId xmlns:a16="http://schemas.microsoft.com/office/drawing/2014/main" id="{1B438321-B4A3-3AD4-6952-C27449CD5739}"/>
              </a:ext>
            </a:extLst>
          </p:cNvPr>
          <p:cNvSpPr>
            <a:spLocks noGrp="1"/>
          </p:cNvSpPr>
          <p:nvPr>
            <p:ph type="sldNum" sz="quarter" idx="36"/>
            <p:custDataLst>
              <p:tags r:id="rId6"/>
            </p:custDataLst>
          </p:nvPr>
        </p:nvSpPr>
        <p:spPr/>
        <p:txBody>
          <a:bodyPr/>
          <a:lstStyle/>
          <a:p>
            <a:fld id="{92DB0D90-6264-4E90-9724-ABC670DBF4FB}" type="slidenum">
              <a:rPr lang="de-DE" smtClean="0"/>
              <a:pPr/>
              <a:t>‹Nr.›</a:t>
            </a:fld>
            <a:endParaRPr lang="de-DE" dirty="0"/>
          </a:p>
        </p:txBody>
      </p:sp>
      <p:sp>
        <p:nvSpPr>
          <p:cNvPr id="13" name="Rechteck 12">
            <a:extLst>
              <a:ext uri="{FF2B5EF4-FFF2-40B4-BE49-F238E27FC236}">
                <a16:creationId xmlns:a16="http://schemas.microsoft.com/office/drawing/2014/main" id="{82BA7842-4012-E451-0CFA-98EEA7749C94}"/>
              </a:ext>
            </a:extLst>
          </p:cNvPr>
          <p:cNvSpPr/>
          <p:nvPr userDrawn="1">
            <p:custDataLst>
              <p:tags r:id="rId7"/>
            </p:custDataLst>
          </p:nvPr>
        </p:nvSpPr>
        <p:spPr>
          <a:xfrm>
            <a:off x="898524" y="540000"/>
            <a:ext cx="720000" cy="1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noProof="0" dirty="0"/>
          </a:p>
        </p:txBody>
      </p:sp>
      <p:sp>
        <p:nvSpPr>
          <p:cNvPr id="15" name="Rechteck 14">
            <a:extLst>
              <a:ext uri="{FF2B5EF4-FFF2-40B4-BE49-F238E27FC236}">
                <a16:creationId xmlns:a16="http://schemas.microsoft.com/office/drawing/2014/main" id="{EBD56F67-F300-40CF-9D4C-A4AF682BD7A8}"/>
              </a:ext>
            </a:extLst>
          </p:cNvPr>
          <p:cNvSpPr>
            <a:spLocks/>
          </p:cNvSpPr>
          <p:nvPr userDrawn="1">
            <p:custDataLst>
              <p:tags r:id="rId8"/>
            </p:custDataLst>
          </p:nvPr>
        </p:nvSpPr>
        <p:spPr>
          <a:xfrm>
            <a:off x="898525" y="6454412"/>
            <a:ext cx="2323440" cy="186628"/>
          </a:xfrm>
          <a:prstGeom prst="rect">
            <a:avLst/>
          </a:prstGeom>
          <a:noFill/>
        </p:spPr>
        <p:txBody>
          <a:bodyPr wrap="square" lIns="0" tIns="0" rIns="0" bIns="0" rtlCol="0" anchor="ctr">
            <a:noAutofit/>
          </a:bodyPr>
          <a:lstStyle/>
          <a:p>
            <a:pPr marL="0" indent="0" algn="l">
              <a:spcBef>
                <a:spcPts val="0"/>
              </a:spcBef>
              <a:buClr>
                <a:schemeClr val="accent1"/>
              </a:buClr>
              <a:buFont typeface="Arial" panose="020B0604020202020204" pitchFamily="34" charset="0"/>
              <a:buNone/>
            </a:pPr>
            <a:r>
              <a:rPr lang="de-DE" sz="992" b="1" noProof="0">
                <a:solidFill>
                  <a:schemeClr val="accent1"/>
                </a:solidFill>
              </a:rPr>
              <a:t>DKMS</a:t>
            </a:r>
            <a:endParaRPr lang="de-DE" sz="992" b="1" noProof="0" dirty="0">
              <a:solidFill>
                <a:schemeClr val="accent1"/>
              </a:solidFill>
            </a:endParaRPr>
          </a:p>
        </p:txBody>
      </p:sp>
      <p:sp>
        <p:nvSpPr>
          <p:cNvPr id="9" name="Textplatzhalter 8">
            <a:extLst>
              <a:ext uri="{FF2B5EF4-FFF2-40B4-BE49-F238E27FC236}">
                <a16:creationId xmlns:a16="http://schemas.microsoft.com/office/drawing/2014/main" id="{A5ECCE35-16F4-36DD-DB66-6DED467DC826}"/>
              </a:ext>
            </a:extLst>
          </p:cNvPr>
          <p:cNvSpPr>
            <a:spLocks noGrp="1"/>
          </p:cNvSpPr>
          <p:nvPr>
            <p:ph type="body" sz="quarter" idx="30" hasCustomPrompt="1"/>
            <p:custDataLst>
              <p:tags r:id="rId9"/>
            </p:custDataLst>
          </p:nvPr>
        </p:nvSpPr>
        <p:spPr>
          <a:xfrm>
            <a:off x="1307438" y="3140951"/>
            <a:ext cx="2076534" cy="2993149"/>
          </a:xfrm>
        </p:spPr>
        <p:txBody>
          <a:bodyPr lIns="0" tIns="162000" rIns="0" bIns="0"/>
          <a:lstStyle>
            <a:lvl1pPr>
              <a:spcBef>
                <a:spcPts val="0"/>
              </a:spcBef>
              <a:defRPr sz="1400"/>
            </a:lvl1pPr>
            <a:lvl2pPr marL="0" indent="0">
              <a:spcBef>
                <a:spcPts val="0"/>
              </a:spcBef>
              <a:spcAft>
                <a:spcPts val="600"/>
              </a:spcAft>
              <a:buNone/>
              <a:defRPr sz="1200"/>
            </a:lvl2pPr>
            <a:lvl3pPr marL="0" indent="0">
              <a:spcBef>
                <a:spcPts val="600"/>
              </a:spcBef>
              <a:buNone/>
              <a:defRPr sz="1000"/>
            </a:lvl3pPr>
            <a:lvl4pPr>
              <a:spcBef>
                <a:spcPts val="600"/>
              </a:spcBef>
              <a:defRPr sz="1000" b="0">
                <a:solidFill>
                  <a:schemeClr val="tx1"/>
                </a:solidFill>
              </a:defRPr>
            </a:lvl4pPr>
            <a:lvl5pPr marL="0" indent="0">
              <a:spcBef>
                <a:spcPts val="600"/>
              </a:spcBef>
              <a:buNone/>
              <a:defRPr sz="1000"/>
            </a:lvl5pPr>
            <a:lvl6pPr marL="0" indent="0">
              <a:spcBef>
                <a:spcPts val="600"/>
              </a:spcBef>
              <a:buNone/>
              <a:defRPr sz="1000"/>
            </a:lvl6pPr>
            <a:lvl7pPr marL="0" indent="0">
              <a:spcBef>
                <a:spcPts val="600"/>
              </a:spcBef>
              <a:buNone/>
              <a:defRPr sz="1000"/>
            </a:lvl7pPr>
            <a:lvl8pPr marL="0" indent="0">
              <a:spcBef>
                <a:spcPts val="600"/>
              </a:spcBef>
              <a:buFontTx/>
              <a:buNone/>
              <a:defRPr sz="1000" b="0">
                <a:solidFill>
                  <a:schemeClr val="tx1"/>
                </a:solidFill>
              </a:defRPr>
            </a:lvl8pPr>
            <a:lvl9pPr marL="0" indent="0">
              <a:spcBef>
                <a:spcPts val="600"/>
              </a:spcBef>
              <a:buFontTx/>
              <a:buNone/>
              <a:defRPr sz="1000">
                <a:solidFill>
                  <a:schemeClr val="tx1"/>
                </a:solidFill>
              </a:defRPr>
            </a:lvl9pPr>
          </a:lstStyle>
          <a:p>
            <a:pPr lvl="0"/>
            <a:r>
              <a:rPr lang="de-DE" dirty="0"/>
              <a:t>Name</a:t>
            </a:r>
          </a:p>
          <a:p>
            <a:pPr lvl="1"/>
            <a:r>
              <a:rPr lang="de-DE" dirty="0"/>
              <a:t>Position</a:t>
            </a:r>
          </a:p>
          <a:p>
            <a:pPr lvl="2"/>
            <a:r>
              <a:rPr lang="de-DE" dirty="0"/>
              <a:t>Dritte Ebene</a:t>
            </a:r>
          </a:p>
          <a:p>
            <a:pPr lvl="6"/>
            <a:endParaRPr lang="de-DE" dirty="0"/>
          </a:p>
        </p:txBody>
      </p:sp>
      <p:sp>
        <p:nvSpPr>
          <p:cNvPr id="18" name="Textplatzhalter 8">
            <a:extLst>
              <a:ext uri="{FF2B5EF4-FFF2-40B4-BE49-F238E27FC236}">
                <a16:creationId xmlns:a16="http://schemas.microsoft.com/office/drawing/2014/main" id="{1EAC27A7-7691-4350-43C5-6B6CB5F92B2C}"/>
              </a:ext>
            </a:extLst>
          </p:cNvPr>
          <p:cNvSpPr>
            <a:spLocks noGrp="1"/>
          </p:cNvSpPr>
          <p:nvPr>
            <p:ph type="body" sz="quarter" idx="31" hasCustomPrompt="1"/>
            <p:custDataLst>
              <p:tags r:id="rId10"/>
            </p:custDataLst>
          </p:nvPr>
        </p:nvSpPr>
        <p:spPr>
          <a:xfrm>
            <a:off x="4127919" y="3140951"/>
            <a:ext cx="2076534" cy="2993149"/>
          </a:xfrm>
        </p:spPr>
        <p:txBody>
          <a:bodyPr lIns="0" tIns="162000" rIns="0" bIns="0"/>
          <a:lstStyle>
            <a:lvl1pPr>
              <a:spcBef>
                <a:spcPts val="0"/>
              </a:spcBef>
              <a:defRPr sz="1400"/>
            </a:lvl1pPr>
            <a:lvl2pPr marL="0" indent="0">
              <a:spcBef>
                <a:spcPts val="0"/>
              </a:spcBef>
              <a:spcAft>
                <a:spcPts val="600"/>
              </a:spcAft>
              <a:buNone/>
              <a:defRPr sz="1200"/>
            </a:lvl2pPr>
            <a:lvl3pPr marL="0" indent="0">
              <a:spcBef>
                <a:spcPts val="600"/>
              </a:spcBef>
              <a:buNone/>
              <a:defRPr sz="1000"/>
            </a:lvl3pPr>
            <a:lvl4pPr>
              <a:spcBef>
                <a:spcPts val="600"/>
              </a:spcBef>
              <a:defRPr sz="1000" b="0">
                <a:solidFill>
                  <a:schemeClr val="tx1"/>
                </a:solidFill>
              </a:defRPr>
            </a:lvl4pPr>
            <a:lvl5pPr marL="0" indent="0">
              <a:spcBef>
                <a:spcPts val="600"/>
              </a:spcBef>
              <a:buNone/>
              <a:defRPr sz="1000"/>
            </a:lvl5pPr>
            <a:lvl6pPr marL="0" indent="0">
              <a:spcBef>
                <a:spcPts val="600"/>
              </a:spcBef>
              <a:buNone/>
              <a:defRPr sz="1000"/>
            </a:lvl6pPr>
            <a:lvl7pPr marL="0" indent="0">
              <a:spcBef>
                <a:spcPts val="600"/>
              </a:spcBef>
              <a:buNone/>
              <a:defRPr sz="1000"/>
            </a:lvl7pPr>
            <a:lvl8pPr marL="0" indent="0">
              <a:spcBef>
                <a:spcPts val="600"/>
              </a:spcBef>
              <a:buFontTx/>
              <a:buNone/>
              <a:defRPr sz="1000" b="0">
                <a:solidFill>
                  <a:schemeClr val="tx1"/>
                </a:solidFill>
              </a:defRPr>
            </a:lvl8pPr>
            <a:lvl9pPr marL="0" indent="0">
              <a:spcBef>
                <a:spcPts val="600"/>
              </a:spcBef>
              <a:buFontTx/>
              <a:buNone/>
              <a:defRPr sz="1000">
                <a:solidFill>
                  <a:schemeClr val="tx1"/>
                </a:solidFill>
              </a:defRPr>
            </a:lvl9pPr>
          </a:lstStyle>
          <a:p>
            <a:pPr lvl="0"/>
            <a:r>
              <a:rPr lang="de-DE"/>
              <a:t>Name</a:t>
            </a:r>
          </a:p>
          <a:p>
            <a:pPr lvl="1"/>
            <a:r>
              <a:rPr lang="de-DE"/>
              <a:t>Position</a:t>
            </a:r>
          </a:p>
          <a:p>
            <a:pPr lvl="2"/>
            <a:r>
              <a:rPr lang="de-DE"/>
              <a:t>Dritte Ebene</a:t>
            </a:r>
          </a:p>
          <a:p>
            <a:pPr lvl="6"/>
            <a:endParaRPr lang="de-DE" dirty="0"/>
          </a:p>
        </p:txBody>
      </p:sp>
      <p:sp>
        <p:nvSpPr>
          <p:cNvPr id="30" name="Textplatzhalter 8">
            <a:extLst>
              <a:ext uri="{FF2B5EF4-FFF2-40B4-BE49-F238E27FC236}">
                <a16:creationId xmlns:a16="http://schemas.microsoft.com/office/drawing/2014/main" id="{77D24433-C7A0-DCCF-802A-407C4B93BDCD}"/>
              </a:ext>
            </a:extLst>
          </p:cNvPr>
          <p:cNvSpPr>
            <a:spLocks noGrp="1"/>
          </p:cNvSpPr>
          <p:nvPr>
            <p:ph type="body" sz="quarter" idx="32" hasCustomPrompt="1"/>
            <p:custDataLst>
              <p:tags r:id="rId11"/>
            </p:custDataLst>
          </p:nvPr>
        </p:nvSpPr>
        <p:spPr>
          <a:xfrm>
            <a:off x="6948401" y="3140951"/>
            <a:ext cx="2076534" cy="2993149"/>
          </a:xfrm>
        </p:spPr>
        <p:txBody>
          <a:bodyPr lIns="0" tIns="162000" rIns="0" bIns="0"/>
          <a:lstStyle>
            <a:lvl1pPr>
              <a:spcBef>
                <a:spcPts val="0"/>
              </a:spcBef>
              <a:defRPr sz="1400"/>
            </a:lvl1pPr>
            <a:lvl2pPr marL="0" indent="0">
              <a:spcBef>
                <a:spcPts val="0"/>
              </a:spcBef>
              <a:spcAft>
                <a:spcPts val="600"/>
              </a:spcAft>
              <a:buNone/>
              <a:defRPr sz="1200"/>
            </a:lvl2pPr>
            <a:lvl3pPr marL="0" indent="0">
              <a:spcBef>
                <a:spcPts val="600"/>
              </a:spcBef>
              <a:buNone/>
              <a:defRPr sz="1000"/>
            </a:lvl3pPr>
            <a:lvl4pPr>
              <a:spcBef>
                <a:spcPts val="600"/>
              </a:spcBef>
              <a:defRPr sz="1000" b="0">
                <a:solidFill>
                  <a:schemeClr val="tx1"/>
                </a:solidFill>
              </a:defRPr>
            </a:lvl4pPr>
            <a:lvl5pPr marL="0" indent="0">
              <a:spcBef>
                <a:spcPts val="600"/>
              </a:spcBef>
              <a:buNone/>
              <a:defRPr sz="1000"/>
            </a:lvl5pPr>
            <a:lvl6pPr marL="0" indent="0">
              <a:spcBef>
                <a:spcPts val="600"/>
              </a:spcBef>
              <a:buNone/>
              <a:defRPr sz="1000"/>
            </a:lvl6pPr>
            <a:lvl7pPr marL="0" indent="0">
              <a:spcBef>
                <a:spcPts val="600"/>
              </a:spcBef>
              <a:buNone/>
              <a:defRPr sz="1000"/>
            </a:lvl7pPr>
            <a:lvl8pPr marL="0" indent="0">
              <a:spcBef>
                <a:spcPts val="600"/>
              </a:spcBef>
              <a:buFontTx/>
              <a:buNone/>
              <a:defRPr sz="1000" b="0">
                <a:solidFill>
                  <a:schemeClr val="tx1"/>
                </a:solidFill>
              </a:defRPr>
            </a:lvl8pPr>
            <a:lvl9pPr marL="0" indent="0">
              <a:spcBef>
                <a:spcPts val="600"/>
              </a:spcBef>
              <a:buFontTx/>
              <a:buNone/>
              <a:defRPr sz="1000">
                <a:solidFill>
                  <a:schemeClr val="tx1"/>
                </a:solidFill>
              </a:defRPr>
            </a:lvl9pPr>
          </a:lstStyle>
          <a:p>
            <a:pPr lvl="0"/>
            <a:r>
              <a:rPr lang="de-DE"/>
              <a:t>Name</a:t>
            </a:r>
          </a:p>
          <a:p>
            <a:pPr lvl="1"/>
            <a:r>
              <a:rPr lang="de-DE"/>
              <a:t>Position</a:t>
            </a:r>
          </a:p>
          <a:p>
            <a:pPr lvl="2"/>
            <a:r>
              <a:rPr lang="de-DE"/>
              <a:t>Dritte Ebene</a:t>
            </a:r>
          </a:p>
          <a:p>
            <a:pPr lvl="6"/>
            <a:endParaRPr lang="de-DE" dirty="0"/>
          </a:p>
        </p:txBody>
      </p:sp>
      <p:sp>
        <p:nvSpPr>
          <p:cNvPr id="31" name="Textplatzhalter 8">
            <a:extLst>
              <a:ext uri="{FF2B5EF4-FFF2-40B4-BE49-F238E27FC236}">
                <a16:creationId xmlns:a16="http://schemas.microsoft.com/office/drawing/2014/main" id="{A021F369-23AA-50F4-5510-BF8495646D67}"/>
              </a:ext>
            </a:extLst>
          </p:cNvPr>
          <p:cNvSpPr>
            <a:spLocks noGrp="1"/>
          </p:cNvSpPr>
          <p:nvPr>
            <p:ph type="body" sz="quarter" idx="33" hasCustomPrompt="1"/>
            <p:custDataLst>
              <p:tags r:id="rId12"/>
            </p:custDataLst>
          </p:nvPr>
        </p:nvSpPr>
        <p:spPr>
          <a:xfrm>
            <a:off x="9768882" y="3140951"/>
            <a:ext cx="2076534" cy="2993149"/>
          </a:xfrm>
        </p:spPr>
        <p:txBody>
          <a:bodyPr lIns="0" tIns="162000" rIns="0" bIns="0"/>
          <a:lstStyle>
            <a:lvl1pPr>
              <a:spcBef>
                <a:spcPts val="0"/>
              </a:spcBef>
              <a:defRPr sz="1400"/>
            </a:lvl1pPr>
            <a:lvl2pPr marL="0" indent="0">
              <a:spcBef>
                <a:spcPts val="0"/>
              </a:spcBef>
              <a:spcAft>
                <a:spcPts val="600"/>
              </a:spcAft>
              <a:buNone/>
              <a:defRPr sz="1200"/>
            </a:lvl2pPr>
            <a:lvl3pPr marL="0" indent="0">
              <a:spcBef>
                <a:spcPts val="600"/>
              </a:spcBef>
              <a:buNone/>
              <a:defRPr sz="1000"/>
            </a:lvl3pPr>
            <a:lvl4pPr>
              <a:spcBef>
                <a:spcPts val="600"/>
              </a:spcBef>
              <a:defRPr sz="1000" b="0">
                <a:solidFill>
                  <a:schemeClr val="tx1"/>
                </a:solidFill>
              </a:defRPr>
            </a:lvl4pPr>
            <a:lvl5pPr marL="0" indent="0">
              <a:spcBef>
                <a:spcPts val="600"/>
              </a:spcBef>
              <a:buNone/>
              <a:defRPr sz="1000"/>
            </a:lvl5pPr>
            <a:lvl6pPr marL="0" indent="0">
              <a:spcBef>
                <a:spcPts val="600"/>
              </a:spcBef>
              <a:buNone/>
              <a:defRPr sz="1000"/>
            </a:lvl6pPr>
            <a:lvl7pPr marL="0" indent="0">
              <a:spcBef>
                <a:spcPts val="600"/>
              </a:spcBef>
              <a:buNone/>
              <a:defRPr sz="1000"/>
            </a:lvl7pPr>
            <a:lvl8pPr marL="0" indent="0">
              <a:spcBef>
                <a:spcPts val="600"/>
              </a:spcBef>
              <a:buFontTx/>
              <a:buNone/>
              <a:defRPr sz="1000" b="0">
                <a:solidFill>
                  <a:schemeClr val="tx1"/>
                </a:solidFill>
              </a:defRPr>
            </a:lvl8pPr>
            <a:lvl9pPr marL="0" indent="0">
              <a:spcBef>
                <a:spcPts val="600"/>
              </a:spcBef>
              <a:buFontTx/>
              <a:buNone/>
              <a:defRPr sz="1000">
                <a:solidFill>
                  <a:schemeClr val="tx1"/>
                </a:solidFill>
              </a:defRPr>
            </a:lvl9pPr>
          </a:lstStyle>
          <a:p>
            <a:pPr lvl="0"/>
            <a:r>
              <a:rPr lang="de-DE"/>
              <a:t>Name</a:t>
            </a:r>
          </a:p>
          <a:p>
            <a:pPr lvl="1"/>
            <a:r>
              <a:rPr lang="de-DE"/>
              <a:t>Position</a:t>
            </a:r>
          </a:p>
          <a:p>
            <a:pPr lvl="2"/>
            <a:r>
              <a:rPr lang="de-DE"/>
              <a:t>Dritte Ebene</a:t>
            </a:r>
          </a:p>
          <a:p>
            <a:pPr lvl="6"/>
            <a:endParaRPr lang="de-DE" dirty="0"/>
          </a:p>
        </p:txBody>
      </p:sp>
      <p:sp>
        <p:nvSpPr>
          <p:cNvPr id="40" name="Bildplatzhalter 25">
            <a:extLst>
              <a:ext uri="{FF2B5EF4-FFF2-40B4-BE49-F238E27FC236}">
                <a16:creationId xmlns:a16="http://schemas.microsoft.com/office/drawing/2014/main" id="{8304F989-FA01-2EC0-22D5-8702BB35220A}"/>
              </a:ext>
            </a:extLst>
          </p:cNvPr>
          <p:cNvSpPr>
            <a:spLocks noGrp="1"/>
          </p:cNvSpPr>
          <p:nvPr>
            <p:ph type="pic" sz="quarter" idx="37" hasCustomPrompt="1"/>
            <p:custDataLst>
              <p:tags r:id="rId13"/>
            </p:custDataLst>
          </p:nvPr>
        </p:nvSpPr>
        <p:spPr>
          <a:xfrm>
            <a:off x="934480" y="1717366"/>
            <a:ext cx="1409280" cy="1409280"/>
          </a:xfrm>
          <a:prstGeom prst="ellipse">
            <a:avLst/>
          </a:prstGeom>
          <a:solidFill>
            <a:schemeClr val="bg2"/>
          </a:solidFill>
          <a:ln w="44450">
            <a:solidFill>
              <a:schemeClr val="accent1"/>
            </a:solidFill>
          </a:ln>
        </p:spPr>
        <p:txBody>
          <a:bodyPr/>
          <a:lstStyle>
            <a:lvl1pPr algn="ctr">
              <a:lnSpc>
                <a:spcPct val="100000"/>
              </a:lnSpc>
              <a:defRPr sz="1200"/>
            </a:lvl1pPr>
          </a:lstStyle>
          <a:p>
            <a:pPr marL="0" marR="0" lvl="0" indent="0" algn="ctr" defTabSz="914400" rtl="0" eaLnBrk="1" fontAlgn="ctr" latinLnBrk="0" hangingPunct="1">
              <a:lnSpc>
                <a:spcPct val="100000"/>
              </a:lnSpc>
              <a:spcBef>
                <a:spcPts val="0"/>
              </a:spcBef>
              <a:spcAft>
                <a:spcPts val="0"/>
              </a:spcAft>
              <a:buClrTx/>
              <a:buSzTx/>
              <a:buFont typeface="Arial" panose="020B0604020202020204" pitchFamily="34" charset="0"/>
              <a:buNone/>
              <a:tabLst/>
              <a:defRPr/>
            </a:pPr>
            <a:r>
              <a:rPr lang="de-DE" sz="1200" dirty="0"/>
              <a:t>Load </a:t>
            </a:r>
            <a:r>
              <a:rPr lang="de-DE" sz="1200" noProof="0" dirty="0" err="1"/>
              <a:t>image</a:t>
            </a:r>
            <a:br>
              <a:rPr lang="de-DE" sz="1200" noProof="0" dirty="0"/>
            </a:br>
            <a:r>
              <a:rPr lang="de-DE" sz="1200" dirty="0"/>
              <a:t>▼</a:t>
            </a:r>
          </a:p>
          <a:p>
            <a:endParaRPr lang="de-DE" dirty="0"/>
          </a:p>
        </p:txBody>
      </p:sp>
      <p:sp>
        <p:nvSpPr>
          <p:cNvPr id="41" name="Bildplatzhalter 25">
            <a:extLst>
              <a:ext uri="{FF2B5EF4-FFF2-40B4-BE49-F238E27FC236}">
                <a16:creationId xmlns:a16="http://schemas.microsoft.com/office/drawing/2014/main" id="{E6E463DD-688E-DC38-27EF-4974D9508C41}"/>
              </a:ext>
            </a:extLst>
          </p:cNvPr>
          <p:cNvSpPr>
            <a:spLocks noGrp="1"/>
          </p:cNvSpPr>
          <p:nvPr>
            <p:ph type="pic" sz="quarter" idx="38" hasCustomPrompt="1"/>
            <p:custDataLst>
              <p:tags r:id="rId14"/>
            </p:custDataLst>
          </p:nvPr>
        </p:nvSpPr>
        <p:spPr>
          <a:xfrm>
            <a:off x="3754961" y="1717366"/>
            <a:ext cx="1409280" cy="1409280"/>
          </a:xfrm>
          <a:prstGeom prst="ellipse">
            <a:avLst/>
          </a:prstGeom>
          <a:solidFill>
            <a:schemeClr val="bg2"/>
          </a:solidFill>
          <a:ln w="44450">
            <a:solidFill>
              <a:schemeClr val="accent1"/>
            </a:solidFill>
          </a:ln>
        </p:spPr>
        <p:txBody>
          <a:bodyPr/>
          <a:lstStyle>
            <a:lvl1pPr algn="ctr">
              <a:lnSpc>
                <a:spcPct val="100000"/>
              </a:lnSpc>
              <a:defRPr sz="1200"/>
            </a:lvl1pPr>
          </a:lstStyle>
          <a:p>
            <a:pPr marL="0" marR="0" lvl="0" indent="0" algn="ctr" defTabSz="914400" rtl="0" eaLnBrk="1" fontAlgn="ctr" latinLnBrk="0" hangingPunct="1">
              <a:lnSpc>
                <a:spcPct val="100000"/>
              </a:lnSpc>
              <a:spcBef>
                <a:spcPts val="0"/>
              </a:spcBef>
              <a:spcAft>
                <a:spcPts val="0"/>
              </a:spcAft>
              <a:buClrTx/>
              <a:buSzTx/>
              <a:buFont typeface="Arial" panose="020B0604020202020204" pitchFamily="34" charset="0"/>
              <a:buNone/>
              <a:tabLst/>
              <a:defRPr/>
            </a:pPr>
            <a:r>
              <a:rPr lang="pl-PL" sz="1200" dirty="0" err="1"/>
              <a:t>Load</a:t>
            </a:r>
            <a:r>
              <a:rPr lang="pl-PL" sz="1200" dirty="0"/>
              <a:t> </a:t>
            </a:r>
            <a:r>
              <a:rPr lang="pl-PL" sz="1200" noProof="0" dirty="0"/>
              <a:t>image</a:t>
            </a:r>
            <a:br>
              <a:rPr lang="pl-PL" sz="1200" noProof="0" dirty="0"/>
            </a:br>
            <a:r>
              <a:rPr lang="pl-PL" sz="1200" dirty="0"/>
              <a:t>▼</a:t>
            </a:r>
          </a:p>
          <a:p>
            <a:endParaRPr lang="pl-PL" dirty="0"/>
          </a:p>
        </p:txBody>
      </p:sp>
      <p:sp>
        <p:nvSpPr>
          <p:cNvPr id="42" name="Bildplatzhalter 25">
            <a:extLst>
              <a:ext uri="{FF2B5EF4-FFF2-40B4-BE49-F238E27FC236}">
                <a16:creationId xmlns:a16="http://schemas.microsoft.com/office/drawing/2014/main" id="{9F73328B-C4B0-B7DD-FFFC-8CF19388F6F1}"/>
              </a:ext>
            </a:extLst>
          </p:cNvPr>
          <p:cNvSpPr>
            <a:spLocks noGrp="1"/>
          </p:cNvSpPr>
          <p:nvPr>
            <p:ph type="pic" sz="quarter" idx="39" hasCustomPrompt="1"/>
            <p:custDataLst>
              <p:tags r:id="rId15"/>
            </p:custDataLst>
          </p:nvPr>
        </p:nvSpPr>
        <p:spPr>
          <a:xfrm>
            <a:off x="6575442" y="1717366"/>
            <a:ext cx="1409280" cy="1409280"/>
          </a:xfrm>
          <a:prstGeom prst="ellipse">
            <a:avLst/>
          </a:prstGeom>
          <a:solidFill>
            <a:schemeClr val="bg2"/>
          </a:solidFill>
          <a:ln w="44450">
            <a:solidFill>
              <a:schemeClr val="accent1"/>
            </a:solidFill>
          </a:ln>
        </p:spPr>
        <p:txBody>
          <a:bodyPr/>
          <a:lstStyle>
            <a:lvl1pPr algn="ctr">
              <a:lnSpc>
                <a:spcPct val="100000"/>
              </a:lnSpc>
              <a:defRPr sz="1200"/>
            </a:lvl1pPr>
          </a:lstStyle>
          <a:p>
            <a:pPr marL="0" marR="0" lvl="0" indent="0" algn="ctr" defTabSz="914400" rtl="0" eaLnBrk="1" fontAlgn="ctr" latinLnBrk="0" hangingPunct="1">
              <a:lnSpc>
                <a:spcPct val="100000"/>
              </a:lnSpc>
              <a:spcBef>
                <a:spcPts val="0"/>
              </a:spcBef>
              <a:spcAft>
                <a:spcPts val="0"/>
              </a:spcAft>
              <a:buClrTx/>
              <a:buSzTx/>
              <a:buFont typeface="Arial" panose="020B0604020202020204" pitchFamily="34" charset="0"/>
              <a:buNone/>
              <a:tabLst/>
              <a:defRPr/>
            </a:pPr>
            <a:r>
              <a:rPr lang="pl-PL" sz="1200" dirty="0" err="1"/>
              <a:t>Load</a:t>
            </a:r>
            <a:r>
              <a:rPr lang="pl-PL" sz="1200" dirty="0"/>
              <a:t> </a:t>
            </a:r>
            <a:r>
              <a:rPr lang="pl-PL" sz="1200" noProof="0" dirty="0"/>
              <a:t>image</a:t>
            </a:r>
            <a:br>
              <a:rPr lang="pl-PL" sz="1200" noProof="0" dirty="0"/>
            </a:br>
            <a:r>
              <a:rPr lang="pl-PL" sz="1200" dirty="0"/>
              <a:t>▼</a:t>
            </a:r>
          </a:p>
          <a:p>
            <a:endParaRPr lang="pl-PL" dirty="0"/>
          </a:p>
        </p:txBody>
      </p:sp>
      <p:sp>
        <p:nvSpPr>
          <p:cNvPr id="43" name="Bildplatzhalter 25">
            <a:extLst>
              <a:ext uri="{FF2B5EF4-FFF2-40B4-BE49-F238E27FC236}">
                <a16:creationId xmlns:a16="http://schemas.microsoft.com/office/drawing/2014/main" id="{72E8F46D-A45E-043B-2785-E302213E2D49}"/>
              </a:ext>
            </a:extLst>
          </p:cNvPr>
          <p:cNvSpPr>
            <a:spLocks noGrp="1"/>
          </p:cNvSpPr>
          <p:nvPr>
            <p:ph type="pic" sz="quarter" idx="40" hasCustomPrompt="1"/>
            <p:custDataLst>
              <p:tags r:id="rId16"/>
            </p:custDataLst>
          </p:nvPr>
        </p:nvSpPr>
        <p:spPr>
          <a:xfrm>
            <a:off x="9395923" y="1717367"/>
            <a:ext cx="1409280" cy="1409280"/>
          </a:xfrm>
          <a:prstGeom prst="ellipse">
            <a:avLst/>
          </a:prstGeom>
          <a:solidFill>
            <a:schemeClr val="bg2"/>
          </a:solidFill>
          <a:ln w="44450">
            <a:solidFill>
              <a:schemeClr val="accent1"/>
            </a:solidFill>
          </a:ln>
        </p:spPr>
        <p:txBody>
          <a:bodyPr/>
          <a:lstStyle>
            <a:lvl1pPr algn="ctr">
              <a:lnSpc>
                <a:spcPct val="100000"/>
              </a:lnSpc>
              <a:defRPr sz="1200"/>
            </a:lvl1pPr>
          </a:lstStyle>
          <a:p>
            <a:pPr marL="0" marR="0" lvl="0" indent="0" algn="ctr" defTabSz="914400" rtl="0" eaLnBrk="1" fontAlgn="ctr" latinLnBrk="0" hangingPunct="1">
              <a:lnSpc>
                <a:spcPct val="100000"/>
              </a:lnSpc>
              <a:spcBef>
                <a:spcPts val="0"/>
              </a:spcBef>
              <a:spcAft>
                <a:spcPts val="0"/>
              </a:spcAft>
              <a:buClrTx/>
              <a:buSzTx/>
              <a:buFont typeface="Arial" panose="020B0604020202020204" pitchFamily="34" charset="0"/>
              <a:buNone/>
              <a:tabLst/>
              <a:defRPr/>
            </a:pPr>
            <a:r>
              <a:rPr lang="pl-PL" sz="1200" dirty="0" err="1"/>
              <a:t>Load</a:t>
            </a:r>
            <a:r>
              <a:rPr lang="pl-PL" sz="1200" dirty="0"/>
              <a:t> </a:t>
            </a:r>
            <a:r>
              <a:rPr lang="pl-PL" sz="1200" noProof="0" dirty="0"/>
              <a:t>image</a:t>
            </a:r>
            <a:br>
              <a:rPr lang="pl-PL" sz="1200" noProof="0" dirty="0"/>
            </a:br>
            <a:r>
              <a:rPr lang="pl-PL" sz="1200" dirty="0"/>
              <a:t>▼</a:t>
            </a:r>
          </a:p>
          <a:p>
            <a:endParaRPr lang="pl-PL" dirty="0"/>
          </a:p>
        </p:txBody>
      </p:sp>
    </p:spTree>
    <p:extLst>
      <p:ext uri="{BB962C8B-B14F-4D97-AF65-F5344CB8AC3E}">
        <p14:creationId xmlns:p14="http://schemas.microsoft.com/office/powerpoint/2010/main" val="1792470628"/>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‹Nr.›</a:t>
            </a:fld>
            <a:endParaRPr lang="en-US"/>
          </a:p>
        </p:txBody>
      </p:sp>
    </p:spTree>
    <p:extLst>
      <p:ext uri="{BB962C8B-B14F-4D97-AF65-F5344CB8AC3E}">
        <p14:creationId xmlns:p14="http://schemas.microsoft.com/office/powerpoint/2010/main" val="16053309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image" Target="../media/image1.png"/><Relationship Id="rId5" Type="http://schemas.openxmlformats.org/officeDocument/2006/relationships/slideLayout" Target="../slideLayouts/slideLayout16.xml"/><Relationship Id="rId10"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image" Target="../media/image1.png"/><Relationship Id="rId5" Type="http://schemas.openxmlformats.org/officeDocument/2006/relationships/slideLayout" Target="../slideLayouts/slideLayout25.xml"/><Relationship Id="rId10" Type="http://schemas.openxmlformats.org/officeDocument/2006/relationships/theme" Target="../theme/theme3.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7.xml"/><Relationship Id="rId3" Type="http://schemas.openxmlformats.org/officeDocument/2006/relationships/slideLayout" Target="../slideLayouts/slideLayout32.xml"/><Relationship Id="rId7" Type="http://schemas.openxmlformats.org/officeDocument/2006/relationships/slideLayout" Target="../slideLayouts/slideLayout36.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image" Target="../media/image1.png"/><Relationship Id="rId5" Type="http://schemas.openxmlformats.org/officeDocument/2006/relationships/slideLayout" Target="../slideLayouts/slideLayout34.xml"/><Relationship Id="rId10" Type="http://schemas.openxmlformats.org/officeDocument/2006/relationships/theme" Target="../theme/theme4.xml"/><Relationship Id="rId4" Type="http://schemas.openxmlformats.org/officeDocument/2006/relationships/slideLayout" Target="../slideLayouts/slideLayout33.xml"/><Relationship Id="rId9" Type="http://schemas.openxmlformats.org/officeDocument/2006/relationships/slideLayout" Target="../slideLayouts/slideLayout38.xml"/></Relationships>
</file>

<file path=ppt/slideMasters/_rels/slideMaster5.xml.rels><?xml version="1.0" encoding="UTF-8" standalone="yes"?>
<Relationships xmlns="http://schemas.openxmlformats.org/package/2006/relationships"><Relationship Id="rId26" Type="http://schemas.openxmlformats.org/officeDocument/2006/relationships/slideLayout" Target="../slideLayouts/slideLayout64.xml"/><Relationship Id="rId21" Type="http://schemas.openxmlformats.org/officeDocument/2006/relationships/slideLayout" Target="../slideLayouts/slideLayout59.xml"/><Relationship Id="rId34" Type="http://schemas.openxmlformats.org/officeDocument/2006/relationships/slideLayout" Target="../slideLayouts/slideLayout72.xml"/><Relationship Id="rId42" Type="http://schemas.openxmlformats.org/officeDocument/2006/relationships/slideLayout" Target="../slideLayouts/slideLayout80.xml"/><Relationship Id="rId47" Type="http://schemas.openxmlformats.org/officeDocument/2006/relationships/slideLayout" Target="../slideLayouts/slideLayout85.xml"/><Relationship Id="rId50" Type="http://schemas.openxmlformats.org/officeDocument/2006/relationships/slideLayout" Target="../slideLayouts/slideLayout88.xml"/><Relationship Id="rId55" Type="http://schemas.openxmlformats.org/officeDocument/2006/relationships/slideLayout" Target="../slideLayouts/slideLayout93.xml"/><Relationship Id="rId63" Type="http://schemas.openxmlformats.org/officeDocument/2006/relationships/tags" Target="../tags/tag12.xml"/><Relationship Id="rId7" Type="http://schemas.openxmlformats.org/officeDocument/2006/relationships/slideLayout" Target="../slideLayouts/slideLayout45.xml"/><Relationship Id="rId2" Type="http://schemas.openxmlformats.org/officeDocument/2006/relationships/slideLayout" Target="../slideLayouts/slideLayout40.xml"/><Relationship Id="rId16" Type="http://schemas.openxmlformats.org/officeDocument/2006/relationships/slideLayout" Target="../slideLayouts/slideLayout54.xml"/><Relationship Id="rId29" Type="http://schemas.openxmlformats.org/officeDocument/2006/relationships/slideLayout" Target="../slideLayouts/slideLayout67.xml"/><Relationship Id="rId11" Type="http://schemas.openxmlformats.org/officeDocument/2006/relationships/slideLayout" Target="../slideLayouts/slideLayout49.xml"/><Relationship Id="rId24" Type="http://schemas.openxmlformats.org/officeDocument/2006/relationships/slideLayout" Target="../slideLayouts/slideLayout62.xml"/><Relationship Id="rId32" Type="http://schemas.openxmlformats.org/officeDocument/2006/relationships/slideLayout" Target="../slideLayouts/slideLayout70.xml"/><Relationship Id="rId37" Type="http://schemas.openxmlformats.org/officeDocument/2006/relationships/slideLayout" Target="../slideLayouts/slideLayout75.xml"/><Relationship Id="rId40" Type="http://schemas.openxmlformats.org/officeDocument/2006/relationships/slideLayout" Target="../slideLayouts/slideLayout78.xml"/><Relationship Id="rId45" Type="http://schemas.openxmlformats.org/officeDocument/2006/relationships/slideLayout" Target="../slideLayouts/slideLayout83.xml"/><Relationship Id="rId53" Type="http://schemas.openxmlformats.org/officeDocument/2006/relationships/slideLayout" Target="../slideLayouts/slideLayout91.xml"/><Relationship Id="rId58" Type="http://schemas.openxmlformats.org/officeDocument/2006/relationships/theme" Target="../theme/theme5.xml"/><Relationship Id="rId66" Type="http://schemas.openxmlformats.org/officeDocument/2006/relationships/tags" Target="../tags/tag15.xml"/><Relationship Id="rId5" Type="http://schemas.openxmlformats.org/officeDocument/2006/relationships/slideLayout" Target="../slideLayouts/slideLayout43.xml"/><Relationship Id="rId61" Type="http://schemas.openxmlformats.org/officeDocument/2006/relationships/tags" Target="../tags/tag10.xml"/><Relationship Id="rId19" Type="http://schemas.openxmlformats.org/officeDocument/2006/relationships/slideLayout" Target="../slideLayouts/slideLayout57.xml"/><Relationship Id="rId14" Type="http://schemas.openxmlformats.org/officeDocument/2006/relationships/slideLayout" Target="../slideLayouts/slideLayout52.xml"/><Relationship Id="rId22" Type="http://schemas.openxmlformats.org/officeDocument/2006/relationships/slideLayout" Target="../slideLayouts/slideLayout60.xml"/><Relationship Id="rId27" Type="http://schemas.openxmlformats.org/officeDocument/2006/relationships/slideLayout" Target="../slideLayouts/slideLayout65.xml"/><Relationship Id="rId30" Type="http://schemas.openxmlformats.org/officeDocument/2006/relationships/slideLayout" Target="../slideLayouts/slideLayout68.xml"/><Relationship Id="rId35" Type="http://schemas.openxmlformats.org/officeDocument/2006/relationships/slideLayout" Target="../slideLayouts/slideLayout73.xml"/><Relationship Id="rId43" Type="http://schemas.openxmlformats.org/officeDocument/2006/relationships/slideLayout" Target="../slideLayouts/slideLayout81.xml"/><Relationship Id="rId48" Type="http://schemas.openxmlformats.org/officeDocument/2006/relationships/slideLayout" Target="../slideLayouts/slideLayout86.xml"/><Relationship Id="rId56" Type="http://schemas.openxmlformats.org/officeDocument/2006/relationships/slideLayout" Target="../slideLayouts/slideLayout94.xml"/><Relationship Id="rId64" Type="http://schemas.openxmlformats.org/officeDocument/2006/relationships/tags" Target="../tags/tag13.xml"/><Relationship Id="rId8" Type="http://schemas.openxmlformats.org/officeDocument/2006/relationships/slideLayout" Target="../slideLayouts/slideLayout46.xml"/><Relationship Id="rId51" Type="http://schemas.openxmlformats.org/officeDocument/2006/relationships/slideLayout" Target="../slideLayouts/slideLayout89.xml"/><Relationship Id="rId3" Type="http://schemas.openxmlformats.org/officeDocument/2006/relationships/slideLayout" Target="../slideLayouts/slideLayout41.xml"/><Relationship Id="rId12" Type="http://schemas.openxmlformats.org/officeDocument/2006/relationships/slideLayout" Target="../slideLayouts/slideLayout50.xml"/><Relationship Id="rId17" Type="http://schemas.openxmlformats.org/officeDocument/2006/relationships/slideLayout" Target="../slideLayouts/slideLayout55.xml"/><Relationship Id="rId25" Type="http://schemas.openxmlformats.org/officeDocument/2006/relationships/slideLayout" Target="../slideLayouts/slideLayout63.xml"/><Relationship Id="rId33" Type="http://schemas.openxmlformats.org/officeDocument/2006/relationships/slideLayout" Target="../slideLayouts/slideLayout71.xml"/><Relationship Id="rId38" Type="http://schemas.openxmlformats.org/officeDocument/2006/relationships/slideLayout" Target="../slideLayouts/slideLayout76.xml"/><Relationship Id="rId46" Type="http://schemas.openxmlformats.org/officeDocument/2006/relationships/slideLayout" Target="../slideLayouts/slideLayout84.xml"/><Relationship Id="rId59" Type="http://schemas.openxmlformats.org/officeDocument/2006/relationships/tags" Target="../tags/tag8.xml"/><Relationship Id="rId20" Type="http://schemas.openxmlformats.org/officeDocument/2006/relationships/slideLayout" Target="../slideLayouts/slideLayout58.xml"/><Relationship Id="rId41" Type="http://schemas.openxmlformats.org/officeDocument/2006/relationships/slideLayout" Target="../slideLayouts/slideLayout79.xml"/><Relationship Id="rId54" Type="http://schemas.openxmlformats.org/officeDocument/2006/relationships/slideLayout" Target="../slideLayouts/slideLayout92.xml"/><Relationship Id="rId62" Type="http://schemas.openxmlformats.org/officeDocument/2006/relationships/tags" Target="../tags/tag11.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5" Type="http://schemas.openxmlformats.org/officeDocument/2006/relationships/slideLayout" Target="../slideLayouts/slideLayout53.xml"/><Relationship Id="rId23" Type="http://schemas.openxmlformats.org/officeDocument/2006/relationships/slideLayout" Target="../slideLayouts/slideLayout61.xml"/><Relationship Id="rId28" Type="http://schemas.openxmlformats.org/officeDocument/2006/relationships/slideLayout" Target="../slideLayouts/slideLayout66.xml"/><Relationship Id="rId36" Type="http://schemas.openxmlformats.org/officeDocument/2006/relationships/slideLayout" Target="../slideLayouts/slideLayout74.xml"/><Relationship Id="rId49" Type="http://schemas.openxmlformats.org/officeDocument/2006/relationships/slideLayout" Target="../slideLayouts/slideLayout87.xml"/><Relationship Id="rId57" Type="http://schemas.openxmlformats.org/officeDocument/2006/relationships/slideLayout" Target="../slideLayouts/slideLayout95.xml"/><Relationship Id="rId10" Type="http://schemas.openxmlformats.org/officeDocument/2006/relationships/slideLayout" Target="../slideLayouts/slideLayout48.xml"/><Relationship Id="rId31" Type="http://schemas.openxmlformats.org/officeDocument/2006/relationships/slideLayout" Target="../slideLayouts/slideLayout69.xml"/><Relationship Id="rId44" Type="http://schemas.openxmlformats.org/officeDocument/2006/relationships/slideLayout" Target="../slideLayouts/slideLayout82.xml"/><Relationship Id="rId52" Type="http://schemas.openxmlformats.org/officeDocument/2006/relationships/slideLayout" Target="../slideLayouts/slideLayout90.xml"/><Relationship Id="rId60" Type="http://schemas.openxmlformats.org/officeDocument/2006/relationships/tags" Target="../tags/tag9.xml"/><Relationship Id="rId65" Type="http://schemas.openxmlformats.org/officeDocument/2006/relationships/tags" Target="../tags/tag14.xml"/><Relationship Id="rId4" Type="http://schemas.openxmlformats.org/officeDocument/2006/relationships/slideLayout" Target="../slideLayouts/slideLayout42.xml"/><Relationship Id="rId9" Type="http://schemas.openxmlformats.org/officeDocument/2006/relationships/slideLayout" Target="../slideLayouts/slideLayout47.xml"/><Relationship Id="rId13" Type="http://schemas.openxmlformats.org/officeDocument/2006/relationships/slideLayout" Target="../slideLayouts/slideLayout51.xml"/><Relationship Id="rId18" Type="http://schemas.openxmlformats.org/officeDocument/2006/relationships/slideLayout" Target="../slideLayouts/slideLayout56.xml"/><Relationship Id="rId39" Type="http://schemas.openxmlformats.org/officeDocument/2006/relationships/slideLayout" Target="../slideLayouts/slideLayout7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54A717D5-EF53-4E1B-DCFF-5FCF295B00F7}"/>
              </a:ext>
            </a:extLst>
          </p:cNvPr>
          <p:cNvSpPr>
            <a:spLocks noGrp="1"/>
          </p:cNvSpPr>
          <p:nvPr>
            <p:ph type="title"/>
          </p:nvPr>
        </p:nvSpPr>
        <p:spPr>
          <a:xfrm>
            <a:off x="1272908" y="490014"/>
            <a:ext cx="10080892" cy="1325563"/>
          </a:xfrm>
          <a:prstGeom prst="rect">
            <a:avLst/>
          </a:prstGeom>
        </p:spPr>
        <p:txBody>
          <a:bodyPr vert="horz" lIns="91440" tIns="45720" rIns="91440" bIns="45720" rtlCol="0" anchor="b">
            <a:normAutofit/>
          </a:bodyPr>
          <a:lstStyle/>
          <a:p>
            <a:r>
              <a:rPr lang="de-DE"/>
              <a:t>Mastertitelformat bearbeiten</a:t>
            </a:r>
          </a:p>
        </p:txBody>
      </p:sp>
      <p:sp>
        <p:nvSpPr>
          <p:cNvPr id="3" name="Textplatzhalter 2">
            <a:extLst>
              <a:ext uri="{FF2B5EF4-FFF2-40B4-BE49-F238E27FC236}">
                <a16:creationId xmlns:a16="http://schemas.microsoft.com/office/drawing/2014/main" id="{55850E36-E124-CBA5-5732-216D56F1F8DE}"/>
              </a:ext>
            </a:extLst>
          </p:cNvPr>
          <p:cNvSpPr>
            <a:spLocks noGrp="1"/>
          </p:cNvSpPr>
          <p:nvPr>
            <p:ph type="body" idx="1"/>
          </p:nvPr>
        </p:nvSpPr>
        <p:spPr>
          <a:xfrm>
            <a:off x="1272908" y="2018370"/>
            <a:ext cx="10080892" cy="3936381"/>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Foliennummernplatzhalter 6">
            <a:extLst>
              <a:ext uri="{FF2B5EF4-FFF2-40B4-BE49-F238E27FC236}">
                <a16:creationId xmlns:a16="http://schemas.microsoft.com/office/drawing/2014/main" id="{F84DA8FE-ECDC-C282-C2B0-CF59D4F423D8}"/>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4034523891"/>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0" r:id="rId3"/>
    <p:sldLayoutId id="2147483665" r:id="rId4"/>
    <p:sldLayoutId id="2147483654" r:id="rId5"/>
    <p:sldLayoutId id="2147483664" r:id="rId6"/>
    <p:sldLayoutId id="2147483701" r:id="rId7"/>
    <p:sldLayoutId id="2147483666" r:id="rId8"/>
    <p:sldLayoutId id="2147483667" r:id="rId9"/>
    <p:sldLayoutId id="2147483706" r:id="rId10"/>
    <p:sldLayoutId id="2147483707" r:id="rId11"/>
  </p:sldLayoutIdLst>
  <p:hf sldNum="0" hdr="0" ftr="0" dt="0"/>
  <p:txStyles>
    <p:titleStyle>
      <a:lvl1pPr algn="l" defTabSz="914400" rtl="0" eaLnBrk="1" latinLnBrk="0" hangingPunct="1">
        <a:lnSpc>
          <a:spcPct val="90000"/>
        </a:lnSpc>
        <a:spcBef>
          <a:spcPct val="0"/>
        </a:spcBef>
        <a:buNone/>
        <a:defRPr sz="4000" b="1" kern="1200">
          <a:solidFill>
            <a:schemeClr val="tx2"/>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00000"/>
        </a:lnSpc>
        <a:spcBef>
          <a:spcPts val="1200"/>
        </a:spcBef>
        <a:spcAft>
          <a:spcPts val="1200"/>
        </a:spcAft>
        <a:buFontTx/>
        <a:buBlip>
          <a:blip r:embed="rId13"/>
        </a:buBlip>
        <a:defRPr sz="2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1200"/>
        </a:spcBef>
        <a:spcAft>
          <a:spcPts val="1200"/>
        </a:spcAft>
        <a:buFontTx/>
        <a:buBlip>
          <a:blip r:embed="rId13"/>
        </a:buBlip>
        <a:defRPr sz="1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1200"/>
        </a:spcBef>
        <a:spcAft>
          <a:spcPts val="1200"/>
        </a:spcAft>
        <a:buFontTx/>
        <a:buBlip>
          <a:blip r:embed="rId13"/>
        </a:buBlip>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1200"/>
        </a:spcBef>
        <a:spcAft>
          <a:spcPts val="1200"/>
        </a:spcAft>
        <a:buFontTx/>
        <a:buBlip>
          <a:blip r:embed="rId13"/>
        </a:buBlip>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1200"/>
        </a:spcBef>
        <a:spcAft>
          <a:spcPts val="1200"/>
        </a:spcAft>
        <a:buFontTx/>
        <a:buBlip>
          <a:blip r:embed="rId13"/>
        </a:buBlip>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54A717D5-EF53-4E1B-DCFF-5FCF295B00F7}"/>
              </a:ext>
            </a:extLst>
          </p:cNvPr>
          <p:cNvSpPr>
            <a:spLocks noGrp="1"/>
          </p:cNvSpPr>
          <p:nvPr>
            <p:ph type="title"/>
          </p:nvPr>
        </p:nvSpPr>
        <p:spPr>
          <a:xfrm>
            <a:off x="1272908" y="490014"/>
            <a:ext cx="10080892" cy="1325563"/>
          </a:xfrm>
          <a:prstGeom prst="rect">
            <a:avLst/>
          </a:prstGeom>
        </p:spPr>
        <p:txBody>
          <a:bodyPr vert="horz" lIns="91440" tIns="45720" rIns="91440" bIns="45720" rtlCol="0" anchor="b">
            <a:normAutofit/>
          </a:bodyPr>
          <a:lstStyle/>
          <a:p>
            <a:r>
              <a:rPr lang="de-DE"/>
              <a:t>Mastertitelformat bearbeiten</a:t>
            </a:r>
          </a:p>
        </p:txBody>
      </p:sp>
      <p:sp>
        <p:nvSpPr>
          <p:cNvPr id="3" name="Textplatzhalter 2">
            <a:extLst>
              <a:ext uri="{FF2B5EF4-FFF2-40B4-BE49-F238E27FC236}">
                <a16:creationId xmlns:a16="http://schemas.microsoft.com/office/drawing/2014/main" id="{55850E36-E124-CBA5-5732-216D56F1F8DE}"/>
              </a:ext>
            </a:extLst>
          </p:cNvPr>
          <p:cNvSpPr>
            <a:spLocks noGrp="1"/>
          </p:cNvSpPr>
          <p:nvPr>
            <p:ph type="body" idx="1"/>
          </p:nvPr>
        </p:nvSpPr>
        <p:spPr>
          <a:xfrm>
            <a:off x="1272908" y="2018370"/>
            <a:ext cx="10080892" cy="3936381"/>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2397D4F7-BAAA-5A69-B241-6F8ABDD5F81C}"/>
              </a:ext>
            </a:extLst>
          </p:cNvPr>
          <p:cNvSpPr>
            <a:spLocks noGrp="1"/>
          </p:cNvSpPr>
          <p:nvPr>
            <p:ph type="dt" sz="half" idx="2"/>
          </p:nvPr>
        </p:nvSpPr>
        <p:spPr>
          <a:xfrm>
            <a:off x="1272908" y="6356350"/>
            <a:ext cx="1797205" cy="365125"/>
          </a:xfrm>
          <a:prstGeom prst="rect">
            <a:avLst/>
          </a:prstGeom>
        </p:spPr>
        <p:txBody>
          <a:bodyPr vert="horz" lIns="91440" tIns="45720" rIns="91440" bIns="45720" rtlCol="0" anchor="ctr"/>
          <a:lstStyle>
            <a:lvl1pPr algn="l">
              <a:defRPr sz="1000">
                <a:solidFill>
                  <a:schemeClr val="tx1"/>
                </a:solidFill>
                <a:latin typeface="Arial" panose="020B0604020202020204" pitchFamily="34" charset="0"/>
                <a:cs typeface="Arial" panose="020B0604020202020204" pitchFamily="34" charset="0"/>
              </a:defRPr>
            </a:lvl1pPr>
          </a:lstStyle>
          <a:p>
            <a:endParaRPr lang="de-DE"/>
          </a:p>
        </p:txBody>
      </p:sp>
      <p:sp>
        <p:nvSpPr>
          <p:cNvPr id="5" name="Fußzeilenplatzhalter 4">
            <a:extLst>
              <a:ext uri="{FF2B5EF4-FFF2-40B4-BE49-F238E27FC236}">
                <a16:creationId xmlns:a16="http://schemas.microsoft.com/office/drawing/2014/main" id="{4F0B2AD6-A56F-98EB-91EA-3720EE6EF87C}"/>
              </a:ext>
            </a:extLst>
          </p:cNvPr>
          <p:cNvSpPr>
            <a:spLocks noGrp="1"/>
          </p:cNvSpPr>
          <p:nvPr>
            <p:ph type="ftr" sz="quarter" idx="3"/>
          </p:nvPr>
        </p:nvSpPr>
        <p:spPr>
          <a:xfrm>
            <a:off x="3780263" y="6356350"/>
            <a:ext cx="5063488" cy="365125"/>
          </a:xfrm>
          <a:prstGeom prst="rect">
            <a:avLst/>
          </a:prstGeom>
        </p:spPr>
        <p:txBody>
          <a:bodyPr vert="horz" lIns="91440" tIns="45720" rIns="91440" bIns="45720" rtlCol="0" anchor="ctr"/>
          <a:lstStyle>
            <a:lvl1pPr algn="ctr">
              <a:defRPr sz="1000">
                <a:solidFill>
                  <a:schemeClr val="tx1"/>
                </a:solidFill>
                <a:latin typeface="Arial" panose="020B0604020202020204" pitchFamily="34" charset="0"/>
                <a:cs typeface="Arial" panose="020B0604020202020204" pitchFamily="34" charset="0"/>
              </a:defRPr>
            </a:lvl1pPr>
          </a:lstStyle>
          <a:p>
            <a:r>
              <a:rPr lang="de-DE"/>
              <a:t>Dein Typ ist gefragt!</a:t>
            </a:r>
          </a:p>
        </p:txBody>
      </p:sp>
      <p:sp>
        <p:nvSpPr>
          <p:cNvPr id="9" name="Foliennummernplatzhalter 6">
            <a:extLst>
              <a:ext uri="{FF2B5EF4-FFF2-40B4-BE49-F238E27FC236}">
                <a16:creationId xmlns:a16="http://schemas.microsoft.com/office/drawing/2014/main" id="{2E634E59-6931-9FF6-4293-7F6AA90C7FA1}"/>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958081803"/>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702" r:id="rId7"/>
    <p:sldLayoutId id="2147483675" r:id="rId8"/>
    <p:sldLayoutId id="2147483676" r:id="rId9"/>
  </p:sldLayoutIdLst>
  <p:hf sldNum="0" hdr="0" ftr="0" dt="0"/>
  <p:txStyles>
    <p:titleStyle>
      <a:lvl1pPr algn="l" defTabSz="914400" rtl="0" eaLnBrk="1" latinLnBrk="0" hangingPunct="1">
        <a:lnSpc>
          <a:spcPct val="90000"/>
        </a:lnSpc>
        <a:spcBef>
          <a:spcPct val="0"/>
        </a:spcBef>
        <a:buNone/>
        <a:defRPr sz="4000" b="1" kern="1200">
          <a:solidFill>
            <a:schemeClr val="tx2"/>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00000"/>
        </a:lnSpc>
        <a:spcBef>
          <a:spcPts val="1200"/>
        </a:spcBef>
        <a:spcAft>
          <a:spcPts val="1200"/>
        </a:spcAft>
        <a:buFontTx/>
        <a:buBlip>
          <a:blip r:embed="rId11"/>
        </a:buBlip>
        <a:defRPr sz="2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1200"/>
        </a:spcBef>
        <a:spcAft>
          <a:spcPts val="1200"/>
        </a:spcAft>
        <a:buFontTx/>
        <a:buBlip>
          <a:blip r:embed="rId11"/>
        </a:buBlip>
        <a:defRPr sz="1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1200"/>
        </a:spcBef>
        <a:spcAft>
          <a:spcPts val="1200"/>
        </a:spcAft>
        <a:buFontTx/>
        <a:buBlip>
          <a:blip r:embed="rId11"/>
        </a:buBlip>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1200"/>
        </a:spcBef>
        <a:spcAft>
          <a:spcPts val="1200"/>
        </a:spcAft>
        <a:buFontTx/>
        <a:buBlip>
          <a:blip r:embed="rId11"/>
        </a:buBlip>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1200"/>
        </a:spcBef>
        <a:spcAft>
          <a:spcPts val="1200"/>
        </a:spcAft>
        <a:buFontTx/>
        <a:buBlip>
          <a:blip r:embed="rId11"/>
        </a:buBlip>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54A717D5-EF53-4E1B-DCFF-5FCF295B00F7}"/>
              </a:ext>
            </a:extLst>
          </p:cNvPr>
          <p:cNvSpPr>
            <a:spLocks noGrp="1"/>
          </p:cNvSpPr>
          <p:nvPr>
            <p:ph type="title"/>
          </p:nvPr>
        </p:nvSpPr>
        <p:spPr>
          <a:xfrm>
            <a:off x="1272908" y="490014"/>
            <a:ext cx="10080892" cy="1325563"/>
          </a:xfrm>
          <a:prstGeom prst="rect">
            <a:avLst/>
          </a:prstGeom>
        </p:spPr>
        <p:txBody>
          <a:bodyPr vert="horz" lIns="91440" tIns="45720" rIns="91440" bIns="45720" rtlCol="0" anchor="b">
            <a:normAutofit/>
          </a:bodyPr>
          <a:lstStyle/>
          <a:p>
            <a:r>
              <a:rPr lang="de-DE"/>
              <a:t>Mastertitelformat bearbeiten</a:t>
            </a:r>
          </a:p>
        </p:txBody>
      </p:sp>
      <p:sp>
        <p:nvSpPr>
          <p:cNvPr id="3" name="Textplatzhalter 2">
            <a:extLst>
              <a:ext uri="{FF2B5EF4-FFF2-40B4-BE49-F238E27FC236}">
                <a16:creationId xmlns:a16="http://schemas.microsoft.com/office/drawing/2014/main" id="{55850E36-E124-CBA5-5732-216D56F1F8DE}"/>
              </a:ext>
            </a:extLst>
          </p:cNvPr>
          <p:cNvSpPr>
            <a:spLocks noGrp="1"/>
          </p:cNvSpPr>
          <p:nvPr>
            <p:ph type="body" idx="1"/>
          </p:nvPr>
        </p:nvSpPr>
        <p:spPr>
          <a:xfrm>
            <a:off x="1272908" y="2018370"/>
            <a:ext cx="10080892" cy="3936381"/>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2397D4F7-BAAA-5A69-B241-6F8ABDD5F81C}"/>
              </a:ext>
            </a:extLst>
          </p:cNvPr>
          <p:cNvSpPr>
            <a:spLocks noGrp="1"/>
          </p:cNvSpPr>
          <p:nvPr>
            <p:ph type="dt" sz="half" idx="2"/>
          </p:nvPr>
        </p:nvSpPr>
        <p:spPr>
          <a:xfrm>
            <a:off x="1272908" y="6356350"/>
            <a:ext cx="1797205" cy="365125"/>
          </a:xfrm>
          <a:prstGeom prst="rect">
            <a:avLst/>
          </a:prstGeom>
        </p:spPr>
        <p:txBody>
          <a:bodyPr vert="horz" lIns="91440" tIns="45720" rIns="91440" bIns="45720" rtlCol="0" anchor="ctr"/>
          <a:lstStyle>
            <a:lvl1pPr algn="l">
              <a:defRPr sz="1000">
                <a:solidFill>
                  <a:schemeClr val="tx1"/>
                </a:solidFill>
                <a:latin typeface="Arial" panose="020B0604020202020204" pitchFamily="34" charset="0"/>
                <a:cs typeface="Arial" panose="020B0604020202020204" pitchFamily="34" charset="0"/>
              </a:defRPr>
            </a:lvl1pPr>
          </a:lstStyle>
          <a:p>
            <a:endParaRPr lang="de-DE"/>
          </a:p>
        </p:txBody>
      </p:sp>
      <p:sp>
        <p:nvSpPr>
          <p:cNvPr id="5" name="Fußzeilenplatzhalter 4">
            <a:extLst>
              <a:ext uri="{FF2B5EF4-FFF2-40B4-BE49-F238E27FC236}">
                <a16:creationId xmlns:a16="http://schemas.microsoft.com/office/drawing/2014/main" id="{4F0B2AD6-A56F-98EB-91EA-3720EE6EF87C}"/>
              </a:ext>
            </a:extLst>
          </p:cNvPr>
          <p:cNvSpPr>
            <a:spLocks noGrp="1"/>
          </p:cNvSpPr>
          <p:nvPr>
            <p:ph type="ftr" sz="quarter" idx="3"/>
          </p:nvPr>
        </p:nvSpPr>
        <p:spPr>
          <a:xfrm>
            <a:off x="3780263" y="6356350"/>
            <a:ext cx="5063488" cy="365125"/>
          </a:xfrm>
          <a:prstGeom prst="rect">
            <a:avLst/>
          </a:prstGeom>
        </p:spPr>
        <p:txBody>
          <a:bodyPr vert="horz" lIns="91440" tIns="45720" rIns="91440" bIns="45720" rtlCol="0" anchor="ctr"/>
          <a:lstStyle>
            <a:lvl1pPr algn="ctr">
              <a:defRPr sz="1000">
                <a:solidFill>
                  <a:schemeClr val="tx1"/>
                </a:solidFill>
                <a:latin typeface="Arial" panose="020B0604020202020204" pitchFamily="34" charset="0"/>
                <a:cs typeface="Arial" panose="020B0604020202020204" pitchFamily="34" charset="0"/>
              </a:defRPr>
            </a:lvl1pPr>
          </a:lstStyle>
          <a:p>
            <a:r>
              <a:rPr lang="de-DE"/>
              <a:t>Dein Typ ist gefragt!</a:t>
            </a:r>
          </a:p>
        </p:txBody>
      </p:sp>
      <p:sp>
        <p:nvSpPr>
          <p:cNvPr id="9" name="Foliennummernplatzhalter 6">
            <a:extLst>
              <a:ext uri="{FF2B5EF4-FFF2-40B4-BE49-F238E27FC236}">
                <a16:creationId xmlns:a16="http://schemas.microsoft.com/office/drawing/2014/main" id="{CE3ADB70-F9F3-D948-67CA-35BC3A9732AC}"/>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3474324759"/>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703" r:id="rId7"/>
    <p:sldLayoutId id="2147483686" r:id="rId8"/>
    <p:sldLayoutId id="2147483687" r:id="rId9"/>
  </p:sldLayoutIdLst>
  <p:hf sldNum="0" hdr="0" ftr="0" dt="0"/>
  <p:txStyles>
    <p:titleStyle>
      <a:lvl1pPr algn="l" defTabSz="914400" rtl="0" eaLnBrk="1" latinLnBrk="0" hangingPunct="1">
        <a:lnSpc>
          <a:spcPct val="90000"/>
        </a:lnSpc>
        <a:spcBef>
          <a:spcPct val="0"/>
        </a:spcBef>
        <a:buNone/>
        <a:defRPr sz="4000" b="1" kern="1200">
          <a:solidFill>
            <a:schemeClr val="tx2"/>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00000"/>
        </a:lnSpc>
        <a:spcBef>
          <a:spcPts val="1200"/>
        </a:spcBef>
        <a:spcAft>
          <a:spcPts val="1200"/>
        </a:spcAft>
        <a:buFontTx/>
        <a:buBlip>
          <a:blip r:embed="rId11"/>
        </a:buBlip>
        <a:defRPr sz="2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1200"/>
        </a:spcBef>
        <a:spcAft>
          <a:spcPts val="1200"/>
        </a:spcAft>
        <a:buFontTx/>
        <a:buBlip>
          <a:blip r:embed="rId11"/>
        </a:buBlip>
        <a:defRPr sz="1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1200"/>
        </a:spcBef>
        <a:spcAft>
          <a:spcPts val="1200"/>
        </a:spcAft>
        <a:buFontTx/>
        <a:buBlip>
          <a:blip r:embed="rId11"/>
        </a:buBlip>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1200"/>
        </a:spcBef>
        <a:spcAft>
          <a:spcPts val="1200"/>
        </a:spcAft>
        <a:buFontTx/>
        <a:buBlip>
          <a:blip r:embed="rId11"/>
        </a:buBlip>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1200"/>
        </a:spcBef>
        <a:spcAft>
          <a:spcPts val="1200"/>
        </a:spcAft>
        <a:buFontTx/>
        <a:buBlip>
          <a:blip r:embed="rId11"/>
        </a:buBlip>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54A717D5-EF53-4E1B-DCFF-5FCF295B00F7}"/>
              </a:ext>
            </a:extLst>
          </p:cNvPr>
          <p:cNvSpPr>
            <a:spLocks noGrp="1"/>
          </p:cNvSpPr>
          <p:nvPr>
            <p:ph type="title"/>
          </p:nvPr>
        </p:nvSpPr>
        <p:spPr>
          <a:xfrm>
            <a:off x="1272908" y="490014"/>
            <a:ext cx="10080892" cy="1325563"/>
          </a:xfrm>
          <a:prstGeom prst="rect">
            <a:avLst/>
          </a:prstGeom>
        </p:spPr>
        <p:txBody>
          <a:bodyPr vert="horz" lIns="91440" tIns="45720" rIns="91440" bIns="45720" rtlCol="0" anchor="b">
            <a:normAutofit/>
          </a:bodyPr>
          <a:lstStyle/>
          <a:p>
            <a:r>
              <a:rPr lang="de-DE"/>
              <a:t>Mastertitelformat bearbeiten</a:t>
            </a:r>
          </a:p>
        </p:txBody>
      </p:sp>
      <p:sp>
        <p:nvSpPr>
          <p:cNvPr id="3" name="Textplatzhalter 2">
            <a:extLst>
              <a:ext uri="{FF2B5EF4-FFF2-40B4-BE49-F238E27FC236}">
                <a16:creationId xmlns:a16="http://schemas.microsoft.com/office/drawing/2014/main" id="{55850E36-E124-CBA5-5732-216D56F1F8DE}"/>
              </a:ext>
            </a:extLst>
          </p:cNvPr>
          <p:cNvSpPr>
            <a:spLocks noGrp="1"/>
          </p:cNvSpPr>
          <p:nvPr>
            <p:ph type="body" idx="1"/>
          </p:nvPr>
        </p:nvSpPr>
        <p:spPr>
          <a:xfrm>
            <a:off x="1272908" y="2018370"/>
            <a:ext cx="10080892" cy="3936381"/>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2397D4F7-BAAA-5A69-B241-6F8ABDD5F81C}"/>
              </a:ext>
            </a:extLst>
          </p:cNvPr>
          <p:cNvSpPr>
            <a:spLocks noGrp="1"/>
          </p:cNvSpPr>
          <p:nvPr>
            <p:ph type="dt" sz="half" idx="2"/>
          </p:nvPr>
        </p:nvSpPr>
        <p:spPr>
          <a:xfrm>
            <a:off x="1272908" y="6356350"/>
            <a:ext cx="1797205" cy="365125"/>
          </a:xfrm>
          <a:prstGeom prst="rect">
            <a:avLst/>
          </a:prstGeom>
        </p:spPr>
        <p:txBody>
          <a:bodyPr vert="horz" lIns="91440" tIns="45720" rIns="91440" bIns="45720" rtlCol="0" anchor="ctr"/>
          <a:lstStyle>
            <a:lvl1pPr algn="l">
              <a:defRPr sz="1000">
                <a:solidFill>
                  <a:schemeClr val="tx1"/>
                </a:solidFill>
                <a:latin typeface="Arial" panose="020B0604020202020204" pitchFamily="34" charset="0"/>
                <a:cs typeface="Arial" panose="020B0604020202020204" pitchFamily="34" charset="0"/>
              </a:defRPr>
            </a:lvl1pPr>
          </a:lstStyle>
          <a:p>
            <a:endParaRPr lang="de-DE"/>
          </a:p>
        </p:txBody>
      </p:sp>
      <p:sp>
        <p:nvSpPr>
          <p:cNvPr id="5" name="Fußzeilenplatzhalter 4">
            <a:extLst>
              <a:ext uri="{FF2B5EF4-FFF2-40B4-BE49-F238E27FC236}">
                <a16:creationId xmlns:a16="http://schemas.microsoft.com/office/drawing/2014/main" id="{4F0B2AD6-A56F-98EB-91EA-3720EE6EF87C}"/>
              </a:ext>
            </a:extLst>
          </p:cNvPr>
          <p:cNvSpPr>
            <a:spLocks noGrp="1"/>
          </p:cNvSpPr>
          <p:nvPr>
            <p:ph type="ftr" sz="quarter" idx="3"/>
          </p:nvPr>
        </p:nvSpPr>
        <p:spPr>
          <a:xfrm>
            <a:off x="3780263" y="6356350"/>
            <a:ext cx="5063488" cy="365125"/>
          </a:xfrm>
          <a:prstGeom prst="rect">
            <a:avLst/>
          </a:prstGeom>
        </p:spPr>
        <p:txBody>
          <a:bodyPr vert="horz" lIns="91440" tIns="45720" rIns="91440" bIns="45720" rtlCol="0" anchor="ctr"/>
          <a:lstStyle>
            <a:lvl1pPr algn="ctr">
              <a:defRPr sz="1000">
                <a:solidFill>
                  <a:schemeClr val="tx1"/>
                </a:solidFill>
                <a:latin typeface="Arial" panose="020B0604020202020204" pitchFamily="34" charset="0"/>
                <a:cs typeface="Arial" panose="020B0604020202020204" pitchFamily="34" charset="0"/>
              </a:defRPr>
            </a:lvl1pPr>
          </a:lstStyle>
          <a:p>
            <a:r>
              <a:rPr lang="de-DE"/>
              <a:t>Dein Typ ist gefragt!</a:t>
            </a:r>
          </a:p>
        </p:txBody>
      </p:sp>
      <p:sp>
        <p:nvSpPr>
          <p:cNvPr id="9" name="Foliennummernplatzhalter 6">
            <a:extLst>
              <a:ext uri="{FF2B5EF4-FFF2-40B4-BE49-F238E27FC236}">
                <a16:creationId xmlns:a16="http://schemas.microsoft.com/office/drawing/2014/main" id="{2DC9A60D-7BBD-D36B-A7F1-BF07FADF7490}"/>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87284649"/>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704" r:id="rId7"/>
    <p:sldLayoutId id="2147483697" r:id="rId8"/>
    <p:sldLayoutId id="2147483698" r:id="rId9"/>
  </p:sldLayoutIdLst>
  <p:hf sldNum="0" hdr="0" ftr="0" dt="0"/>
  <p:txStyles>
    <p:titleStyle>
      <a:lvl1pPr algn="l" defTabSz="914400" rtl="0" eaLnBrk="1" latinLnBrk="0" hangingPunct="1">
        <a:lnSpc>
          <a:spcPct val="90000"/>
        </a:lnSpc>
        <a:spcBef>
          <a:spcPct val="0"/>
        </a:spcBef>
        <a:buNone/>
        <a:defRPr sz="4000" b="1" kern="1200">
          <a:solidFill>
            <a:schemeClr val="tx2"/>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00000"/>
        </a:lnSpc>
        <a:spcBef>
          <a:spcPts val="1200"/>
        </a:spcBef>
        <a:spcAft>
          <a:spcPts val="1200"/>
        </a:spcAft>
        <a:buFontTx/>
        <a:buBlip>
          <a:blip r:embed="rId11"/>
        </a:buBlip>
        <a:defRPr sz="2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1200"/>
        </a:spcBef>
        <a:spcAft>
          <a:spcPts val="1200"/>
        </a:spcAft>
        <a:buFontTx/>
        <a:buBlip>
          <a:blip r:embed="rId11"/>
        </a:buBlip>
        <a:defRPr sz="1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1200"/>
        </a:spcBef>
        <a:spcAft>
          <a:spcPts val="1200"/>
        </a:spcAft>
        <a:buFontTx/>
        <a:buBlip>
          <a:blip r:embed="rId11"/>
        </a:buBlip>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1200"/>
        </a:spcBef>
        <a:spcAft>
          <a:spcPts val="1200"/>
        </a:spcAft>
        <a:buFontTx/>
        <a:buBlip>
          <a:blip r:embed="rId11"/>
        </a:buBlip>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1200"/>
        </a:spcBef>
        <a:spcAft>
          <a:spcPts val="1200"/>
        </a:spcAft>
        <a:buFontTx/>
        <a:buBlip>
          <a:blip r:embed="rId11"/>
        </a:buBlip>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16" name="Maske">
            <a:extLst>
              <a:ext uri="{FF2B5EF4-FFF2-40B4-BE49-F238E27FC236}">
                <a16:creationId xmlns:a16="http://schemas.microsoft.com/office/drawing/2014/main" id="{AB513FDC-D4D0-D159-2337-8C1F523D9F8B}"/>
              </a:ext>
            </a:extLst>
          </p:cNvPr>
          <p:cNvSpPr>
            <a:spLocks noGrp="1" noRot="1" noMove="1" noResize="1" noEditPoints="1" noAdjustHandles="1" noChangeArrowheads="1" noChangeShapeType="1"/>
          </p:cNvSpPr>
          <p:nvPr userDrawn="1">
            <p:custDataLst>
              <p:tags r:id="rId59"/>
            </p:custDataLst>
          </p:nvPr>
        </p:nvSpPr>
        <p:spPr>
          <a:xfrm>
            <a:off x="540000" y="0"/>
            <a:ext cx="116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noProof="0" dirty="0"/>
          </a:p>
        </p:txBody>
      </p:sp>
      <p:sp>
        <p:nvSpPr>
          <p:cNvPr id="2" name="Titelplatzhalter 1">
            <a:extLst>
              <a:ext uri="{FF2B5EF4-FFF2-40B4-BE49-F238E27FC236}">
                <a16:creationId xmlns:a16="http://schemas.microsoft.com/office/drawing/2014/main" id="{8AF40300-215D-052F-D1EC-6CF5D84DE51F}"/>
              </a:ext>
            </a:extLst>
          </p:cNvPr>
          <p:cNvSpPr>
            <a:spLocks noGrp="1"/>
          </p:cNvSpPr>
          <p:nvPr>
            <p:ph type="title"/>
            <p:custDataLst>
              <p:tags r:id="rId60"/>
            </p:custDataLst>
          </p:nvPr>
        </p:nvSpPr>
        <p:spPr>
          <a:xfrm>
            <a:off x="898524" y="684000"/>
            <a:ext cx="9521825" cy="758396"/>
          </a:xfrm>
          <a:prstGeom prst="rect">
            <a:avLst/>
          </a:prstGeom>
        </p:spPr>
        <p:txBody>
          <a:bodyPr vert="horz" lIns="0" tIns="0" rIns="0" bIns="0" rtlCol="0" anchor="t">
            <a:noAutofit/>
          </a:bodyPr>
          <a:lstStyle/>
          <a:p>
            <a:r>
              <a:rPr lang="de-DE" noProof="0"/>
              <a:t>Headline</a:t>
            </a:r>
            <a:endParaRPr lang="de-DE" noProof="0" dirty="0"/>
          </a:p>
        </p:txBody>
      </p:sp>
      <p:sp>
        <p:nvSpPr>
          <p:cNvPr id="3" name="Textplatzhalter 2">
            <a:extLst>
              <a:ext uri="{FF2B5EF4-FFF2-40B4-BE49-F238E27FC236}">
                <a16:creationId xmlns:a16="http://schemas.microsoft.com/office/drawing/2014/main" id="{87917898-E3DE-23FB-39FF-77378FA7B8BD}"/>
              </a:ext>
            </a:extLst>
          </p:cNvPr>
          <p:cNvSpPr>
            <a:spLocks noGrp="1"/>
          </p:cNvSpPr>
          <p:nvPr>
            <p:ph type="body" idx="1"/>
            <p:custDataLst>
              <p:tags r:id="rId61"/>
            </p:custDataLst>
          </p:nvPr>
        </p:nvSpPr>
        <p:spPr>
          <a:xfrm>
            <a:off x="898525" y="1548000"/>
            <a:ext cx="9521825" cy="4586100"/>
          </a:xfrm>
          <a:prstGeom prst="rect">
            <a:avLst/>
          </a:prstGeom>
        </p:spPr>
        <p:txBody>
          <a:bodyPr vert="horz" lIns="0" tIns="0" rIns="0" bIns="0" rtlCol="0">
            <a:noAutofit/>
          </a:bodyPr>
          <a:lstStyle/>
          <a:p>
            <a:pPr lvl="0"/>
            <a:r>
              <a:rPr lang="de-DE" noProof="0"/>
              <a:t>Copy 16pt</a:t>
            </a:r>
          </a:p>
          <a:p>
            <a:pPr lvl="1"/>
            <a:r>
              <a:rPr lang="de-DE" noProof="0"/>
              <a:t>Bullet 16pt</a:t>
            </a:r>
          </a:p>
          <a:p>
            <a:pPr lvl="2"/>
            <a:r>
              <a:rPr lang="de-DE" noProof="0"/>
              <a:t>Bullet 2 16pt</a:t>
            </a:r>
          </a:p>
          <a:p>
            <a:pPr lvl="3"/>
            <a:r>
              <a:rPr lang="de-DE" noProof="0"/>
              <a:t>Bullet 3 16pt</a:t>
            </a:r>
          </a:p>
          <a:p>
            <a:pPr lvl="4"/>
            <a:r>
              <a:rPr lang="de-DE" noProof="0"/>
              <a:t>Subheading 16pt</a:t>
            </a:r>
          </a:p>
          <a:p>
            <a:pPr lvl="5"/>
            <a:r>
              <a:rPr lang="de-DE" noProof="0"/>
              <a:t>Copy 22pt</a:t>
            </a:r>
          </a:p>
          <a:p>
            <a:pPr lvl="6"/>
            <a:r>
              <a:rPr lang="de-DE" noProof="0"/>
              <a:t>Bullet 22pt</a:t>
            </a:r>
          </a:p>
          <a:p>
            <a:pPr lvl="7"/>
            <a:r>
              <a:rPr lang="de-DE" noProof="0"/>
              <a:t>Bullet 2 22pt</a:t>
            </a:r>
          </a:p>
          <a:p>
            <a:pPr lvl="8"/>
            <a:r>
              <a:rPr lang="de-DE" noProof="0"/>
              <a:t>Subheading 22pt</a:t>
            </a:r>
            <a:endParaRPr lang="de-DE" noProof="0" dirty="0"/>
          </a:p>
        </p:txBody>
      </p:sp>
      <p:sp>
        <p:nvSpPr>
          <p:cNvPr id="10" name="Rechteck 9">
            <a:extLst>
              <a:ext uri="{FF2B5EF4-FFF2-40B4-BE49-F238E27FC236}">
                <a16:creationId xmlns:a16="http://schemas.microsoft.com/office/drawing/2014/main" id="{C1F2130D-ECEC-E495-256B-C00000B3D24E}"/>
              </a:ext>
            </a:extLst>
          </p:cNvPr>
          <p:cNvSpPr/>
          <p:nvPr userDrawn="1">
            <p:custDataLst>
              <p:tags r:id="rId62"/>
            </p:custDataLst>
          </p:nvPr>
        </p:nvSpPr>
        <p:spPr>
          <a:xfrm>
            <a:off x="898524" y="540000"/>
            <a:ext cx="720000" cy="1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noProof="0" dirty="0"/>
          </a:p>
        </p:txBody>
      </p:sp>
      <p:sp>
        <p:nvSpPr>
          <p:cNvPr id="23" name="Fußzeilenplatzhalter 22">
            <a:extLst>
              <a:ext uri="{FF2B5EF4-FFF2-40B4-BE49-F238E27FC236}">
                <a16:creationId xmlns:a16="http://schemas.microsoft.com/office/drawing/2014/main" id="{6CB2D5BE-646C-708D-DDA2-016226E76F4F}"/>
              </a:ext>
            </a:extLst>
          </p:cNvPr>
          <p:cNvSpPr>
            <a:spLocks noGrp="1"/>
          </p:cNvSpPr>
          <p:nvPr>
            <p:ph type="ftr" sz="quarter" idx="3"/>
            <p:custDataLst>
              <p:tags r:id="rId63"/>
            </p:custDataLst>
          </p:nvPr>
        </p:nvSpPr>
        <p:spPr>
          <a:xfrm>
            <a:off x="1498061" y="6470705"/>
            <a:ext cx="9253577" cy="281691"/>
          </a:xfrm>
          <a:prstGeom prst="rect">
            <a:avLst/>
          </a:prstGeom>
        </p:spPr>
        <p:txBody>
          <a:bodyPr vert="horz" lIns="0" tIns="0" rIns="0" bIns="0" rtlCol="0" anchor="t"/>
          <a:lstStyle>
            <a:lvl1pPr algn="ctr">
              <a:defRPr sz="1000">
                <a:solidFill>
                  <a:srgbClr val="999999"/>
                </a:solidFill>
              </a:defRPr>
            </a:lvl1pPr>
          </a:lstStyle>
          <a:p>
            <a:r>
              <a:rPr lang="de-DE" noProof="0"/>
              <a:t>Presentation Title | Classification: C2 – Sensitive | Name Surname</a:t>
            </a:r>
            <a:endParaRPr lang="de-DE" noProof="0" dirty="0"/>
          </a:p>
        </p:txBody>
      </p:sp>
      <p:sp>
        <p:nvSpPr>
          <p:cNvPr id="24" name="Foliennummernplatzhalter 23">
            <a:extLst>
              <a:ext uri="{FF2B5EF4-FFF2-40B4-BE49-F238E27FC236}">
                <a16:creationId xmlns:a16="http://schemas.microsoft.com/office/drawing/2014/main" id="{0D2BA931-A1B8-0AAF-FFD2-CFA13168AF68}"/>
              </a:ext>
            </a:extLst>
          </p:cNvPr>
          <p:cNvSpPr>
            <a:spLocks noGrp="1"/>
          </p:cNvSpPr>
          <p:nvPr>
            <p:ph type="sldNum" sz="quarter" idx="4"/>
            <p:custDataLst>
              <p:tags r:id="rId64"/>
            </p:custDataLst>
          </p:nvPr>
        </p:nvSpPr>
        <p:spPr>
          <a:xfrm>
            <a:off x="11543495" y="171744"/>
            <a:ext cx="288143" cy="281691"/>
          </a:xfrm>
          <a:prstGeom prst="rect">
            <a:avLst/>
          </a:prstGeom>
        </p:spPr>
        <p:txBody>
          <a:bodyPr vert="horz" lIns="0" tIns="0" rIns="0" bIns="0" rtlCol="0" anchor="ctr"/>
          <a:lstStyle>
            <a:lvl1pPr algn="r">
              <a:defRPr sz="1000">
                <a:solidFill>
                  <a:srgbClr val="999999"/>
                </a:solidFill>
              </a:defRPr>
            </a:lvl1pPr>
          </a:lstStyle>
          <a:p>
            <a:fld id="{92DB0D90-6264-4E90-9724-ABC670DBF4FB}" type="slidenum">
              <a:rPr lang="de-DE" noProof="0" smtClean="0"/>
              <a:pPr/>
              <a:t>‹Nr.›</a:t>
            </a:fld>
            <a:endParaRPr lang="de-DE" noProof="0" dirty="0"/>
          </a:p>
        </p:txBody>
      </p:sp>
      <p:sp>
        <p:nvSpPr>
          <p:cNvPr id="4" name="Rechteck 3">
            <a:extLst>
              <a:ext uri="{FF2B5EF4-FFF2-40B4-BE49-F238E27FC236}">
                <a16:creationId xmlns:a16="http://schemas.microsoft.com/office/drawing/2014/main" id="{B7591410-FC32-03D2-1CDE-502BC4BF4DAE}"/>
              </a:ext>
            </a:extLst>
          </p:cNvPr>
          <p:cNvSpPr>
            <a:spLocks/>
          </p:cNvSpPr>
          <p:nvPr userDrawn="1">
            <p:custDataLst>
              <p:tags r:id="rId65"/>
            </p:custDataLst>
          </p:nvPr>
        </p:nvSpPr>
        <p:spPr>
          <a:xfrm>
            <a:off x="898525" y="6454412"/>
            <a:ext cx="2323440" cy="186628"/>
          </a:xfrm>
          <a:prstGeom prst="rect">
            <a:avLst/>
          </a:prstGeom>
          <a:noFill/>
        </p:spPr>
        <p:txBody>
          <a:bodyPr wrap="square" lIns="0" tIns="0" rIns="0" bIns="0" rtlCol="0" anchor="ctr">
            <a:noAutofit/>
          </a:bodyPr>
          <a:lstStyle/>
          <a:p>
            <a:pPr marL="0" indent="0" algn="l">
              <a:spcBef>
                <a:spcPts val="0"/>
              </a:spcBef>
              <a:buClr>
                <a:schemeClr val="accent1"/>
              </a:buClr>
              <a:buFont typeface="Arial" panose="020B0604020202020204" pitchFamily="34" charset="0"/>
              <a:buNone/>
            </a:pPr>
            <a:r>
              <a:rPr lang="de-DE" sz="992" b="1" noProof="0">
                <a:solidFill>
                  <a:schemeClr val="accent1"/>
                </a:solidFill>
              </a:rPr>
              <a:t>DKMS</a:t>
            </a:r>
            <a:endParaRPr lang="de-DE" sz="992" b="1" noProof="0" dirty="0">
              <a:solidFill>
                <a:schemeClr val="accent1"/>
              </a:solidFill>
            </a:endParaRPr>
          </a:p>
        </p:txBody>
      </p:sp>
      <p:sp>
        <p:nvSpPr>
          <p:cNvPr id="7" name="Datumsplatzhalter 6">
            <a:extLst>
              <a:ext uri="{FF2B5EF4-FFF2-40B4-BE49-F238E27FC236}">
                <a16:creationId xmlns:a16="http://schemas.microsoft.com/office/drawing/2014/main" id="{19A14587-8D69-6727-19C0-97F487DB5CE7}"/>
              </a:ext>
            </a:extLst>
          </p:cNvPr>
          <p:cNvSpPr>
            <a:spLocks noGrp="1"/>
          </p:cNvSpPr>
          <p:nvPr>
            <p:ph type="dt" sz="half" idx="2"/>
            <p:custDataLst>
              <p:tags r:id="rId66"/>
            </p:custDataLst>
          </p:nvPr>
        </p:nvSpPr>
        <p:spPr>
          <a:xfrm>
            <a:off x="10751638" y="6470705"/>
            <a:ext cx="1080000" cy="281691"/>
          </a:xfrm>
          <a:prstGeom prst="rect">
            <a:avLst/>
          </a:prstGeom>
        </p:spPr>
        <p:txBody>
          <a:bodyPr vert="horz" lIns="0" tIns="0" rIns="0" bIns="0" rtlCol="0" anchor="t"/>
          <a:lstStyle>
            <a:lvl1pPr algn="r">
              <a:defRPr sz="1000">
                <a:solidFill>
                  <a:srgbClr val="999999"/>
                </a:solidFill>
              </a:defRPr>
            </a:lvl1pPr>
          </a:lstStyle>
          <a:p>
            <a:r>
              <a:rPr lang="de-DE" noProof="0"/>
              <a:t>00.00.2023</a:t>
            </a:r>
            <a:endParaRPr lang="de-DE" noProof="0" dirty="0"/>
          </a:p>
        </p:txBody>
      </p:sp>
    </p:spTree>
    <p:extLst>
      <p:ext uri="{BB962C8B-B14F-4D97-AF65-F5344CB8AC3E}">
        <p14:creationId xmlns:p14="http://schemas.microsoft.com/office/powerpoint/2010/main" val="2666573152"/>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 id="2147483723" r:id="rId15"/>
    <p:sldLayoutId id="2147483724" r:id="rId16"/>
    <p:sldLayoutId id="2147483725" r:id="rId17"/>
    <p:sldLayoutId id="2147483726" r:id="rId18"/>
    <p:sldLayoutId id="2147483727" r:id="rId19"/>
    <p:sldLayoutId id="2147483728" r:id="rId20"/>
    <p:sldLayoutId id="2147483729" r:id="rId21"/>
    <p:sldLayoutId id="2147483730" r:id="rId22"/>
    <p:sldLayoutId id="2147483731" r:id="rId23"/>
    <p:sldLayoutId id="2147483732" r:id="rId24"/>
    <p:sldLayoutId id="2147483733" r:id="rId25"/>
    <p:sldLayoutId id="2147483734" r:id="rId26"/>
    <p:sldLayoutId id="2147483735" r:id="rId27"/>
    <p:sldLayoutId id="2147483736" r:id="rId28"/>
    <p:sldLayoutId id="2147483737" r:id="rId29"/>
    <p:sldLayoutId id="2147483738" r:id="rId30"/>
    <p:sldLayoutId id="2147483739" r:id="rId31"/>
    <p:sldLayoutId id="2147483740" r:id="rId32"/>
    <p:sldLayoutId id="2147483741" r:id="rId33"/>
    <p:sldLayoutId id="2147483742" r:id="rId34"/>
    <p:sldLayoutId id="2147483743" r:id="rId35"/>
    <p:sldLayoutId id="2147483744" r:id="rId36"/>
    <p:sldLayoutId id="2147483745" r:id="rId37"/>
    <p:sldLayoutId id="2147483746" r:id="rId38"/>
    <p:sldLayoutId id="2147483747" r:id="rId39"/>
    <p:sldLayoutId id="2147483748" r:id="rId40"/>
    <p:sldLayoutId id="2147483749" r:id="rId41"/>
    <p:sldLayoutId id="2147483750" r:id="rId42"/>
    <p:sldLayoutId id="2147483751" r:id="rId43"/>
    <p:sldLayoutId id="2147483752" r:id="rId44"/>
    <p:sldLayoutId id="2147483753" r:id="rId45"/>
    <p:sldLayoutId id="2147483754" r:id="rId46"/>
    <p:sldLayoutId id="2147483755" r:id="rId47"/>
    <p:sldLayoutId id="2147483756" r:id="rId48"/>
    <p:sldLayoutId id="2147483757" r:id="rId49"/>
    <p:sldLayoutId id="2147483758" r:id="rId50"/>
    <p:sldLayoutId id="2147483759" r:id="rId51"/>
    <p:sldLayoutId id="2147483760" r:id="rId52"/>
    <p:sldLayoutId id="2147483761" r:id="rId53"/>
    <p:sldLayoutId id="2147483762" r:id="rId54"/>
    <p:sldLayoutId id="2147483763" r:id="rId55"/>
    <p:sldLayoutId id="2147483764" r:id="rId56"/>
    <p:sldLayoutId id="2147483765" r:id="rId57"/>
  </p:sldLayoutIdLst>
  <p:hf hdr="0"/>
  <p:txStyles>
    <p:titleStyle>
      <a:lvl1pPr algn="l" defTabSz="914400" rtl="0" eaLnBrk="1" latinLnBrk="0" hangingPunct="1">
        <a:lnSpc>
          <a:spcPct val="83000"/>
        </a:lnSpc>
        <a:spcBef>
          <a:spcPct val="0"/>
        </a:spcBef>
        <a:buNone/>
        <a:defRPr sz="2800" b="1" kern="1200" spc="30" baseline="0">
          <a:solidFill>
            <a:schemeClr val="tx2"/>
          </a:solidFill>
          <a:latin typeface="+mj-lt"/>
          <a:ea typeface="+mj-ea"/>
          <a:cs typeface="+mj-cs"/>
        </a:defRPr>
      </a:lvl1pPr>
    </p:titleStyle>
    <p:bodyStyle>
      <a:lvl1pPr marL="0" indent="0" algn="l" defTabSz="914400" rtl="0" eaLnBrk="1" fontAlgn="ctr" latinLnBrk="0" hangingPunct="1">
        <a:lnSpc>
          <a:spcPct val="130000"/>
        </a:lnSpc>
        <a:spcBef>
          <a:spcPts val="0"/>
        </a:spcBef>
        <a:spcAft>
          <a:spcPts val="0"/>
        </a:spcAft>
        <a:buFont typeface="Arial" panose="020B0604020202020204" pitchFamily="34" charset="0"/>
        <a:buNone/>
        <a:defRPr sz="1600" kern="1200">
          <a:solidFill>
            <a:schemeClr val="tx1"/>
          </a:solidFill>
          <a:latin typeface="+mn-lt"/>
          <a:ea typeface="+mn-ea"/>
          <a:cs typeface="+mn-cs"/>
        </a:defRPr>
      </a:lvl1pPr>
      <a:lvl2pPr marL="252000" indent="-252000" algn="l" defTabSz="914400" rtl="0" eaLnBrk="1" fontAlgn="ctr" latinLnBrk="0" hangingPunct="1">
        <a:lnSpc>
          <a:spcPct val="130000"/>
        </a:lnSpc>
        <a:spcBef>
          <a:spcPts val="0"/>
        </a:spcBef>
        <a:spcAft>
          <a:spcPts val="0"/>
        </a:spcAft>
        <a:buSzPct val="110000"/>
        <a:buFont typeface="Arial" panose="020B0604020202020204" pitchFamily="34" charset="0"/>
        <a:buChar char="•"/>
        <a:defRPr sz="1600" kern="1200">
          <a:solidFill>
            <a:schemeClr val="tx1"/>
          </a:solidFill>
          <a:latin typeface="+mn-lt"/>
          <a:ea typeface="+mn-ea"/>
          <a:cs typeface="+mn-cs"/>
        </a:defRPr>
      </a:lvl2pPr>
      <a:lvl3pPr marL="504000" indent="-252000" algn="l" defTabSz="914400" rtl="0" eaLnBrk="1" fontAlgn="ctr" latinLnBrk="0" hangingPunct="1">
        <a:lnSpc>
          <a:spcPct val="130000"/>
        </a:lnSpc>
        <a:spcBef>
          <a:spcPts val="0"/>
        </a:spcBef>
        <a:spcAft>
          <a:spcPts val="0"/>
        </a:spcAft>
        <a:buSzPct val="110000"/>
        <a:buFont typeface="Arial" panose="020B0604020202020204" pitchFamily="34" charset="0"/>
        <a:buChar char="•"/>
        <a:defRPr sz="1600" kern="1200">
          <a:solidFill>
            <a:schemeClr val="tx1"/>
          </a:solidFill>
          <a:latin typeface="+mn-lt"/>
          <a:ea typeface="+mn-ea"/>
          <a:cs typeface="+mn-cs"/>
        </a:defRPr>
      </a:lvl3pPr>
      <a:lvl4pPr marL="756000" indent="-252000" algn="l" defTabSz="914400" rtl="0" eaLnBrk="1" fontAlgn="ctr" latinLnBrk="0" hangingPunct="1">
        <a:lnSpc>
          <a:spcPct val="130000"/>
        </a:lnSpc>
        <a:spcBef>
          <a:spcPts val="0"/>
        </a:spcBef>
        <a:spcAft>
          <a:spcPts val="0"/>
        </a:spcAft>
        <a:buSzPct val="110000"/>
        <a:buFont typeface="Arial" panose="020B0604020202020204" pitchFamily="34" charset="0"/>
        <a:buChar char="•"/>
        <a:defRPr sz="1600" b="0" kern="1200">
          <a:solidFill>
            <a:schemeClr val="tx1"/>
          </a:solidFill>
          <a:latin typeface="+mn-lt"/>
          <a:ea typeface="+mn-ea"/>
          <a:cs typeface="+mn-cs"/>
        </a:defRPr>
      </a:lvl4pPr>
      <a:lvl5pPr marL="0" indent="0" algn="l" defTabSz="914400" rtl="0" eaLnBrk="1" fontAlgn="ctr" latinLnBrk="0" hangingPunct="1">
        <a:lnSpc>
          <a:spcPct val="130000"/>
        </a:lnSpc>
        <a:spcBef>
          <a:spcPts val="0"/>
        </a:spcBef>
        <a:spcAft>
          <a:spcPts val="0"/>
        </a:spcAft>
        <a:buFont typeface="Arial" panose="020B0604020202020204" pitchFamily="34" charset="0"/>
        <a:buNone/>
        <a:defRPr sz="1600" b="1" kern="1200">
          <a:solidFill>
            <a:schemeClr val="tx1"/>
          </a:solidFill>
          <a:latin typeface="+mn-lt"/>
          <a:ea typeface="+mn-ea"/>
          <a:cs typeface="+mn-cs"/>
        </a:defRPr>
      </a:lvl5pPr>
      <a:lvl6pPr marL="0" indent="0" algn="l" defTabSz="914400" rtl="0" eaLnBrk="1" fontAlgn="ctr" latinLnBrk="0" hangingPunct="1">
        <a:lnSpc>
          <a:spcPct val="130000"/>
        </a:lnSpc>
        <a:spcBef>
          <a:spcPts val="0"/>
        </a:spcBef>
        <a:spcAft>
          <a:spcPts val="0"/>
        </a:spcAft>
        <a:buFontTx/>
        <a:buNone/>
        <a:defRPr sz="2200" kern="1200">
          <a:solidFill>
            <a:schemeClr val="tx1"/>
          </a:solidFill>
          <a:latin typeface="+mn-lt"/>
          <a:ea typeface="+mn-ea"/>
          <a:cs typeface="+mn-cs"/>
        </a:defRPr>
      </a:lvl6pPr>
      <a:lvl7pPr marL="324000" indent="-324000" algn="l" defTabSz="914400" rtl="0" eaLnBrk="1" fontAlgn="ctr" latinLnBrk="0" hangingPunct="1">
        <a:lnSpc>
          <a:spcPct val="130000"/>
        </a:lnSpc>
        <a:spcBef>
          <a:spcPts val="0"/>
        </a:spcBef>
        <a:spcAft>
          <a:spcPts val="0"/>
        </a:spcAft>
        <a:buSzPct val="110000"/>
        <a:buFont typeface="Arial" panose="020B0604020202020204" pitchFamily="34" charset="0"/>
        <a:buChar char="•"/>
        <a:defRPr sz="2200" kern="1200">
          <a:solidFill>
            <a:schemeClr val="tx1"/>
          </a:solidFill>
          <a:latin typeface="+mn-lt"/>
          <a:ea typeface="+mn-ea"/>
          <a:cs typeface="+mn-cs"/>
        </a:defRPr>
      </a:lvl7pPr>
      <a:lvl8pPr marL="648000" indent="-324000" algn="l" defTabSz="914400" rtl="0" eaLnBrk="1" fontAlgn="ctr" latinLnBrk="0" hangingPunct="1">
        <a:lnSpc>
          <a:spcPct val="130000"/>
        </a:lnSpc>
        <a:spcBef>
          <a:spcPts val="0"/>
        </a:spcBef>
        <a:buSzPct val="110000"/>
        <a:buFont typeface="Arial" panose="020B0604020202020204" pitchFamily="34" charset="0"/>
        <a:buChar char="•"/>
        <a:defRPr lang="de-DE" sz="2200" b="0" kern="1200" dirty="0">
          <a:solidFill>
            <a:schemeClr val="tx1"/>
          </a:solidFill>
          <a:latin typeface="+mn-lt"/>
          <a:ea typeface="+mn-ea"/>
          <a:cs typeface="+mn-cs"/>
        </a:defRPr>
      </a:lvl8pPr>
      <a:lvl9pPr marL="0" indent="0" algn="l" defTabSz="914400" rtl="0" eaLnBrk="1" fontAlgn="ctr" latinLnBrk="0" hangingPunct="1">
        <a:lnSpc>
          <a:spcPct val="130000"/>
        </a:lnSpc>
        <a:spcBef>
          <a:spcPts val="0"/>
        </a:spcBef>
        <a:buFont typeface="Symbol" panose="05050102010706020507" pitchFamily="18" charset="2"/>
        <a:buNone/>
        <a:defRPr sz="2200" b="1" kern="1200">
          <a:solidFill>
            <a:schemeClr val="tx1"/>
          </a:solidFill>
          <a:latin typeface="+mn-lt"/>
          <a:ea typeface="+mn-ea"/>
          <a:cs typeface="+mn-cs"/>
        </a:defRPr>
      </a:lvl9pPr>
    </p:bodyStyle>
    <p:otherStyle>
      <a:defPPr>
        <a:defRPr lang="de-DE"/>
      </a:defPPr>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otherStyle>
  </p:txStyles>
  <p:extLst>
    <p:ext uri="{27BBF7A9-308A-43DC-89C8-2F10F3537804}">
      <p15:sldGuideLst xmlns:p15="http://schemas.microsoft.com/office/powerpoint/2012/main">
        <p15:guide id="1">
          <p15:clr>
            <a:srgbClr val="F26B43"/>
          </p15:clr>
        </p15:guide>
        <p15:guide id="2" pos="7680">
          <p15:clr>
            <a:srgbClr val="F26B43"/>
          </p15:clr>
        </p15:guide>
        <p15:guide id="3" pos="568">
          <p15:clr>
            <a:srgbClr val="F26B43"/>
          </p15:clr>
        </p15:guide>
        <p15:guide id="10" pos="3896">
          <p15:clr>
            <a:srgbClr val="F26B43"/>
          </p15:clr>
        </p15:guide>
        <p15:guide id="11" pos="4120">
          <p15:clr>
            <a:srgbClr val="F26B43"/>
          </p15:clr>
        </p15:guide>
        <p15:guide id="18" pos="7456">
          <p15:clr>
            <a:srgbClr val="F26B43"/>
          </p15:clr>
        </p15:guide>
        <p15:guide id="19" orient="horz">
          <p15:clr>
            <a:srgbClr val="F26B43"/>
          </p15:clr>
        </p15:guide>
        <p15:guide id="20" orient="horz" pos="4320">
          <p15:clr>
            <a:srgbClr val="F26B43"/>
          </p15:clr>
        </p15:guide>
        <p15:guide id="21" orient="horz" pos="224">
          <p15:clr>
            <a:srgbClr val="F26B43"/>
          </p15:clr>
        </p15:guide>
        <p15:guide id="22" orient="horz" pos="3864">
          <p15:clr>
            <a:srgbClr val="F26B43"/>
          </p15:clr>
        </p15:guide>
        <p15:guide id="23" orient="horz" pos="97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48.svg"/><Relationship Id="rId3" Type="http://schemas.openxmlformats.org/officeDocument/2006/relationships/image" Target="../media/image38.png"/><Relationship Id="rId7" Type="http://schemas.openxmlformats.org/officeDocument/2006/relationships/image" Target="../media/image42.svg"/><Relationship Id="rId12" Type="http://schemas.openxmlformats.org/officeDocument/2006/relationships/image" Target="../media/image47.png"/><Relationship Id="rId2" Type="http://schemas.openxmlformats.org/officeDocument/2006/relationships/notesSlide" Target="../notesSlides/notesSlide10.xml"/><Relationship Id="rId1" Type="http://schemas.openxmlformats.org/officeDocument/2006/relationships/slideLayout" Target="../slideLayouts/slideLayout10.xml"/><Relationship Id="rId6" Type="http://schemas.openxmlformats.org/officeDocument/2006/relationships/image" Target="../media/image41.png"/><Relationship Id="rId11" Type="http://schemas.openxmlformats.org/officeDocument/2006/relationships/image" Target="../media/image46.svg"/><Relationship Id="rId5" Type="http://schemas.openxmlformats.org/officeDocument/2006/relationships/image" Target="../media/image40.png"/><Relationship Id="rId10" Type="http://schemas.openxmlformats.org/officeDocument/2006/relationships/image" Target="../media/image45.png"/><Relationship Id="rId4" Type="http://schemas.openxmlformats.org/officeDocument/2006/relationships/image" Target="../media/image39.svg"/><Relationship Id="rId9" Type="http://schemas.openxmlformats.org/officeDocument/2006/relationships/image" Target="../media/image44.svg"/></Relationships>
</file>

<file path=ppt/slides/_rels/slide11.xml.rels><?xml version="1.0" encoding="UTF-8" standalone="yes"?>
<Relationships xmlns="http://schemas.openxmlformats.org/package/2006/relationships"><Relationship Id="rId3" Type="http://schemas.openxmlformats.org/officeDocument/2006/relationships/tags" Target="../tags/tag383.xml"/><Relationship Id="rId7" Type="http://schemas.openxmlformats.org/officeDocument/2006/relationships/image" Target="../media/image49.jpeg"/><Relationship Id="rId2" Type="http://schemas.openxmlformats.org/officeDocument/2006/relationships/tags" Target="../tags/tag382.xml"/><Relationship Id="rId1" Type="http://schemas.openxmlformats.org/officeDocument/2006/relationships/tags" Target="../tags/tag381.xml"/><Relationship Id="rId6" Type="http://schemas.openxmlformats.org/officeDocument/2006/relationships/image" Target="../media/image1.png"/><Relationship Id="rId5" Type="http://schemas.openxmlformats.org/officeDocument/2006/relationships/notesSlide" Target="../notesSlides/notesSlide11.xml"/><Relationship Id="rId4" Type="http://schemas.openxmlformats.org/officeDocument/2006/relationships/slideLayout" Target="../slideLayouts/slideLayout48.xml"/></Relationships>
</file>

<file path=ppt/slides/_rels/slide12.xml.rels><?xml version="1.0" encoding="UTF-8" standalone="yes"?>
<Relationships xmlns="http://schemas.openxmlformats.org/package/2006/relationships"><Relationship Id="rId8" Type="http://schemas.openxmlformats.org/officeDocument/2006/relationships/image" Target="../media/image50.jpeg"/><Relationship Id="rId3" Type="http://schemas.openxmlformats.org/officeDocument/2006/relationships/tags" Target="../tags/tag389.xml"/><Relationship Id="rId7" Type="http://schemas.openxmlformats.org/officeDocument/2006/relationships/image" Target="../media/image29.png"/><Relationship Id="rId2" Type="http://schemas.openxmlformats.org/officeDocument/2006/relationships/tags" Target="../tags/tag388.xml"/><Relationship Id="rId1" Type="http://schemas.openxmlformats.org/officeDocument/2006/relationships/tags" Target="../tags/tag387.xml"/><Relationship Id="rId6" Type="http://schemas.openxmlformats.org/officeDocument/2006/relationships/image" Target="../media/image1.png"/><Relationship Id="rId5" Type="http://schemas.openxmlformats.org/officeDocument/2006/relationships/notesSlide" Target="../notesSlides/notesSlide12.xml"/><Relationship Id="rId4" Type="http://schemas.openxmlformats.org/officeDocument/2006/relationships/slideLayout" Target="../slideLayouts/slideLayout48.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51.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55.png"/><Relationship Id="rId2" Type="http://schemas.openxmlformats.org/officeDocument/2006/relationships/notesSlide" Target="../notesSlides/notesSlide14.xml"/><Relationship Id="rId1" Type="http://schemas.openxmlformats.org/officeDocument/2006/relationships/slideLayout" Target="../slideLayouts/slideLayout54.xml"/><Relationship Id="rId6" Type="http://schemas.openxmlformats.org/officeDocument/2006/relationships/image" Target="../media/image54.jpeg"/><Relationship Id="rId5" Type="http://schemas.openxmlformats.org/officeDocument/2006/relationships/image" Target="../media/image53.png"/><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5.xml"/><Relationship Id="rId1" Type="http://schemas.openxmlformats.org/officeDocument/2006/relationships/slideLayout" Target="../slideLayouts/slideLayout26.xml"/><Relationship Id="rId5" Type="http://schemas.openxmlformats.org/officeDocument/2006/relationships/image" Target="../media/image1.png"/><Relationship Id="rId4" Type="http://schemas.microsoft.com/office/2007/relationships/hdphoto" Target="../media/hdphoto2.wdp"/></Relationships>
</file>

<file path=ppt/slides/_rels/slide1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6.xml"/><Relationship Id="rId1" Type="http://schemas.openxmlformats.org/officeDocument/2006/relationships/slideLayout" Target="../slideLayouts/slideLayout26.xml"/><Relationship Id="rId4" Type="http://schemas.openxmlformats.org/officeDocument/2006/relationships/image" Target="../media/image58.png"/></Relationships>
</file>

<file path=ppt/slides/_rels/slide1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7.xml"/><Relationship Id="rId1" Type="http://schemas.openxmlformats.org/officeDocument/2006/relationships/slideLayout" Target="../slideLayouts/slideLayout26.xml"/><Relationship Id="rId4" Type="http://schemas.openxmlformats.org/officeDocument/2006/relationships/image" Target="../media/image59.jpeg"/></Relationships>
</file>

<file path=ppt/slides/_rels/slide1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hyperlink" Target="mailto:frage@dkms.de"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0.xml"/><Relationship Id="rId1" Type="http://schemas.openxmlformats.org/officeDocument/2006/relationships/slideLayout" Target="../slideLayouts/slideLayout84.xml"/><Relationship Id="rId5" Type="http://schemas.openxmlformats.org/officeDocument/2006/relationships/image" Target="../media/image64.svg"/><Relationship Id="rId4" Type="http://schemas.openxmlformats.org/officeDocument/2006/relationships/image" Target="../media/image63.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s/_rels/slide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image" Target="../media/image26.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65.xml"/><Relationship Id="rId4" Type="http://schemas.openxmlformats.org/officeDocument/2006/relationships/image" Target="../media/image28.png"/></Relationships>
</file>

<file path=ppt/slides/_rels/slide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xml"/><Relationship Id="rId1" Type="http://schemas.openxmlformats.org/officeDocument/2006/relationships/slideLayout" Target="../slideLayouts/slideLayout18.xml"/><Relationship Id="rId5" Type="http://schemas.microsoft.com/office/2007/relationships/hdphoto" Target="../media/hdphoto1.wdp"/><Relationship Id="rId4" Type="http://schemas.openxmlformats.org/officeDocument/2006/relationships/image" Target="../media/image30.png"/></Relationships>
</file>

<file path=ppt/slides/_rels/slide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9.xml"/><Relationship Id="rId5" Type="http://schemas.openxmlformats.org/officeDocument/2006/relationships/image" Target="../media/image33.jpeg"/><Relationship Id="rId4" Type="http://schemas.openxmlformats.org/officeDocument/2006/relationships/image" Target="../media/image32.jpeg"/></Relationships>
</file>

<file path=ppt/slides/_rels/slide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8.xml"/><Relationship Id="rId1" Type="http://schemas.openxmlformats.org/officeDocument/2006/relationships/slideLayout" Target="../slideLayouts/slideLayout65.xml"/><Relationship Id="rId4" Type="http://schemas.openxmlformats.org/officeDocument/2006/relationships/image" Target="../media/image35.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Bildplatzhalter 9">
            <a:extLst>
              <a:ext uri="{FF2B5EF4-FFF2-40B4-BE49-F238E27FC236}">
                <a16:creationId xmlns:a16="http://schemas.microsoft.com/office/drawing/2014/main" id="{55F8BEEE-D48E-48F5-8F76-7C03A1733180}"/>
              </a:ext>
            </a:extLst>
          </p:cNvPr>
          <p:cNvPicPr>
            <a:picLocks noGrp="1" noChangeAspect="1"/>
          </p:cNvPicPr>
          <p:nvPr>
            <p:ph type="pic" sz="quarter" idx="11"/>
          </p:nvPr>
        </p:nvPicPr>
        <p:blipFill rotWithShape="1">
          <a:blip r:embed="rId3" cstate="email">
            <a:extLst>
              <a:ext uri="{28A0092B-C50C-407E-A947-70E740481C1C}">
                <a14:useLocalDpi xmlns:a14="http://schemas.microsoft.com/office/drawing/2010/main" val="0"/>
              </a:ext>
            </a:extLst>
          </a:blip>
          <a:srcRect/>
          <a:stretch/>
        </p:blipFill>
        <p:spPr>
          <a:xfrm>
            <a:off x="4902228" y="-1"/>
            <a:ext cx="7289772" cy="6858000"/>
          </a:xfrm>
        </p:spPr>
      </p:pic>
      <p:sp>
        <p:nvSpPr>
          <p:cNvPr id="5" name="Textplatzhalter 4">
            <a:extLst>
              <a:ext uri="{FF2B5EF4-FFF2-40B4-BE49-F238E27FC236}">
                <a16:creationId xmlns:a16="http://schemas.microsoft.com/office/drawing/2014/main" id="{5A6DA09E-B174-46F4-931C-A9FF095E6F0B}"/>
              </a:ext>
            </a:extLst>
          </p:cNvPr>
          <p:cNvSpPr>
            <a:spLocks noGrp="1"/>
          </p:cNvSpPr>
          <p:nvPr>
            <p:ph type="body" sz="quarter" idx="13"/>
          </p:nvPr>
        </p:nvSpPr>
        <p:spPr>
          <a:xfrm>
            <a:off x="4903967" y="0"/>
            <a:ext cx="7288033" cy="6858000"/>
          </a:xfrm>
        </p:spPr>
        <p:txBody>
          <a:bodyPr/>
          <a:lstStyle/>
          <a:p>
            <a:pPr marL="0" indent="0">
              <a:buNone/>
            </a:pPr>
            <a:endParaRPr lang="de-DE" dirty="0"/>
          </a:p>
        </p:txBody>
      </p:sp>
      <p:sp>
        <p:nvSpPr>
          <p:cNvPr id="3" name="Titel 2">
            <a:extLst>
              <a:ext uri="{FF2B5EF4-FFF2-40B4-BE49-F238E27FC236}">
                <a16:creationId xmlns:a16="http://schemas.microsoft.com/office/drawing/2014/main" id="{0366F922-141F-4093-90D5-ADB4AE2F312E}"/>
              </a:ext>
            </a:extLst>
          </p:cNvPr>
          <p:cNvSpPr>
            <a:spLocks noGrp="1"/>
          </p:cNvSpPr>
          <p:nvPr>
            <p:ph type="ctrTitle"/>
          </p:nvPr>
        </p:nvSpPr>
        <p:spPr>
          <a:xfrm>
            <a:off x="526748" y="1925926"/>
            <a:ext cx="4876800" cy="2142491"/>
          </a:xfrm>
        </p:spPr>
        <p:txBody>
          <a:bodyPr>
            <a:normAutofit/>
          </a:bodyPr>
          <a:lstStyle/>
          <a:p>
            <a:r>
              <a:rPr lang="de-DE" sz="4400" dirty="0"/>
              <a:t>Du kannst ein Leben retten!</a:t>
            </a:r>
          </a:p>
        </p:txBody>
      </p:sp>
      <p:sp>
        <p:nvSpPr>
          <p:cNvPr id="4" name="Untertitel 3">
            <a:extLst>
              <a:ext uri="{FF2B5EF4-FFF2-40B4-BE49-F238E27FC236}">
                <a16:creationId xmlns:a16="http://schemas.microsoft.com/office/drawing/2014/main" id="{68E587F0-75E2-4A98-8679-952DFC483800}"/>
              </a:ext>
            </a:extLst>
          </p:cNvPr>
          <p:cNvSpPr>
            <a:spLocks noGrp="1"/>
          </p:cNvSpPr>
          <p:nvPr>
            <p:ph type="subTitle" idx="1"/>
          </p:nvPr>
        </p:nvSpPr>
        <p:spPr>
          <a:xfrm>
            <a:off x="553251" y="4073149"/>
            <a:ext cx="4876799" cy="901535"/>
          </a:xfrm>
        </p:spPr>
        <p:txBody>
          <a:bodyPr>
            <a:normAutofit/>
          </a:bodyPr>
          <a:lstStyle/>
          <a:p>
            <a:r>
              <a:rPr lang="de-DE" sz="2400" dirty="0"/>
              <a:t>Vortrag zum Thema Stammzellspende</a:t>
            </a:r>
          </a:p>
        </p:txBody>
      </p:sp>
    </p:spTree>
    <p:extLst>
      <p:ext uri="{BB962C8B-B14F-4D97-AF65-F5344CB8AC3E}">
        <p14:creationId xmlns:p14="http://schemas.microsoft.com/office/powerpoint/2010/main" val="36396752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A8C8E4"/>
        </a:solidFill>
        <a:effectLst/>
      </p:bgPr>
    </p:bg>
    <p:spTree>
      <p:nvGrpSpPr>
        <p:cNvPr id="1" name=""/>
        <p:cNvGrpSpPr/>
        <p:nvPr/>
      </p:nvGrpSpPr>
      <p:grpSpPr>
        <a:xfrm>
          <a:off x="0" y="0"/>
          <a:ext cx="0" cy="0"/>
          <a:chOff x="0" y="0"/>
          <a:chExt cx="0" cy="0"/>
        </a:xfrm>
      </p:grpSpPr>
      <p:grpSp>
        <p:nvGrpSpPr>
          <p:cNvPr id="36" name="Gruppieren 35">
            <a:extLst>
              <a:ext uri="{FF2B5EF4-FFF2-40B4-BE49-F238E27FC236}">
                <a16:creationId xmlns:a16="http://schemas.microsoft.com/office/drawing/2014/main" id="{D2F93F4B-DB83-E10A-4EF0-AE24D253D743}"/>
              </a:ext>
            </a:extLst>
          </p:cNvPr>
          <p:cNvGrpSpPr/>
          <p:nvPr/>
        </p:nvGrpSpPr>
        <p:grpSpPr>
          <a:xfrm>
            <a:off x="987334" y="1839770"/>
            <a:ext cx="10126765" cy="1698171"/>
            <a:chOff x="1060923" y="2579915"/>
            <a:chExt cx="10126765" cy="1698171"/>
          </a:xfrm>
        </p:grpSpPr>
        <p:grpSp>
          <p:nvGrpSpPr>
            <p:cNvPr id="42" name="Gruppieren 41">
              <a:extLst>
                <a:ext uri="{FF2B5EF4-FFF2-40B4-BE49-F238E27FC236}">
                  <a16:creationId xmlns:a16="http://schemas.microsoft.com/office/drawing/2014/main" id="{7216C540-BCD7-0487-1AD4-2E5FE8927ACA}"/>
                </a:ext>
              </a:extLst>
            </p:cNvPr>
            <p:cNvGrpSpPr/>
            <p:nvPr/>
          </p:nvGrpSpPr>
          <p:grpSpPr>
            <a:xfrm>
              <a:off x="1060923" y="2579915"/>
              <a:ext cx="1698171" cy="1698171"/>
              <a:chOff x="826160" y="2579914"/>
              <a:chExt cx="1698171" cy="1698171"/>
            </a:xfrm>
          </p:grpSpPr>
          <p:sp>
            <p:nvSpPr>
              <p:cNvPr id="57" name="Oval 16">
                <a:extLst>
                  <a:ext uri="{FF2B5EF4-FFF2-40B4-BE49-F238E27FC236}">
                    <a16:creationId xmlns:a16="http://schemas.microsoft.com/office/drawing/2014/main" id="{2E602626-42B1-4B0D-60F8-B9E313D67779}"/>
                  </a:ext>
                </a:extLst>
              </p:cNvPr>
              <p:cNvSpPr/>
              <p:nvPr/>
            </p:nvSpPr>
            <p:spPr>
              <a:xfrm>
                <a:off x="826160" y="2579914"/>
                <a:ext cx="1698171" cy="1698171"/>
              </a:xfrm>
              <a:prstGeom prst="ellipse">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58" name="Grafik 57">
                <a:extLst>
                  <a:ext uri="{FF2B5EF4-FFF2-40B4-BE49-F238E27FC236}">
                    <a16:creationId xmlns:a16="http://schemas.microsoft.com/office/drawing/2014/main" id="{FC777BB7-BF34-FAD6-3B2E-350235C9669F}"/>
                  </a:ext>
                </a:extLst>
              </p:cNvPr>
              <p:cNvPicPr>
                <a:picLocks noChangeAspect="1"/>
              </p:cNvPicPr>
              <p:nvPr/>
            </p:nvPicPr>
            <p:blipFill rotWithShape="1">
              <a:blip r:embed="rId3" cstate="email">
                <a:extLst>
                  <a:ext uri="{28A0092B-C50C-407E-A947-70E740481C1C}">
                    <a14:useLocalDpi xmlns:a14="http://schemas.microsoft.com/office/drawing/2010/main" val="0"/>
                  </a:ext>
                  <a:ext uri="{96DAC541-7B7A-43D3-8B79-37D633B846F1}">
                    <asvg:svgBlip xmlns:asvg="http://schemas.microsoft.com/office/drawing/2016/SVG/main" r:embed="rId4"/>
                  </a:ext>
                </a:extLst>
              </a:blip>
              <a:srcRect l="-14270" t="-14270" r="-14270" b="-14270"/>
              <a:stretch/>
            </p:blipFill>
            <p:spPr>
              <a:xfrm>
                <a:off x="826160" y="2579915"/>
                <a:ext cx="1698170" cy="1698170"/>
              </a:xfrm>
              <a:prstGeom prst="ellipse">
                <a:avLst/>
              </a:prstGeom>
            </p:spPr>
          </p:pic>
        </p:grpSp>
        <p:pic>
          <p:nvPicPr>
            <p:cNvPr id="43" name="Grafik 42" descr="Ein Bild, das Grafiken, Farbigkeit, rot, Karminrot enthält.&#10;&#10;Automatisch generierte Beschreibung">
              <a:extLst>
                <a:ext uri="{FF2B5EF4-FFF2-40B4-BE49-F238E27FC236}">
                  <a16:creationId xmlns:a16="http://schemas.microsoft.com/office/drawing/2014/main" id="{0BB3061C-65F6-3F5F-A227-BE2B2980E434}"/>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2960746" y="3152506"/>
              <a:ext cx="708057" cy="552987"/>
            </a:xfrm>
            <a:prstGeom prst="rect">
              <a:avLst/>
            </a:prstGeom>
          </p:spPr>
        </p:pic>
        <p:grpSp>
          <p:nvGrpSpPr>
            <p:cNvPr id="44" name="Gruppieren 43">
              <a:extLst>
                <a:ext uri="{FF2B5EF4-FFF2-40B4-BE49-F238E27FC236}">
                  <a16:creationId xmlns:a16="http://schemas.microsoft.com/office/drawing/2014/main" id="{9D652A1B-05EA-4062-0BDE-C31150137233}"/>
                </a:ext>
              </a:extLst>
            </p:cNvPr>
            <p:cNvGrpSpPr/>
            <p:nvPr/>
          </p:nvGrpSpPr>
          <p:grpSpPr>
            <a:xfrm>
              <a:off x="3870455" y="2579915"/>
              <a:ext cx="1698171" cy="1698171"/>
              <a:chOff x="826160" y="2579914"/>
              <a:chExt cx="1698171" cy="1698171"/>
            </a:xfrm>
          </p:grpSpPr>
          <p:sp>
            <p:nvSpPr>
              <p:cNvPr id="55" name="Oval 19">
                <a:extLst>
                  <a:ext uri="{FF2B5EF4-FFF2-40B4-BE49-F238E27FC236}">
                    <a16:creationId xmlns:a16="http://schemas.microsoft.com/office/drawing/2014/main" id="{B6B0D07C-3B7A-2ECE-F8EF-6850A8B6A4B8}"/>
                  </a:ext>
                </a:extLst>
              </p:cNvPr>
              <p:cNvSpPr/>
              <p:nvPr/>
            </p:nvSpPr>
            <p:spPr>
              <a:xfrm>
                <a:off x="826160" y="2579914"/>
                <a:ext cx="1698171" cy="1698171"/>
              </a:xfrm>
              <a:prstGeom prst="ellipse">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56" name="Grafik 55">
                <a:extLst>
                  <a:ext uri="{FF2B5EF4-FFF2-40B4-BE49-F238E27FC236}">
                    <a16:creationId xmlns:a16="http://schemas.microsoft.com/office/drawing/2014/main" id="{AB620F01-3445-A87B-EA85-EC6AB864B4FE}"/>
                  </a:ext>
                </a:extLst>
              </p:cNvPr>
              <p:cNvPicPr>
                <a:picLocks noChangeAspect="1"/>
              </p:cNvPicPr>
              <p:nvPr/>
            </p:nvPicPr>
            <p:blipFill rotWithShape="1">
              <a:blip r:embed="rId6" cstate="email">
                <a:extLst>
                  <a:ext uri="{28A0092B-C50C-407E-A947-70E740481C1C}">
                    <a14:useLocalDpi xmlns:a14="http://schemas.microsoft.com/office/drawing/2010/main" val="0"/>
                  </a:ext>
                  <a:ext uri="{96DAC541-7B7A-43D3-8B79-37D633B846F1}">
                    <asvg:svgBlip xmlns:asvg="http://schemas.microsoft.com/office/drawing/2016/SVG/main" r:embed="rId7"/>
                  </a:ext>
                </a:extLst>
              </a:blip>
              <a:srcRect l="-20491" t="-20491" r="-20491" b="-20491"/>
              <a:stretch/>
            </p:blipFill>
            <p:spPr>
              <a:xfrm>
                <a:off x="826160" y="2579915"/>
                <a:ext cx="1698170" cy="1698170"/>
              </a:xfrm>
              <a:prstGeom prst="ellipse">
                <a:avLst/>
              </a:prstGeom>
            </p:spPr>
          </p:pic>
        </p:grpSp>
        <p:grpSp>
          <p:nvGrpSpPr>
            <p:cNvPr id="45" name="Gruppieren 44">
              <a:extLst>
                <a:ext uri="{FF2B5EF4-FFF2-40B4-BE49-F238E27FC236}">
                  <a16:creationId xmlns:a16="http://schemas.microsoft.com/office/drawing/2014/main" id="{2E551BD5-55D8-B00C-BE31-9739B4975984}"/>
                </a:ext>
              </a:extLst>
            </p:cNvPr>
            <p:cNvGrpSpPr/>
            <p:nvPr/>
          </p:nvGrpSpPr>
          <p:grpSpPr>
            <a:xfrm>
              <a:off x="6679987" y="2579915"/>
              <a:ext cx="1698171" cy="1698171"/>
              <a:chOff x="826160" y="2579914"/>
              <a:chExt cx="1698171" cy="1698171"/>
            </a:xfrm>
          </p:grpSpPr>
          <p:sp>
            <p:nvSpPr>
              <p:cNvPr id="53" name="Oval 22">
                <a:extLst>
                  <a:ext uri="{FF2B5EF4-FFF2-40B4-BE49-F238E27FC236}">
                    <a16:creationId xmlns:a16="http://schemas.microsoft.com/office/drawing/2014/main" id="{9B2366E4-0848-5F1C-B646-001CB256F0D4}"/>
                  </a:ext>
                </a:extLst>
              </p:cNvPr>
              <p:cNvSpPr/>
              <p:nvPr/>
            </p:nvSpPr>
            <p:spPr>
              <a:xfrm>
                <a:off x="826160" y="2579914"/>
                <a:ext cx="1698171" cy="1698171"/>
              </a:xfrm>
              <a:prstGeom prst="ellipse">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54" name="Grafik 53">
                <a:extLst>
                  <a:ext uri="{FF2B5EF4-FFF2-40B4-BE49-F238E27FC236}">
                    <a16:creationId xmlns:a16="http://schemas.microsoft.com/office/drawing/2014/main" id="{7018F067-532B-98B7-05EE-F8D24E9236AD}"/>
                  </a:ext>
                </a:extLst>
              </p:cNvPr>
              <p:cNvPicPr>
                <a:picLocks noChangeAspect="1"/>
              </p:cNvPicPr>
              <p:nvPr/>
            </p:nvPicPr>
            <p:blipFill rotWithShape="1">
              <a:blip r:embed="rId8" cstate="email">
                <a:extLst>
                  <a:ext uri="{28A0092B-C50C-407E-A947-70E740481C1C}">
                    <a14:useLocalDpi xmlns:a14="http://schemas.microsoft.com/office/drawing/2010/main" val="0"/>
                  </a:ext>
                  <a:ext uri="{96DAC541-7B7A-43D3-8B79-37D633B846F1}">
                    <asvg:svgBlip xmlns:asvg="http://schemas.microsoft.com/office/drawing/2016/SVG/main" r:embed="rId9"/>
                  </a:ext>
                </a:extLst>
              </a:blip>
              <a:srcRect l="-21525" t="-21525" r="-21525" b="-21525"/>
              <a:stretch/>
            </p:blipFill>
            <p:spPr>
              <a:xfrm>
                <a:off x="826160" y="2579915"/>
                <a:ext cx="1698170" cy="1698170"/>
              </a:xfrm>
              <a:prstGeom prst="ellipse">
                <a:avLst/>
              </a:prstGeom>
            </p:spPr>
          </p:pic>
        </p:grpSp>
        <p:pic>
          <p:nvPicPr>
            <p:cNvPr id="46" name="Grafik 45" descr="Ein Bild, das Grafiken, Farbigkeit, rot, Karminrot enthält.&#10;&#10;Automatisch generierte Beschreibung">
              <a:extLst>
                <a:ext uri="{FF2B5EF4-FFF2-40B4-BE49-F238E27FC236}">
                  <a16:creationId xmlns:a16="http://schemas.microsoft.com/office/drawing/2014/main" id="{CE867F84-9D91-CD05-43F1-C8E4DC688C9F}"/>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5770278" y="3152506"/>
              <a:ext cx="708057" cy="552987"/>
            </a:xfrm>
            <a:prstGeom prst="rect">
              <a:avLst/>
            </a:prstGeom>
          </p:spPr>
        </p:pic>
        <p:pic>
          <p:nvPicPr>
            <p:cNvPr id="47" name="Grafik 46" descr="Ein Bild, das Grafiken, Farbigkeit, rot, Karminrot enthält.&#10;&#10;Automatisch generierte Beschreibung">
              <a:extLst>
                <a:ext uri="{FF2B5EF4-FFF2-40B4-BE49-F238E27FC236}">
                  <a16:creationId xmlns:a16="http://schemas.microsoft.com/office/drawing/2014/main" id="{CBE6EF84-9CA4-C07D-982A-3E10394BCA81}"/>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8579810" y="3152506"/>
              <a:ext cx="708057" cy="552987"/>
            </a:xfrm>
            <a:prstGeom prst="rect">
              <a:avLst/>
            </a:prstGeom>
          </p:spPr>
        </p:pic>
        <p:grpSp>
          <p:nvGrpSpPr>
            <p:cNvPr id="48" name="Gruppieren 47">
              <a:extLst>
                <a:ext uri="{FF2B5EF4-FFF2-40B4-BE49-F238E27FC236}">
                  <a16:creationId xmlns:a16="http://schemas.microsoft.com/office/drawing/2014/main" id="{72BE913F-5C3D-52B2-1BD1-1DB1F86D38CE}"/>
                </a:ext>
              </a:extLst>
            </p:cNvPr>
            <p:cNvGrpSpPr/>
            <p:nvPr/>
          </p:nvGrpSpPr>
          <p:grpSpPr>
            <a:xfrm>
              <a:off x="9489517" y="2579915"/>
              <a:ext cx="1698171" cy="1698171"/>
              <a:chOff x="9198260" y="2579914"/>
              <a:chExt cx="1698171" cy="1698171"/>
            </a:xfrm>
          </p:grpSpPr>
          <p:sp>
            <p:nvSpPr>
              <p:cNvPr id="49" name="Oval 26">
                <a:extLst>
                  <a:ext uri="{FF2B5EF4-FFF2-40B4-BE49-F238E27FC236}">
                    <a16:creationId xmlns:a16="http://schemas.microsoft.com/office/drawing/2014/main" id="{495F4889-F3EB-D785-3E72-025D5ABDD49D}"/>
                  </a:ext>
                </a:extLst>
              </p:cNvPr>
              <p:cNvSpPr/>
              <p:nvPr/>
            </p:nvSpPr>
            <p:spPr>
              <a:xfrm>
                <a:off x="9198260" y="2579914"/>
                <a:ext cx="1698171" cy="1698171"/>
              </a:xfrm>
              <a:prstGeom prst="ellipse">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50" name="Gruppieren 49">
                <a:extLst>
                  <a:ext uri="{FF2B5EF4-FFF2-40B4-BE49-F238E27FC236}">
                    <a16:creationId xmlns:a16="http://schemas.microsoft.com/office/drawing/2014/main" id="{328F1875-4B59-6E61-E03F-3182B369C11E}"/>
                  </a:ext>
                </a:extLst>
              </p:cNvPr>
              <p:cNvGrpSpPr/>
              <p:nvPr/>
            </p:nvGrpSpPr>
            <p:grpSpPr>
              <a:xfrm>
                <a:off x="9472934" y="2827821"/>
                <a:ext cx="1166288" cy="1202355"/>
                <a:chOff x="9449184" y="2827821"/>
                <a:chExt cx="1166288" cy="1202355"/>
              </a:xfrm>
            </p:grpSpPr>
            <p:pic>
              <p:nvPicPr>
                <p:cNvPr id="51" name="Grafik 50">
                  <a:extLst>
                    <a:ext uri="{FF2B5EF4-FFF2-40B4-BE49-F238E27FC236}">
                      <a16:creationId xmlns:a16="http://schemas.microsoft.com/office/drawing/2014/main" id="{35C73AFF-60FB-5633-8C0B-639D417213BF}"/>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9449184" y="2827821"/>
                  <a:ext cx="649368" cy="649368"/>
                </a:xfrm>
                <a:prstGeom prst="rect">
                  <a:avLst/>
                </a:prstGeom>
              </p:spPr>
            </p:pic>
            <p:pic>
              <p:nvPicPr>
                <p:cNvPr id="52" name="Grafik 51">
                  <a:extLst>
                    <a:ext uri="{FF2B5EF4-FFF2-40B4-BE49-F238E27FC236}">
                      <a16:creationId xmlns:a16="http://schemas.microsoft.com/office/drawing/2014/main" id="{A1F3F0E0-C081-6F23-9BE8-9AB1FBCE98AC}"/>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9966104" y="3380808"/>
                  <a:ext cx="649368" cy="649368"/>
                </a:xfrm>
                <a:prstGeom prst="rect">
                  <a:avLst/>
                </a:prstGeom>
              </p:spPr>
            </p:pic>
          </p:grpSp>
        </p:grpSp>
      </p:grpSp>
      <p:sp>
        <p:nvSpPr>
          <p:cNvPr id="59" name="Titel 6">
            <a:extLst>
              <a:ext uri="{FF2B5EF4-FFF2-40B4-BE49-F238E27FC236}">
                <a16:creationId xmlns:a16="http://schemas.microsoft.com/office/drawing/2014/main" id="{B86E5411-FA32-B81B-D9E3-2C6B60086CA3}"/>
              </a:ext>
            </a:extLst>
          </p:cNvPr>
          <p:cNvSpPr txBox="1">
            <a:spLocks/>
          </p:cNvSpPr>
          <p:nvPr/>
        </p:nvSpPr>
        <p:spPr>
          <a:xfrm>
            <a:off x="634938" y="4612480"/>
            <a:ext cx="2402960" cy="40575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000" b="0" kern="1200">
                <a:solidFill>
                  <a:schemeClr val="tx2"/>
                </a:solidFill>
                <a:latin typeface="Arial" panose="020B0604020202020204" pitchFamily="34" charset="0"/>
                <a:ea typeface="+mj-ea"/>
                <a:cs typeface="Arial" panose="020B0604020202020204" pitchFamily="34" charset="0"/>
              </a:defRPr>
            </a:lvl1pPr>
          </a:lstStyle>
          <a:p>
            <a:r>
              <a:rPr lang="de-DE" sz="2200" b="1" dirty="0">
                <a:solidFill>
                  <a:schemeClr val="bg1"/>
                </a:solidFill>
              </a:rPr>
              <a:t>Anfrage</a:t>
            </a:r>
          </a:p>
        </p:txBody>
      </p:sp>
      <p:sp>
        <p:nvSpPr>
          <p:cNvPr id="60" name="Titel 6">
            <a:extLst>
              <a:ext uri="{FF2B5EF4-FFF2-40B4-BE49-F238E27FC236}">
                <a16:creationId xmlns:a16="http://schemas.microsoft.com/office/drawing/2014/main" id="{9D2BE053-4B78-ABEC-DEB8-5D7901AD7C92}"/>
              </a:ext>
            </a:extLst>
          </p:cNvPr>
          <p:cNvSpPr txBox="1">
            <a:spLocks/>
          </p:cNvSpPr>
          <p:nvPr/>
        </p:nvSpPr>
        <p:spPr>
          <a:xfrm>
            <a:off x="3444470" y="4612480"/>
            <a:ext cx="2402960" cy="40575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000" b="0" kern="1200">
                <a:solidFill>
                  <a:schemeClr val="tx2"/>
                </a:solidFill>
                <a:latin typeface="Arial" panose="020B0604020202020204" pitchFamily="34" charset="0"/>
                <a:ea typeface="+mj-ea"/>
                <a:cs typeface="Arial" panose="020B0604020202020204" pitchFamily="34" charset="0"/>
              </a:defRPr>
            </a:lvl1pPr>
          </a:lstStyle>
          <a:p>
            <a:r>
              <a:rPr lang="de-DE" sz="2200" b="1" dirty="0">
                <a:solidFill>
                  <a:schemeClr val="bg1"/>
                </a:solidFill>
              </a:rPr>
              <a:t>Aufklärung</a:t>
            </a:r>
          </a:p>
        </p:txBody>
      </p:sp>
      <p:sp>
        <p:nvSpPr>
          <p:cNvPr id="61" name="Titel 6">
            <a:extLst>
              <a:ext uri="{FF2B5EF4-FFF2-40B4-BE49-F238E27FC236}">
                <a16:creationId xmlns:a16="http://schemas.microsoft.com/office/drawing/2014/main" id="{5DF1FA50-D0F0-E6F0-D086-8FDAB0F8BFB1}"/>
              </a:ext>
            </a:extLst>
          </p:cNvPr>
          <p:cNvSpPr txBox="1">
            <a:spLocks/>
          </p:cNvSpPr>
          <p:nvPr/>
        </p:nvSpPr>
        <p:spPr>
          <a:xfrm>
            <a:off x="6314429" y="4612480"/>
            <a:ext cx="2282107" cy="40575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000" b="0" kern="1200">
                <a:solidFill>
                  <a:schemeClr val="tx2"/>
                </a:solidFill>
                <a:latin typeface="Arial" panose="020B0604020202020204" pitchFamily="34" charset="0"/>
                <a:ea typeface="+mj-ea"/>
                <a:cs typeface="Arial" panose="020B0604020202020204" pitchFamily="34" charset="0"/>
              </a:defRPr>
            </a:lvl1pPr>
          </a:lstStyle>
          <a:p>
            <a:r>
              <a:rPr lang="de-DE" sz="2200" b="1" dirty="0">
                <a:solidFill>
                  <a:schemeClr val="bg1"/>
                </a:solidFill>
              </a:rPr>
              <a:t>Untersuchung</a:t>
            </a:r>
          </a:p>
        </p:txBody>
      </p:sp>
      <p:sp>
        <p:nvSpPr>
          <p:cNvPr id="62" name="Titel 6">
            <a:extLst>
              <a:ext uri="{FF2B5EF4-FFF2-40B4-BE49-F238E27FC236}">
                <a16:creationId xmlns:a16="http://schemas.microsoft.com/office/drawing/2014/main" id="{7B0DA069-66D4-BA56-430C-41F375939A9C}"/>
              </a:ext>
            </a:extLst>
          </p:cNvPr>
          <p:cNvSpPr txBox="1">
            <a:spLocks/>
          </p:cNvSpPr>
          <p:nvPr/>
        </p:nvSpPr>
        <p:spPr>
          <a:xfrm>
            <a:off x="8972965" y="4612480"/>
            <a:ext cx="2584096" cy="40575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000" b="0" kern="1200">
                <a:solidFill>
                  <a:schemeClr val="tx2"/>
                </a:solidFill>
                <a:latin typeface="Arial" panose="020B0604020202020204" pitchFamily="34" charset="0"/>
                <a:ea typeface="+mj-ea"/>
                <a:cs typeface="Arial" panose="020B0604020202020204" pitchFamily="34" charset="0"/>
              </a:defRPr>
            </a:lvl1pPr>
          </a:lstStyle>
          <a:p>
            <a:r>
              <a:rPr lang="de-DE" sz="2200" b="1" dirty="0">
                <a:solidFill>
                  <a:schemeClr val="bg1"/>
                </a:solidFill>
              </a:rPr>
              <a:t>Stammzellspende</a:t>
            </a:r>
          </a:p>
        </p:txBody>
      </p:sp>
      <p:sp>
        <p:nvSpPr>
          <p:cNvPr id="13" name="Oval 12">
            <a:extLst>
              <a:ext uri="{FF2B5EF4-FFF2-40B4-BE49-F238E27FC236}">
                <a16:creationId xmlns:a16="http://schemas.microsoft.com/office/drawing/2014/main" id="{0331E789-57E7-1F90-50A9-7E204D77D555}"/>
              </a:ext>
            </a:extLst>
          </p:cNvPr>
          <p:cNvSpPr/>
          <p:nvPr/>
        </p:nvSpPr>
        <p:spPr>
          <a:xfrm>
            <a:off x="1482171" y="3785848"/>
            <a:ext cx="708495" cy="70849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800" b="1">
                <a:solidFill>
                  <a:srgbClr val="E2382A"/>
                </a:solidFill>
                <a:latin typeface="Arial" panose="020B0604020202020204" pitchFamily="34" charset="0"/>
                <a:cs typeface="Arial" panose="020B0604020202020204" pitchFamily="34" charset="0"/>
              </a:rPr>
              <a:t>1</a:t>
            </a:r>
          </a:p>
        </p:txBody>
      </p:sp>
      <p:sp>
        <p:nvSpPr>
          <p:cNvPr id="26" name="Oval 25">
            <a:extLst>
              <a:ext uri="{FF2B5EF4-FFF2-40B4-BE49-F238E27FC236}">
                <a16:creationId xmlns:a16="http://schemas.microsoft.com/office/drawing/2014/main" id="{2EACD486-CA13-E057-16FC-7F22CA6EA190}"/>
              </a:ext>
            </a:extLst>
          </p:cNvPr>
          <p:cNvSpPr/>
          <p:nvPr/>
        </p:nvSpPr>
        <p:spPr>
          <a:xfrm>
            <a:off x="4291703" y="3785848"/>
            <a:ext cx="708495" cy="70849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800" b="1">
                <a:solidFill>
                  <a:srgbClr val="E2382A"/>
                </a:solidFill>
                <a:latin typeface="Arial" panose="020B0604020202020204" pitchFamily="34" charset="0"/>
                <a:cs typeface="Arial" panose="020B0604020202020204" pitchFamily="34" charset="0"/>
              </a:rPr>
              <a:t>2</a:t>
            </a:r>
          </a:p>
        </p:txBody>
      </p:sp>
      <p:sp>
        <p:nvSpPr>
          <p:cNvPr id="28" name="Oval 27">
            <a:extLst>
              <a:ext uri="{FF2B5EF4-FFF2-40B4-BE49-F238E27FC236}">
                <a16:creationId xmlns:a16="http://schemas.microsoft.com/office/drawing/2014/main" id="{AB5AC5CA-8C37-359D-E632-9E5C5AC2309A}"/>
              </a:ext>
            </a:extLst>
          </p:cNvPr>
          <p:cNvSpPr/>
          <p:nvPr/>
        </p:nvSpPr>
        <p:spPr>
          <a:xfrm>
            <a:off x="7101234" y="3785847"/>
            <a:ext cx="708495" cy="70849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800" b="1">
                <a:solidFill>
                  <a:srgbClr val="E2382A"/>
                </a:solidFill>
                <a:latin typeface="Arial" panose="020B0604020202020204" pitchFamily="34" charset="0"/>
                <a:cs typeface="Arial" panose="020B0604020202020204" pitchFamily="34" charset="0"/>
              </a:rPr>
              <a:t>3</a:t>
            </a:r>
          </a:p>
        </p:txBody>
      </p:sp>
      <p:sp>
        <p:nvSpPr>
          <p:cNvPr id="30" name="Oval 29">
            <a:extLst>
              <a:ext uri="{FF2B5EF4-FFF2-40B4-BE49-F238E27FC236}">
                <a16:creationId xmlns:a16="http://schemas.microsoft.com/office/drawing/2014/main" id="{1B343851-98C1-7A95-5892-B4B4854EA703}"/>
              </a:ext>
            </a:extLst>
          </p:cNvPr>
          <p:cNvSpPr/>
          <p:nvPr/>
        </p:nvSpPr>
        <p:spPr>
          <a:xfrm>
            <a:off x="9910765" y="3785847"/>
            <a:ext cx="708495" cy="70849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800" b="1">
                <a:solidFill>
                  <a:srgbClr val="E2382A"/>
                </a:solidFill>
                <a:latin typeface="Arial" panose="020B0604020202020204" pitchFamily="34" charset="0"/>
                <a:cs typeface="Arial" panose="020B0604020202020204" pitchFamily="34" charset="0"/>
              </a:rPr>
              <a:t>4</a:t>
            </a:r>
          </a:p>
        </p:txBody>
      </p:sp>
      <p:sp>
        <p:nvSpPr>
          <p:cNvPr id="32" name="Textfeld 31">
            <a:extLst>
              <a:ext uri="{FF2B5EF4-FFF2-40B4-BE49-F238E27FC236}">
                <a16:creationId xmlns:a16="http://schemas.microsoft.com/office/drawing/2014/main" id="{1B14909B-0ADC-4011-80C7-3331998DE7FC}"/>
              </a:ext>
            </a:extLst>
          </p:cNvPr>
          <p:cNvSpPr txBox="1"/>
          <p:nvPr/>
        </p:nvSpPr>
        <p:spPr>
          <a:xfrm>
            <a:off x="826820" y="6408106"/>
            <a:ext cx="892175" cy="261610"/>
          </a:xfrm>
          <a:prstGeom prst="rect">
            <a:avLst/>
          </a:prstGeom>
          <a:noFill/>
        </p:spPr>
        <p:txBody>
          <a:bodyPr wrap="square" rtlCol="0">
            <a:spAutoFit/>
          </a:bodyPr>
          <a:lstStyle/>
          <a:p>
            <a:r>
              <a:rPr lang="de-DE" sz="1050" b="1" dirty="0">
                <a:solidFill>
                  <a:schemeClr val="tx2"/>
                </a:solidFill>
                <a:latin typeface="Arial" panose="020B0604020202020204" pitchFamily="34" charset="0"/>
                <a:cs typeface="Arial" panose="020B0604020202020204" pitchFamily="34" charset="0"/>
              </a:rPr>
              <a:t>DKMS</a:t>
            </a:r>
          </a:p>
        </p:txBody>
      </p:sp>
    </p:spTree>
    <p:extLst>
      <p:ext uri="{BB962C8B-B14F-4D97-AF65-F5344CB8AC3E}">
        <p14:creationId xmlns:p14="http://schemas.microsoft.com/office/powerpoint/2010/main" val="23007908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4" name="Titel 23">
            <a:extLst>
              <a:ext uri="{FF2B5EF4-FFF2-40B4-BE49-F238E27FC236}">
                <a16:creationId xmlns:a16="http://schemas.microsoft.com/office/drawing/2014/main" id="{858B450F-9238-8DE3-8D70-B7ED0102D49F}"/>
              </a:ext>
            </a:extLst>
          </p:cNvPr>
          <p:cNvSpPr>
            <a:spLocks noGrp="1"/>
          </p:cNvSpPr>
          <p:nvPr>
            <p:ph type="title"/>
            <p:custDataLst>
              <p:tags r:id="rId1"/>
            </p:custDataLst>
          </p:nvPr>
        </p:nvSpPr>
        <p:spPr/>
        <p:txBody>
          <a:bodyPr/>
          <a:lstStyle/>
          <a:p>
            <a:r>
              <a:rPr lang="de-DE" sz="3200" dirty="0"/>
              <a:t>Die periphere Stammzellentnahme</a:t>
            </a:r>
          </a:p>
        </p:txBody>
      </p:sp>
      <p:sp>
        <p:nvSpPr>
          <p:cNvPr id="19" name="x" hidden="1">
            <a:extLst>
              <a:ext uri="{FF2B5EF4-FFF2-40B4-BE49-F238E27FC236}">
                <a16:creationId xmlns:a16="http://schemas.microsoft.com/office/drawing/2014/main" id="{417488D7-B147-04C0-E8A7-7F03F39759CC}"/>
              </a:ext>
            </a:extLst>
          </p:cNvPr>
          <p:cNvSpPr>
            <a:spLocks/>
          </p:cNvSpPr>
          <p:nvPr>
            <p:custDataLst>
              <p:tags r:id="rId2"/>
            </p:custDataLst>
          </p:nvPr>
        </p:nvSpPr>
        <p:spPr>
          <a:xfrm>
            <a:off x="4969007" y="0"/>
            <a:ext cx="7222993" cy="6858000"/>
          </a:xfrm>
          <a:custGeom>
            <a:avLst/>
            <a:gdLst>
              <a:gd name="connsiteX0" fmla="*/ 4150 w 7222993"/>
              <a:gd name="connsiteY0" fmla="*/ 0 h 6858000"/>
              <a:gd name="connsiteX1" fmla="*/ 3802510 w 7222993"/>
              <a:gd name="connsiteY1" fmla="*/ 0 h 6858000"/>
              <a:gd name="connsiteX2" fmla="*/ 3937724 w 7222993"/>
              <a:gd name="connsiteY2" fmla="*/ 176004 h 6858000"/>
              <a:gd name="connsiteX3" fmla="*/ 4532746 w 7222993"/>
              <a:gd name="connsiteY3" fmla="*/ 950582 h 6858000"/>
              <a:gd name="connsiteX4" fmla="*/ 5128001 w 7222993"/>
              <a:gd name="connsiteY4" fmla="*/ 176004 h 6858000"/>
              <a:gd name="connsiteX5" fmla="*/ 5263257 w 7222993"/>
              <a:gd name="connsiteY5" fmla="*/ 0 h 6858000"/>
              <a:gd name="connsiteX6" fmla="*/ 7222993 w 7222993"/>
              <a:gd name="connsiteY6" fmla="*/ 0 h 6858000"/>
              <a:gd name="connsiteX7" fmla="*/ 7222993 w 7222993"/>
              <a:gd name="connsiteY7" fmla="*/ 2397406 h 6858000"/>
              <a:gd name="connsiteX8" fmla="*/ 7054306 w 7222993"/>
              <a:gd name="connsiteY8" fmla="*/ 2617281 h 6858000"/>
              <a:gd name="connsiteX9" fmla="*/ 6433581 w 7222993"/>
              <a:gd name="connsiteY9" fmla="*/ 3426358 h 6858000"/>
              <a:gd name="connsiteX10" fmla="*/ 7054306 w 7222993"/>
              <a:gd name="connsiteY10" fmla="*/ 4235131 h 6858000"/>
              <a:gd name="connsiteX11" fmla="*/ 7222993 w 7222993"/>
              <a:gd name="connsiteY11" fmla="*/ 4454974 h 6858000"/>
              <a:gd name="connsiteX12" fmla="*/ 7222993 w 7222993"/>
              <a:gd name="connsiteY12" fmla="*/ 6858000 h 6858000"/>
              <a:gd name="connsiteX13" fmla="*/ 5267004 w 7222993"/>
              <a:gd name="connsiteY13" fmla="*/ 6858000 h 6858000"/>
              <a:gd name="connsiteX14" fmla="*/ 5128001 w 7222993"/>
              <a:gd name="connsiteY14" fmla="*/ 6677066 h 6858000"/>
              <a:gd name="connsiteX15" fmla="*/ 4532746 w 7222993"/>
              <a:gd name="connsiteY15" fmla="*/ 5902032 h 6858000"/>
              <a:gd name="connsiteX16" fmla="*/ 3937724 w 7222993"/>
              <a:gd name="connsiteY16" fmla="*/ 6677066 h 6858000"/>
              <a:gd name="connsiteX17" fmla="*/ 3798764 w 7222993"/>
              <a:gd name="connsiteY17" fmla="*/ 6858000 h 6858000"/>
              <a:gd name="connsiteX18" fmla="*/ 0 w 7222993"/>
              <a:gd name="connsiteY18" fmla="*/ 6858000 h 6858000"/>
              <a:gd name="connsiteX19" fmla="*/ 43680 w 7222993"/>
              <a:gd name="connsiteY19" fmla="*/ 6801008 h 6858000"/>
              <a:gd name="connsiteX20" fmla="*/ 2632413 w 7222993"/>
              <a:gd name="connsiteY20" fmla="*/ 3426358 h 6858000"/>
              <a:gd name="connsiteX21" fmla="*/ 43680 w 7222993"/>
              <a:gd name="connsiteY21" fmla="*/ 5157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222993" h="6858000">
                <a:moveTo>
                  <a:pt x="4150" y="0"/>
                </a:moveTo>
                <a:lnTo>
                  <a:pt x="3802510" y="0"/>
                </a:lnTo>
                <a:lnTo>
                  <a:pt x="3937724" y="176004"/>
                </a:lnTo>
                <a:cubicBezTo>
                  <a:pt x="4124821" y="419551"/>
                  <a:pt x="4324386" y="679345"/>
                  <a:pt x="4532746" y="950582"/>
                </a:cubicBezTo>
                <a:cubicBezTo>
                  <a:pt x="4741200" y="679345"/>
                  <a:pt x="4940842" y="419551"/>
                  <a:pt x="5128001" y="176004"/>
                </a:cubicBezTo>
                <a:lnTo>
                  <a:pt x="5263257" y="0"/>
                </a:lnTo>
                <a:lnTo>
                  <a:pt x="7222993" y="0"/>
                </a:lnTo>
                <a:lnTo>
                  <a:pt x="7222993" y="2397406"/>
                </a:lnTo>
                <a:lnTo>
                  <a:pt x="7054306" y="2617281"/>
                </a:lnTo>
                <a:cubicBezTo>
                  <a:pt x="6850616" y="2882777"/>
                  <a:pt x="6642771" y="3153687"/>
                  <a:pt x="6433581" y="3426358"/>
                </a:cubicBezTo>
                <a:cubicBezTo>
                  <a:pt x="6642771" y="3698878"/>
                  <a:pt x="6850616" y="3969692"/>
                  <a:pt x="7054306" y="4235131"/>
                </a:cubicBezTo>
                <a:lnTo>
                  <a:pt x="7222993" y="4454974"/>
                </a:lnTo>
                <a:lnTo>
                  <a:pt x="7222993" y="6858000"/>
                </a:lnTo>
                <a:lnTo>
                  <a:pt x="5267004" y="6858000"/>
                </a:lnTo>
                <a:lnTo>
                  <a:pt x="5128001" y="6677066"/>
                </a:lnTo>
                <a:cubicBezTo>
                  <a:pt x="4940842" y="6433432"/>
                  <a:pt x="4741200" y="6173496"/>
                  <a:pt x="4532746" y="5902032"/>
                </a:cubicBezTo>
                <a:cubicBezTo>
                  <a:pt x="4324386" y="6173496"/>
                  <a:pt x="4124821" y="6433432"/>
                  <a:pt x="3937724" y="6677066"/>
                </a:cubicBezTo>
                <a:lnTo>
                  <a:pt x="3798764" y="6858000"/>
                </a:lnTo>
                <a:lnTo>
                  <a:pt x="0" y="6858000"/>
                </a:lnTo>
                <a:lnTo>
                  <a:pt x="43680" y="6801008"/>
                </a:lnTo>
                <a:cubicBezTo>
                  <a:pt x="675395" y="5976822"/>
                  <a:pt x="1638763" y="4720827"/>
                  <a:pt x="2632413" y="3426358"/>
                </a:cubicBezTo>
                <a:cubicBezTo>
                  <a:pt x="1638763" y="2131172"/>
                  <a:pt x="675395" y="875701"/>
                  <a:pt x="43680" y="51575"/>
                </a:cubicBezTo>
                <a:close/>
              </a:path>
            </a:pathLst>
          </a:custGeom>
          <a:noFill/>
          <a:ln w="12700" cap="flat">
            <a:solidFill>
              <a:schemeClr val="accent3"/>
            </a:solidFill>
            <a:prstDash val="solid"/>
            <a:round/>
          </a:ln>
        </p:spPr>
        <p:txBody>
          <a:bodyPr lIns="73152" tIns="36576" rIns="73152" bIns="36576"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dirty="0">
              <a:ln>
                <a:noFill/>
              </a:ln>
              <a:solidFill>
                <a:srgbClr val="000000"/>
              </a:solidFill>
              <a:effectLst/>
              <a:uLnTx/>
              <a:uFillTx/>
              <a:latin typeface="Arial"/>
              <a:ea typeface="+mn-ea"/>
              <a:cs typeface="+mn-cs"/>
            </a:endParaRPr>
          </a:p>
        </p:txBody>
      </p:sp>
      <p:sp>
        <p:nvSpPr>
          <p:cNvPr id="8" name="Foliennummernplatzhalter 7">
            <a:extLst>
              <a:ext uri="{FF2B5EF4-FFF2-40B4-BE49-F238E27FC236}">
                <a16:creationId xmlns:a16="http://schemas.microsoft.com/office/drawing/2014/main" id="{8F631556-4585-3D74-F516-F1B03F60EEF8}"/>
              </a:ext>
            </a:extLst>
          </p:cNvPr>
          <p:cNvSpPr>
            <a:spLocks noGrp="1"/>
          </p:cNvSpPr>
          <p:nvPr>
            <p:ph type="sldNum" sz="quarter" idx="20"/>
            <p:custDataLst>
              <p:tags r:id="rId3"/>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DB0D90-6264-4E90-9724-ABC670DBF4FB}" type="slidenum">
              <a:rPr kumimoji="0" lang="de-DE" sz="1000" b="0" i="0" u="none" strike="noStrike" kern="1200" cap="none" spc="0" normalizeH="0" baseline="0" noProof="0" smtClean="0">
                <a:ln>
                  <a:noFill/>
                </a:ln>
                <a:solidFill>
                  <a:srgbClr val="99999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de-DE" sz="1000" b="0" i="0" u="none" strike="noStrike" kern="1200" cap="none" spc="0" normalizeH="0" baseline="0" noProof="0" dirty="0">
              <a:ln>
                <a:noFill/>
              </a:ln>
              <a:solidFill>
                <a:srgbClr val="999999"/>
              </a:solidFill>
              <a:effectLst/>
              <a:uLnTx/>
              <a:uFillTx/>
              <a:latin typeface="Arial"/>
              <a:ea typeface="+mn-ea"/>
              <a:cs typeface="+mn-cs"/>
            </a:endParaRPr>
          </a:p>
        </p:txBody>
      </p:sp>
      <p:sp>
        <p:nvSpPr>
          <p:cNvPr id="14" name="Inhaltsplatzhalter 2">
            <a:extLst>
              <a:ext uri="{FF2B5EF4-FFF2-40B4-BE49-F238E27FC236}">
                <a16:creationId xmlns:a16="http://schemas.microsoft.com/office/drawing/2014/main" id="{77D9ED62-9B44-4936-958E-88A5ED96F7F0}"/>
              </a:ext>
            </a:extLst>
          </p:cNvPr>
          <p:cNvSpPr txBox="1">
            <a:spLocks/>
          </p:cNvSpPr>
          <p:nvPr/>
        </p:nvSpPr>
        <p:spPr>
          <a:xfrm>
            <a:off x="5606059" y="1837689"/>
            <a:ext cx="5874741" cy="4322730"/>
          </a:xfrm>
          <a:prstGeom prst="rect">
            <a:avLst/>
          </a:prstGeom>
        </p:spPr>
        <p:txBody>
          <a:bodyPr vert="horz" lIns="91440" tIns="45720" rIns="216000" bIns="45720" rtlCol="0">
            <a:noAutofit/>
          </a:bodyPr>
          <a:lstStyle>
            <a:lvl1pPr marL="228600" indent="-228600" algn="l" defTabSz="914400" rtl="0" eaLnBrk="1" latinLnBrk="0" hangingPunct="1">
              <a:lnSpc>
                <a:spcPct val="100000"/>
              </a:lnSpc>
              <a:spcBef>
                <a:spcPts val="1200"/>
              </a:spcBef>
              <a:spcAft>
                <a:spcPts val="1200"/>
              </a:spcAft>
              <a:buFontTx/>
              <a:buBlip>
                <a:blip r:embed="rId6"/>
              </a:buBlip>
              <a:defRPr sz="22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1200"/>
              </a:spcBef>
              <a:spcAft>
                <a:spcPts val="1200"/>
              </a:spcAft>
              <a:buFontTx/>
              <a:buBlip>
                <a:blip r:embed="rId6"/>
              </a:buBlip>
              <a:defRPr sz="1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1200"/>
              </a:spcBef>
              <a:spcAft>
                <a:spcPts val="1200"/>
              </a:spcAft>
              <a:buFontTx/>
              <a:buBlip>
                <a:blip r:embed="rId6"/>
              </a:buBlip>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1200"/>
              </a:spcBef>
              <a:spcAft>
                <a:spcPts val="1200"/>
              </a:spcAft>
              <a:buFontTx/>
              <a:buBlip>
                <a:blip r:embed="rId6"/>
              </a:buBlip>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1200"/>
              </a:spcBef>
              <a:spcAft>
                <a:spcPts val="1200"/>
              </a:spcAft>
              <a:buFontTx/>
              <a:buBlip>
                <a:blip r:embed="rId6"/>
              </a:buBlip>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72600" marR="0" lvl="0" indent="-372600" algn="l" defTabSz="914400" rtl="0" eaLnBrk="1" fontAlgn="auto" latinLnBrk="0" hangingPunct="1">
              <a:lnSpc>
                <a:spcPct val="100000"/>
              </a:lnSpc>
              <a:spcBef>
                <a:spcPts val="1200"/>
              </a:spcBef>
              <a:spcAft>
                <a:spcPts val="1200"/>
              </a:spcAft>
              <a:buClrTx/>
              <a:buSzTx/>
              <a:buFontTx/>
              <a:buBlip>
                <a:blip r:embed="rId6"/>
              </a:buBlip>
              <a:tabLst/>
              <a:defRPr/>
            </a:pPr>
            <a:r>
              <a:rPr kumimoji="0" lang="de-DE"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Verabreichung des Wachstumsfaktors G-CSF über 5 Tage: </a:t>
            </a:r>
            <a:br>
              <a:rPr kumimoji="0" lang="de-DE"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br>
            <a:r>
              <a:rPr kumimoji="0" lang="de-DE"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grippeähnliche Symptome möglich</a:t>
            </a:r>
          </a:p>
          <a:p>
            <a:pPr marL="372600" marR="0" lvl="0" indent="-372600" algn="l" defTabSz="914400" rtl="0" eaLnBrk="1" fontAlgn="auto" latinLnBrk="0" hangingPunct="1">
              <a:lnSpc>
                <a:spcPct val="100000"/>
              </a:lnSpc>
              <a:spcBef>
                <a:spcPts val="1200"/>
              </a:spcBef>
              <a:spcAft>
                <a:spcPts val="1200"/>
              </a:spcAft>
              <a:buClrTx/>
              <a:buSzTx/>
              <a:buFontTx/>
              <a:buBlip>
                <a:blip r:embed="rId6"/>
              </a:buBlip>
              <a:tabLst/>
              <a:defRPr/>
            </a:pPr>
            <a:r>
              <a:rPr kumimoji="0" lang="de-DE"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Stammzellen gehen vermehrt ins Blut über</a:t>
            </a:r>
          </a:p>
          <a:p>
            <a:pPr marL="372600" marR="0" lvl="0" indent="-372600" algn="l" defTabSz="914400" rtl="0" eaLnBrk="1" fontAlgn="auto" latinLnBrk="0" hangingPunct="1">
              <a:lnSpc>
                <a:spcPct val="100000"/>
              </a:lnSpc>
              <a:spcBef>
                <a:spcPts val="1200"/>
              </a:spcBef>
              <a:spcAft>
                <a:spcPts val="1200"/>
              </a:spcAft>
              <a:buClrTx/>
              <a:buSzTx/>
              <a:buFontTx/>
              <a:buBlip>
                <a:blip r:embed="rId6"/>
              </a:buBlip>
              <a:tabLst/>
              <a:defRPr/>
            </a:pPr>
            <a:r>
              <a:rPr kumimoji="0" lang="de-DE"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Ambulante Entnahme, </a:t>
            </a:r>
            <a:br>
              <a:rPr kumimoji="0" lang="de-DE"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br>
            <a:r>
              <a:rPr kumimoji="0" lang="de-DE"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ca. 3-5 Stunden an maximal 2 Tagen</a:t>
            </a:r>
          </a:p>
        </p:txBody>
      </p:sp>
      <p:pic>
        <p:nvPicPr>
          <p:cNvPr id="15" name="Grafik 14">
            <a:extLst>
              <a:ext uri="{FF2B5EF4-FFF2-40B4-BE49-F238E27FC236}">
                <a16:creationId xmlns:a16="http://schemas.microsoft.com/office/drawing/2014/main" id="{6B9CBF9B-12EA-4085-8947-743805F2772B}"/>
              </a:ext>
            </a:extLst>
          </p:cNvPr>
          <p:cNvPicPr>
            <a:picLocks noChangeAspect="1"/>
          </p:cNvPicPr>
          <p:nvPr/>
        </p:nvPicPr>
        <p:blipFill>
          <a:blip r:embed="rId7" cstate="email">
            <a:extLst>
              <a:ext uri="{28A0092B-C50C-407E-A947-70E740481C1C}">
                <a14:useLocalDpi xmlns:a14="http://schemas.microsoft.com/office/drawing/2010/main" val="0"/>
              </a:ext>
            </a:extLst>
          </a:blip>
          <a:srcRect/>
          <a:stretch/>
        </p:blipFill>
        <p:spPr>
          <a:xfrm>
            <a:off x="898524" y="1837689"/>
            <a:ext cx="4294014" cy="3182621"/>
          </a:xfrm>
          <a:prstGeom prst="rect">
            <a:avLst/>
          </a:prstGeom>
        </p:spPr>
      </p:pic>
      <p:sp>
        <p:nvSpPr>
          <p:cNvPr id="16" name="Ellipse 15">
            <a:extLst>
              <a:ext uri="{FF2B5EF4-FFF2-40B4-BE49-F238E27FC236}">
                <a16:creationId xmlns:a16="http://schemas.microsoft.com/office/drawing/2014/main" id="{340FE8FB-A323-411E-A7B9-394BD25F4D8A}"/>
              </a:ext>
            </a:extLst>
          </p:cNvPr>
          <p:cNvSpPr/>
          <p:nvPr/>
        </p:nvSpPr>
        <p:spPr>
          <a:xfrm>
            <a:off x="4200000" y="4389138"/>
            <a:ext cx="1188000" cy="1188000"/>
          </a:xfrm>
          <a:prstGeom prst="ellipse">
            <a:avLst/>
          </a:prstGeom>
          <a:solidFill>
            <a:srgbClr val="A8C8E3"/>
          </a:solidFill>
          <a:ln w="12700" cap="flat" cmpd="sng" algn="ctr">
            <a:solidFill>
              <a:srgbClr val="A8C8E3">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2400" b="1" i="0" u="none" strike="noStrike" kern="0" cap="none" spc="0" normalizeH="0" baseline="0" noProof="0" dirty="0">
                <a:ln>
                  <a:noFill/>
                </a:ln>
                <a:solidFill>
                  <a:srgbClr val="FFFFFF"/>
                </a:solidFill>
                <a:effectLst/>
                <a:uLnTx/>
                <a:uFillTx/>
                <a:latin typeface="Calibri" panose="020F0502020204030204"/>
                <a:ea typeface="+mn-ea"/>
                <a:cs typeface="Arial" panose="020B0604020202020204" pitchFamily="34" charset="0"/>
              </a:rPr>
              <a:t>90 % </a:t>
            </a:r>
          </a:p>
        </p:txBody>
      </p:sp>
      <p:sp>
        <p:nvSpPr>
          <p:cNvPr id="5" name="Textplatzhalter 4">
            <a:extLst>
              <a:ext uri="{FF2B5EF4-FFF2-40B4-BE49-F238E27FC236}">
                <a16:creationId xmlns:a16="http://schemas.microsoft.com/office/drawing/2014/main" id="{1E012DA7-647D-486E-9F6E-E537F92A6CFC}"/>
              </a:ext>
            </a:extLst>
          </p:cNvPr>
          <p:cNvSpPr>
            <a:spLocks noGrp="1"/>
          </p:cNvSpPr>
          <p:nvPr>
            <p:ph type="body" sz="quarter" idx="14"/>
          </p:nvPr>
        </p:nvSpPr>
        <p:spPr/>
        <p:txBody>
          <a:bodyPr/>
          <a:lstStyle/>
          <a:p>
            <a:endParaRPr lang="de-DE"/>
          </a:p>
        </p:txBody>
      </p:sp>
    </p:spTree>
    <p:extLst>
      <p:ext uri="{BB962C8B-B14F-4D97-AF65-F5344CB8AC3E}">
        <p14:creationId xmlns:p14="http://schemas.microsoft.com/office/powerpoint/2010/main" val="35292786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4" name="Titel 23">
            <a:extLst>
              <a:ext uri="{FF2B5EF4-FFF2-40B4-BE49-F238E27FC236}">
                <a16:creationId xmlns:a16="http://schemas.microsoft.com/office/drawing/2014/main" id="{858B450F-9238-8DE3-8D70-B7ED0102D49F}"/>
              </a:ext>
            </a:extLst>
          </p:cNvPr>
          <p:cNvSpPr>
            <a:spLocks noGrp="1"/>
          </p:cNvSpPr>
          <p:nvPr>
            <p:ph type="title"/>
            <p:custDataLst>
              <p:tags r:id="rId1"/>
            </p:custDataLst>
          </p:nvPr>
        </p:nvSpPr>
        <p:spPr/>
        <p:txBody>
          <a:bodyPr/>
          <a:lstStyle/>
          <a:p>
            <a:r>
              <a:rPr lang="de-DE" sz="3200" dirty="0"/>
              <a:t>Die Knochenmarkentnahme</a:t>
            </a:r>
          </a:p>
        </p:txBody>
      </p:sp>
      <p:sp>
        <p:nvSpPr>
          <p:cNvPr id="19" name="x" hidden="1">
            <a:extLst>
              <a:ext uri="{FF2B5EF4-FFF2-40B4-BE49-F238E27FC236}">
                <a16:creationId xmlns:a16="http://schemas.microsoft.com/office/drawing/2014/main" id="{417488D7-B147-04C0-E8A7-7F03F39759CC}"/>
              </a:ext>
            </a:extLst>
          </p:cNvPr>
          <p:cNvSpPr>
            <a:spLocks/>
          </p:cNvSpPr>
          <p:nvPr>
            <p:custDataLst>
              <p:tags r:id="rId2"/>
            </p:custDataLst>
          </p:nvPr>
        </p:nvSpPr>
        <p:spPr>
          <a:xfrm>
            <a:off x="4969007" y="0"/>
            <a:ext cx="7222993" cy="6858000"/>
          </a:xfrm>
          <a:custGeom>
            <a:avLst/>
            <a:gdLst>
              <a:gd name="connsiteX0" fmla="*/ 4150 w 7222993"/>
              <a:gd name="connsiteY0" fmla="*/ 0 h 6858000"/>
              <a:gd name="connsiteX1" fmla="*/ 3802510 w 7222993"/>
              <a:gd name="connsiteY1" fmla="*/ 0 h 6858000"/>
              <a:gd name="connsiteX2" fmla="*/ 3937724 w 7222993"/>
              <a:gd name="connsiteY2" fmla="*/ 176004 h 6858000"/>
              <a:gd name="connsiteX3" fmla="*/ 4532746 w 7222993"/>
              <a:gd name="connsiteY3" fmla="*/ 950582 h 6858000"/>
              <a:gd name="connsiteX4" fmla="*/ 5128001 w 7222993"/>
              <a:gd name="connsiteY4" fmla="*/ 176004 h 6858000"/>
              <a:gd name="connsiteX5" fmla="*/ 5263257 w 7222993"/>
              <a:gd name="connsiteY5" fmla="*/ 0 h 6858000"/>
              <a:gd name="connsiteX6" fmla="*/ 7222993 w 7222993"/>
              <a:gd name="connsiteY6" fmla="*/ 0 h 6858000"/>
              <a:gd name="connsiteX7" fmla="*/ 7222993 w 7222993"/>
              <a:gd name="connsiteY7" fmla="*/ 2397406 h 6858000"/>
              <a:gd name="connsiteX8" fmla="*/ 7054306 w 7222993"/>
              <a:gd name="connsiteY8" fmla="*/ 2617281 h 6858000"/>
              <a:gd name="connsiteX9" fmla="*/ 6433581 w 7222993"/>
              <a:gd name="connsiteY9" fmla="*/ 3426358 h 6858000"/>
              <a:gd name="connsiteX10" fmla="*/ 7054306 w 7222993"/>
              <a:gd name="connsiteY10" fmla="*/ 4235131 h 6858000"/>
              <a:gd name="connsiteX11" fmla="*/ 7222993 w 7222993"/>
              <a:gd name="connsiteY11" fmla="*/ 4454974 h 6858000"/>
              <a:gd name="connsiteX12" fmla="*/ 7222993 w 7222993"/>
              <a:gd name="connsiteY12" fmla="*/ 6858000 h 6858000"/>
              <a:gd name="connsiteX13" fmla="*/ 5267004 w 7222993"/>
              <a:gd name="connsiteY13" fmla="*/ 6858000 h 6858000"/>
              <a:gd name="connsiteX14" fmla="*/ 5128001 w 7222993"/>
              <a:gd name="connsiteY14" fmla="*/ 6677066 h 6858000"/>
              <a:gd name="connsiteX15" fmla="*/ 4532746 w 7222993"/>
              <a:gd name="connsiteY15" fmla="*/ 5902032 h 6858000"/>
              <a:gd name="connsiteX16" fmla="*/ 3937724 w 7222993"/>
              <a:gd name="connsiteY16" fmla="*/ 6677066 h 6858000"/>
              <a:gd name="connsiteX17" fmla="*/ 3798764 w 7222993"/>
              <a:gd name="connsiteY17" fmla="*/ 6858000 h 6858000"/>
              <a:gd name="connsiteX18" fmla="*/ 0 w 7222993"/>
              <a:gd name="connsiteY18" fmla="*/ 6858000 h 6858000"/>
              <a:gd name="connsiteX19" fmla="*/ 43680 w 7222993"/>
              <a:gd name="connsiteY19" fmla="*/ 6801008 h 6858000"/>
              <a:gd name="connsiteX20" fmla="*/ 2632413 w 7222993"/>
              <a:gd name="connsiteY20" fmla="*/ 3426358 h 6858000"/>
              <a:gd name="connsiteX21" fmla="*/ 43680 w 7222993"/>
              <a:gd name="connsiteY21" fmla="*/ 5157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222993" h="6858000">
                <a:moveTo>
                  <a:pt x="4150" y="0"/>
                </a:moveTo>
                <a:lnTo>
                  <a:pt x="3802510" y="0"/>
                </a:lnTo>
                <a:lnTo>
                  <a:pt x="3937724" y="176004"/>
                </a:lnTo>
                <a:cubicBezTo>
                  <a:pt x="4124821" y="419551"/>
                  <a:pt x="4324386" y="679345"/>
                  <a:pt x="4532746" y="950582"/>
                </a:cubicBezTo>
                <a:cubicBezTo>
                  <a:pt x="4741200" y="679345"/>
                  <a:pt x="4940842" y="419551"/>
                  <a:pt x="5128001" y="176004"/>
                </a:cubicBezTo>
                <a:lnTo>
                  <a:pt x="5263257" y="0"/>
                </a:lnTo>
                <a:lnTo>
                  <a:pt x="7222993" y="0"/>
                </a:lnTo>
                <a:lnTo>
                  <a:pt x="7222993" y="2397406"/>
                </a:lnTo>
                <a:lnTo>
                  <a:pt x="7054306" y="2617281"/>
                </a:lnTo>
                <a:cubicBezTo>
                  <a:pt x="6850616" y="2882777"/>
                  <a:pt x="6642771" y="3153687"/>
                  <a:pt x="6433581" y="3426358"/>
                </a:cubicBezTo>
                <a:cubicBezTo>
                  <a:pt x="6642771" y="3698878"/>
                  <a:pt x="6850616" y="3969692"/>
                  <a:pt x="7054306" y="4235131"/>
                </a:cubicBezTo>
                <a:lnTo>
                  <a:pt x="7222993" y="4454974"/>
                </a:lnTo>
                <a:lnTo>
                  <a:pt x="7222993" y="6858000"/>
                </a:lnTo>
                <a:lnTo>
                  <a:pt x="5267004" y="6858000"/>
                </a:lnTo>
                <a:lnTo>
                  <a:pt x="5128001" y="6677066"/>
                </a:lnTo>
                <a:cubicBezTo>
                  <a:pt x="4940842" y="6433432"/>
                  <a:pt x="4741200" y="6173496"/>
                  <a:pt x="4532746" y="5902032"/>
                </a:cubicBezTo>
                <a:cubicBezTo>
                  <a:pt x="4324386" y="6173496"/>
                  <a:pt x="4124821" y="6433432"/>
                  <a:pt x="3937724" y="6677066"/>
                </a:cubicBezTo>
                <a:lnTo>
                  <a:pt x="3798764" y="6858000"/>
                </a:lnTo>
                <a:lnTo>
                  <a:pt x="0" y="6858000"/>
                </a:lnTo>
                <a:lnTo>
                  <a:pt x="43680" y="6801008"/>
                </a:lnTo>
                <a:cubicBezTo>
                  <a:pt x="675395" y="5976822"/>
                  <a:pt x="1638763" y="4720827"/>
                  <a:pt x="2632413" y="3426358"/>
                </a:cubicBezTo>
                <a:cubicBezTo>
                  <a:pt x="1638763" y="2131172"/>
                  <a:pt x="675395" y="875701"/>
                  <a:pt x="43680" y="51575"/>
                </a:cubicBezTo>
                <a:close/>
              </a:path>
            </a:pathLst>
          </a:custGeom>
          <a:noFill/>
          <a:ln w="12700" cap="flat">
            <a:solidFill>
              <a:schemeClr val="accent3"/>
            </a:solidFill>
            <a:prstDash val="solid"/>
            <a:round/>
          </a:ln>
        </p:spPr>
        <p:txBody>
          <a:bodyPr lIns="73152" tIns="36576" rIns="73152" bIns="36576"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dirty="0">
              <a:ln>
                <a:noFill/>
              </a:ln>
              <a:solidFill>
                <a:srgbClr val="000000"/>
              </a:solidFill>
              <a:effectLst/>
              <a:uLnTx/>
              <a:uFillTx/>
              <a:latin typeface="Arial"/>
              <a:ea typeface="+mn-ea"/>
              <a:cs typeface="+mn-cs"/>
            </a:endParaRPr>
          </a:p>
        </p:txBody>
      </p:sp>
      <p:sp>
        <p:nvSpPr>
          <p:cNvPr id="8" name="Foliennummernplatzhalter 7">
            <a:extLst>
              <a:ext uri="{FF2B5EF4-FFF2-40B4-BE49-F238E27FC236}">
                <a16:creationId xmlns:a16="http://schemas.microsoft.com/office/drawing/2014/main" id="{8F631556-4585-3D74-F516-F1B03F60EEF8}"/>
              </a:ext>
            </a:extLst>
          </p:cNvPr>
          <p:cNvSpPr>
            <a:spLocks noGrp="1"/>
          </p:cNvSpPr>
          <p:nvPr>
            <p:ph type="sldNum" sz="quarter" idx="20"/>
            <p:custDataLst>
              <p:tags r:id="rId3"/>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DB0D90-6264-4E90-9724-ABC670DBF4FB}" type="slidenum">
              <a:rPr kumimoji="0" lang="de-DE" sz="1000" b="0" i="0" u="none" strike="noStrike" kern="1200" cap="none" spc="0" normalizeH="0" baseline="0" noProof="0" smtClean="0">
                <a:ln>
                  <a:noFill/>
                </a:ln>
                <a:solidFill>
                  <a:srgbClr val="99999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de-DE" sz="1000" b="0" i="0" u="none" strike="noStrike" kern="1200" cap="none" spc="0" normalizeH="0" baseline="0" noProof="0" dirty="0">
              <a:ln>
                <a:noFill/>
              </a:ln>
              <a:solidFill>
                <a:srgbClr val="999999"/>
              </a:solidFill>
              <a:effectLst/>
              <a:uLnTx/>
              <a:uFillTx/>
              <a:latin typeface="Arial"/>
              <a:ea typeface="+mn-ea"/>
              <a:cs typeface="+mn-cs"/>
            </a:endParaRPr>
          </a:p>
        </p:txBody>
      </p:sp>
      <p:sp>
        <p:nvSpPr>
          <p:cNvPr id="27" name="Inhaltsplatzhalter 2">
            <a:extLst>
              <a:ext uri="{FF2B5EF4-FFF2-40B4-BE49-F238E27FC236}">
                <a16:creationId xmlns:a16="http://schemas.microsoft.com/office/drawing/2014/main" id="{B66621C4-FADC-49AA-8AAA-61D400DACFD0}"/>
              </a:ext>
            </a:extLst>
          </p:cNvPr>
          <p:cNvSpPr txBox="1">
            <a:spLocks/>
          </p:cNvSpPr>
          <p:nvPr/>
        </p:nvSpPr>
        <p:spPr>
          <a:xfrm>
            <a:off x="4421143" y="1954821"/>
            <a:ext cx="6385375" cy="3790326"/>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200"/>
              </a:spcBef>
              <a:spcAft>
                <a:spcPts val="1200"/>
              </a:spcAft>
              <a:buFontTx/>
              <a:buBlip>
                <a:blip r:embed="rId6"/>
              </a:buBlip>
              <a:defRPr sz="22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1200"/>
              </a:spcBef>
              <a:spcAft>
                <a:spcPts val="1200"/>
              </a:spcAft>
              <a:buFontTx/>
              <a:buBlip>
                <a:blip r:embed="rId6"/>
              </a:buBlip>
              <a:defRPr sz="1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1200"/>
              </a:spcBef>
              <a:spcAft>
                <a:spcPts val="1200"/>
              </a:spcAft>
              <a:buFontTx/>
              <a:buBlip>
                <a:blip r:embed="rId6"/>
              </a:buBlip>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1200"/>
              </a:spcBef>
              <a:spcAft>
                <a:spcPts val="1200"/>
              </a:spcAft>
              <a:buFontTx/>
              <a:buBlip>
                <a:blip r:embed="rId6"/>
              </a:buBlip>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1200"/>
              </a:spcBef>
              <a:spcAft>
                <a:spcPts val="1200"/>
              </a:spcAft>
              <a:buFontTx/>
              <a:buBlip>
                <a:blip r:embed="rId6"/>
              </a:buBlip>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72600" marR="0" lvl="0" indent="-372600" algn="l" defTabSz="914400" rtl="0" eaLnBrk="1" fontAlgn="auto" latinLnBrk="0" hangingPunct="1">
              <a:lnSpc>
                <a:spcPct val="100000"/>
              </a:lnSpc>
              <a:spcBef>
                <a:spcPts val="1200"/>
              </a:spcBef>
              <a:spcAft>
                <a:spcPts val="1200"/>
              </a:spcAft>
              <a:buClrTx/>
              <a:buSzTx/>
              <a:buFontTx/>
              <a:buBlip>
                <a:blip r:embed="rId7"/>
              </a:buBlip>
              <a:tabLst/>
              <a:defRPr/>
            </a:pPr>
            <a:r>
              <a:rPr kumimoji="0" lang="de-DE"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Entnahme unter Vollnarkose aus dem Beckenkamm</a:t>
            </a:r>
          </a:p>
          <a:p>
            <a:pPr marL="372600" marR="0" lvl="0" indent="-372600" algn="l" defTabSz="914400" rtl="0" eaLnBrk="1" fontAlgn="auto" latinLnBrk="0" hangingPunct="1">
              <a:lnSpc>
                <a:spcPct val="100000"/>
              </a:lnSpc>
              <a:spcBef>
                <a:spcPts val="1200"/>
              </a:spcBef>
              <a:spcAft>
                <a:spcPts val="1200"/>
              </a:spcAft>
              <a:buClrTx/>
              <a:buSzTx/>
              <a:buFontTx/>
              <a:buBlip>
                <a:blip r:embed="rId7"/>
              </a:buBlip>
              <a:tabLst/>
              <a:defRPr/>
            </a:pPr>
            <a:r>
              <a:rPr kumimoji="0" lang="de-DE"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Klinikaufenthalt ca. 1-2 Nächte</a:t>
            </a:r>
          </a:p>
          <a:p>
            <a:pPr marL="372600" marR="0" lvl="0" indent="-372600" algn="l" defTabSz="914400" rtl="0" eaLnBrk="1" fontAlgn="auto" latinLnBrk="0" hangingPunct="1">
              <a:lnSpc>
                <a:spcPct val="100000"/>
              </a:lnSpc>
              <a:spcBef>
                <a:spcPts val="1200"/>
              </a:spcBef>
              <a:spcAft>
                <a:spcPts val="1200"/>
              </a:spcAft>
              <a:buClrTx/>
              <a:buSzTx/>
              <a:buFontTx/>
              <a:buBlip>
                <a:blip r:embed="rId7"/>
              </a:buBlip>
              <a:tabLst/>
              <a:defRPr/>
            </a:pPr>
            <a:r>
              <a:rPr kumimoji="0" lang="de-DE"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Nach der Entnahme eventuell lokaler Wundschmerz für wenige Tage (wie Prellung)</a:t>
            </a:r>
          </a:p>
        </p:txBody>
      </p:sp>
      <p:pic>
        <p:nvPicPr>
          <p:cNvPr id="28" name="Grafik 27">
            <a:extLst>
              <a:ext uri="{FF2B5EF4-FFF2-40B4-BE49-F238E27FC236}">
                <a16:creationId xmlns:a16="http://schemas.microsoft.com/office/drawing/2014/main" id="{68C2F934-8A28-4009-88A0-48960279A9E4}"/>
              </a:ext>
            </a:extLst>
          </p:cNvPr>
          <p:cNvPicPr>
            <a:picLocks noChangeAspect="1"/>
          </p:cNvPicPr>
          <p:nvPr/>
        </p:nvPicPr>
        <p:blipFill rotWithShape="1">
          <a:blip r:embed="rId8" cstate="email">
            <a:extLst>
              <a:ext uri="{28A0092B-C50C-407E-A947-70E740481C1C}">
                <a14:useLocalDpi xmlns:a14="http://schemas.microsoft.com/office/drawing/2010/main" val="0"/>
              </a:ext>
            </a:extLst>
          </a:blip>
          <a:srcRect r="-3068"/>
          <a:stretch/>
        </p:blipFill>
        <p:spPr>
          <a:xfrm>
            <a:off x="898524" y="1954821"/>
            <a:ext cx="3249397" cy="3532700"/>
          </a:xfrm>
          <a:prstGeom prst="rect">
            <a:avLst/>
          </a:prstGeom>
        </p:spPr>
      </p:pic>
      <p:sp>
        <p:nvSpPr>
          <p:cNvPr id="29" name="Ellipse 28">
            <a:extLst>
              <a:ext uri="{FF2B5EF4-FFF2-40B4-BE49-F238E27FC236}">
                <a16:creationId xmlns:a16="http://schemas.microsoft.com/office/drawing/2014/main" id="{B2C37B6B-96D8-4B3B-B068-682A02C8C534}"/>
              </a:ext>
            </a:extLst>
          </p:cNvPr>
          <p:cNvSpPr/>
          <p:nvPr/>
        </p:nvSpPr>
        <p:spPr>
          <a:xfrm>
            <a:off x="3619844" y="4822370"/>
            <a:ext cx="1188000" cy="1188000"/>
          </a:xfrm>
          <a:prstGeom prst="ellipse">
            <a:avLst/>
          </a:prstGeom>
          <a:solidFill>
            <a:srgbClr val="A8C8E3"/>
          </a:solidFill>
          <a:ln w="12700" cap="flat" cmpd="sng" algn="ctr">
            <a:solidFill>
              <a:srgbClr val="A8C8E3">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2400" b="1" i="0" u="none" strike="noStrike" kern="0" cap="none" spc="0" normalizeH="0" baseline="0" noProof="0" dirty="0">
                <a:ln>
                  <a:noFill/>
                </a:ln>
                <a:solidFill>
                  <a:srgbClr val="FFFFFF"/>
                </a:solidFill>
                <a:effectLst/>
                <a:uLnTx/>
                <a:uFillTx/>
                <a:latin typeface="Calibri" panose="020F0502020204030204"/>
                <a:ea typeface="+mn-ea"/>
                <a:cs typeface="Arial" panose="020B0604020202020204" pitchFamily="34" charset="0"/>
              </a:rPr>
              <a:t>10 % </a:t>
            </a:r>
          </a:p>
        </p:txBody>
      </p:sp>
      <p:sp>
        <p:nvSpPr>
          <p:cNvPr id="3" name="Textplatzhalter 2">
            <a:extLst>
              <a:ext uri="{FF2B5EF4-FFF2-40B4-BE49-F238E27FC236}">
                <a16:creationId xmlns:a16="http://schemas.microsoft.com/office/drawing/2014/main" id="{6B5AA62C-ED6C-4648-B93E-1357FF782C7A}"/>
              </a:ext>
            </a:extLst>
          </p:cNvPr>
          <p:cNvSpPr>
            <a:spLocks noGrp="1"/>
          </p:cNvSpPr>
          <p:nvPr>
            <p:ph type="body" sz="quarter" idx="14"/>
          </p:nvPr>
        </p:nvSpPr>
        <p:spPr/>
        <p:txBody>
          <a:bodyPr/>
          <a:lstStyle/>
          <a:p>
            <a:endParaRPr lang="de-DE"/>
          </a:p>
        </p:txBody>
      </p:sp>
    </p:spTree>
    <p:extLst>
      <p:ext uri="{BB962C8B-B14F-4D97-AF65-F5344CB8AC3E}">
        <p14:creationId xmlns:p14="http://schemas.microsoft.com/office/powerpoint/2010/main" val="15509261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36A60628-5ECE-48CE-AB26-927929D4232A}"/>
              </a:ext>
            </a:extLst>
          </p:cNvPr>
          <p:cNvSpPr>
            <a:spLocks noGrp="1"/>
          </p:cNvSpPr>
          <p:nvPr>
            <p:ph type="title"/>
          </p:nvPr>
        </p:nvSpPr>
        <p:spPr/>
        <p:txBody>
          <a:bodyPr/>
          <a:lstStyle/>
          <a:p>
            <a:r>
              <a:rPr lang="de-DE" sz="3200" dirty="0"/>
              <a:t>Lebensretterin Sydney</a:t>
            </a:r>
          </a:p>
        </p:txBody>
      </p:sp>
      <p:sp>
        <p:nvSpPr>
          <p:cNvPr id="6" name="Foliennummernplatzhalter 5">
            <a:extLst>
              <a:ext uri="{FF2B5EF4-FFF2-40B4-BE49-F238E27FC236}">
                <a16:creationId xmlns:a16="http://schemas.microsoft.com/office/drawing/2014/main" id="{A5CD7B84-0AD5-4326-8543-8C3531DB3CE6}"/>
              </a:ext>
            </a:extLst>
          </p:cNvPr>
          <p:cNvSpPr>
            <a:spLocks noGrp="1"/>
          </p:cNvSpPr>
          <p:nvPr>
            <p:ph type="sldNum" sz="quarter" idx="3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DB0D90-6264-4E90-9724-ABC670DBF4FB}" type="slidenum">
              <a:rPr kumimoji="0" lang="en-US" sz="1000" b="0" i="0" u="none" strike="noStrike" kern="1200" cap="none" spc="0" normalizeH="0" baseline="0" noProof="0" smtClean="0">
                <a:ln>
                  <a:noFill/>
                </a:ln>
                <a:solidFill>
                  <a:srgbClr val="99999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000" b="0" i="0" u="none" strike="noStrike" kern="1200" cap="none" spc="0" normalizeH="0" baseline="0" noProof="0" dirty="0">
              <a:ln>
                <a:noFill/>
              </a:ln>
              <a:solidFill>
                <a:srgbClr val="999999"/>
              </a:solidFill>
              <a:effectLst/>
              <a:uLnTx/>
              <a:uFillTx/>
              <a:latin typeface="Arial"/>
              <a:ea typeface="+mn-ea"/>
              <a:cs typeface="+mn-cs"/>
            </a:endParaRPr>
          </a:p>
        </p:txBody>
      </p:sp>
      <p:sp>
        <p:nvSpPr>
          <p:cNvPr id="4" name="Textplatzhalter 3">
            <a:extLst>
              <a:ext uri="{FF2B5EF4-FFF2-40B4-BE49-F238E27FC236}">
                <a16:creationId xmlns:a16="http://schemas.microsoft.com/office/drawing/2014/main" id="{EA0AF158-B256-4E4C-BD71-9943E39C15EA}"/>
              </a:ext>
            </a:extLst>
          </p:cNvPr>
          <p:cNvSpPr>
            <a:spLocks noGrp="1"/>
          </p:cNvSpPr>
          <p:nvPr>
            <p:ph type="body" sz="quarter" idx="14"/>
          </p:nvPr>
        </p:nvSpPr>
        <p:spPr/>
        <p:txBody>
          <a:bodyPr/>
          <a:lstStyle/>
          <a:p>
            <a:endParaRPr lang="de-DE"/>
          </a:p>
        </p:txBody>
      </p:sp>
      <p:pic>
        <p:nvPicPr>
          <p:cNvPr id="2" name="Sydney_FIXED">
            <a:hlinkClick r:id="" action="ppaction://media"/>
            <a:extLst>
              <a:ext uri="{FF2B5EF4-FFF2-40B4-BE49-F238E27FC236}">
                <a16:creationId xmlns:a16="http://schemas.microsoft.com/office/drawing/2014/main" id="{35EF0BEF-0652-4F10-921E-E41928BCB053}"/>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422478" y="1235031"/>
            <a:ext cx="9048045" cy="5089526"/>
          </a:xfrm>
          <a:prstGeom prst="rect">
            <a:avLst/>
          </a:prstGeom>
        </p:spPr>
      </p:pic>
    </p:spTree>
    <p:extLst>
      <p:ext uri="{BB962C8B-B14F-4D97-AF65-F5344CB8AC3E}">
        <p14:creationId xmlns:p14="http://schemas.microsoft.com/office/powerpoint/2010/main" val="10358069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8385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6" name="Foliennummernplatzhalter 5">
            <a:extLst>
              <a:ext uri="{FF2B5EF4-FFF2-40B4-BE49-F238E27FC236}">
                <a16:creationId xmlns:a16="http://schemas.microsoft.com/office/drawing/2014/main" id="{DF0DF2BA-4578-40A0-92C9-446BC69396F9}"/>
              </a:ext>
            </a:extLst>
          </p:cNvPr>
          <p:cNvSpPr>
            <a:spLocks noGrp="1"/>
          </p:cNvSpPr>
          <p:nvPr>
            <p:ph type="sldNum" sz="quarter" idx="17"/>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DB0D90-6264-4E90-9724-ABC670DBF4FB}" type="slidenum">
              <a:rPr kumimoji="0" lang="en-US" sz="1000" b="0" i="0" u="none" strike="noStrike" kern="1200" cap="none" spc="0" normalizeH="0" baseline="0" noProof="0" smtClean="0">
                <a:ln>
                  <a:noFill/>
                </a:ln>
                <a:solidFill>
                  <a:srgbClr val="99999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000" b="0" i="0" u="none" strike="noStrike" kern="1200" cap="none" spc="0" normalizeH="0" baseline="0" noProof="0" dirty="0">
              <a:ln>
                <a:noFill/>
              </a:ln>
              <a:solidFill>
                <a:srgbClr val="999999"/>
              </a:solidFill>
              <a:effectLst/>
              <a:uLnTx/>
              <a:uFillTx/>
              <a:latin typeface="Arial"/>
              <a:ea typeface="+mn-ea"/>
              <a:cs typeface="+mn-cs"/>
            </a:endParaRPr>
          </a:p>
        </p:txBody>
      </p:sp>
      <p:sp>
        <p:nvSpPr>
          <p:cNvPr id="8" name="Titel 7">
            <a:extLst>
              <a:ext uri="{FF2B5EF4-FFF2-40B4-BE49-F238E27FC236}">
                <a16:creationId xmlns:a16="http://schemas.microsoft.com/office/drawing/2014/main" id="{6BBE18ED-5943-4E75-8B0B-5D536675609C}"/>
              </a:ext>
            </a:extLst>
          </p:cNvPr>
          <p:cNvSpPr>
            <a:spLocks noGrp="1"/>
          </p:cNvSpPr>
          <p:nvPr>
            <p:ph type="title"/>
          </p:nvPr>
        </p:nvSpPr>
        <p:spPr/>
        <p:txBody>
          <a:bodyPr/>
          <a:lstStyle/>
          <a:p>
            <a:r>
              <a:rPr lang="de-DE" sz="3200" dirty="0"/>
              <a:t>Was passiert danach?</a:t>
            </a:r>
          </a:p>
        </p:txBody>
      </p:sp>
      <p:pic>
        <p:nvPicPr>
          <p:cNvPr id="17" name="Grafik 16">
            <a:extLst>
              <a:ext uri="{FF2B5EF4-FFF2-40B4-BE49-F238E27FC236}">
                <a16:creationId xmlns:a16="http://schemas.microsoft.com/office/drawing/2014/main" id="{F97D0E08-E671-48CD-A7C2-2275423F6803}"/>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00081" y="2930647"/>
            <a:ext cx="10193395" cy="3243353"/>
          </a:xfrm>
          <a:prstGeom prst="rect">
            <a:avLst/>
          </a:prstGeom>
        </p:spPr>
      </p:pic>
      <p:sp>
        <p:nvSpPr>
          <p:cNvPr id="18" name="Inhaltsplatzhalter 1">
            <a:extLst>
              <a:ext uri="{FF2B5EF4-FFF2-40B4-BE49-F238E27FC236}">
                <a16:creationId xmlns:a16="http://schemas.microsoft.com/office/drawing/2014/main" id="{FBA06642-9FB4-4DD3-98E6-C025D953D778}"/>
              </a:ext>
            </a:extLst>
          </p:cNvPr>
          <p:cNvSpPr txBox="1">
            <a:spLocks/>
          </p:cNvSpPr>
          <p:nvPr/>
        </p:nvSpPr>
        <p:spPr>
          <a:xfrm>
            <a:off x="1330246" y="3981702"/>
            <a:ext cx="2870200" cy="2120306"/>
          </a:xfrm>
          <a:prstGeom prst="rect">
            <a:avLst/>
          </a:prstGeom>
          <a:solidFill>
            <a:srgbClr val="A8C8E4"/>
          </a:solidFill>
        </p:spPr>
        <p:txBody>
          <a:bodyPr vert="horz" lIns="91440" tIns="45720" rIns="91440" bIns="45720" rtlCol="0">
            <a:noAutofit/>
          </a:bodyPr>
          <a:lstStyle>
            <a:lvl1pPr marL="228600" indent="-228600" algn="l" defTabSz="914400" rtl="0" eaLnBrk="1" latinLnBrk="0" hangingPunct="1">
              <a:lnSpc>
                <a:spcPct val="100000"/>
              </a:lnSpc>
              <a:spcBef>
                <a:spcPts val="1200"/>
              </a:spcBef>
              <a:spcAft>
                <a:spcPts val="1200"/>
              </a:spcAft>
              <a:buFontTx/>
              <a:buBlip>
                <a:blip r:embed="rId4"/>
              </a:buBlip>
              <a:defRPr sz="22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74400" marR="0" lvl="0" indent="-374400" algn="l" defTabSz="914400" rtl="0" eaLnBrk="1" fontAlgn="auto" latinLnBrk="0" hangingPunct="1">
              <a:lnSpc>
                <a:spcPct val="100000"/>
              </a:lnSpc>
              <a:spcBef>
                <a:spcPts val="1200"/>
              </a:spcBef>
              <a:spcAft>
                <a:spcPts val="600"/>
              </a:spcAft>
              <a:buClrTx/>
              <a:buSzTx/>
              <a:buFontTx/>
              <a:buBlip>
                <a:blip r:embed="rId4"/>
              </a:buBlip>
              <a:tabLst/>
              <a:defRPr/>
            </a:pPr>
            <a:r>
              <a:rPr kumimoji="0" lang="de-DE" sz="18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Erste Informationen</a:t>
            </a:r>
          </a:p>
          <a:p>
            <a:pPr marL="704850" marR="0" lvl="1"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e-DE"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Geschlecht</a:t>
            </a:r>
          </a:p>
          <a:p>
            <a:pPr marL="704850" marR="0" lvl="1"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e-DE"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Altersgruppe</a:t>
            </a:r>
          </a:p>
          <a:p>
            <a:pPr marL="704850" marR="0" lvl="1"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e-DE"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Zielland</a:t>
            </a:r>
          </a:p>
          <a:p>
            <a:pPr marL="374400" marR="0" lvl="0" indent="-374400" algn="l" defTabSz="914400" rtl="0" eaLnBrk="1" fontAlgn="auto" latinLnBrk="0" hangingPunct="1">
              <a:lnSpc>
                <a:spcPct val="100000"/>
              </a:lnSpc>
              <a:spcBef>
                <a:spcPts val="1200"/>
              </a:spcBef>
              <a:spcAft>
                <a:spcPts val="1200"/>
              </a:spcAft>
              <a:buClrTx/>
              <a:buSzTx/>
              <a:buFontTx/>
              <a:buBlip>
                <a:blip r:embed="rId4"/>
              </a:buBlip>
              <a:tabLst/>
              <a:defRPr/>
            </a:pPr>
            <a:r>
              <a:rPr kumimoji="0" lang="de-DE" sz="18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Anonymer </a:t>
            </a:r>
            <a:br>
              <a:rPr kumimoji="0" lang="de-DE" sz="18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br>
            <a:r>
              <a:rPr kumimoji="0" lang="de-DE" sz="18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Briefkontakt </a:t>
            </a:r>
          </a:p>
        </p:txBody>
      </p:sp>
      <p:sp>
        <p:nvSpPr>
          <p:cNvPr id="19" name="Inhaltsplatzhalter 1">
            <a:extLst>
              <a:ext uri="{FF2B5EF4-FFF2-40B4-BE49-F238E27FC236}">
                <a16:creationId xmlns:a16="http://schemas.microsoft.com/office/drawing/2014/main" id="{24DA1BB1-A3A6-45F9-87D4-ADDB6E66A3AA}"/>
              </a:ext>
            </a:extLst>
          </p:cNvPr>
          <p:cNvSpPr txBox="1">
            <a:spLocks/>
          </p:cNvSpPr>
          <p:nvPr/>
        </p:nvSpPr>
        <p:spPr>
          <a:xfrm>
            <a:off x="1330246" y="3446670"/>
            <a:ext cx="3149519" cy="834369"/>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200"/>
              </a:spcBef>
              <a:spcAft>
                <a:spcPts val="1200"/>
              </a:spcAft>
              <a:buFontTx/>
              <a:buBlip>
                <a:blip r:embed="rId4"/>
              </a:buBlip>
              <a:defRPr sz="22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spcAft>
                <a:spcPts val="0"/>
              </a:spcAft>
              <a:buFontTx/>
              <a:buNone/>
            </a:pPr>
            <a:r>
              <a:rPr lang="de-DE" sz="2400" b="1" dirty="0">
                <a:solidFill>
                  <a:schemeClr val="bg1"/>
                </a:solidFill>
              </a:rPr>
              <a:t>Nach einem Tag:</a:t>
            </a:r>
          </a:p>
        </p:txBody>
      </p:sp>
      <p:pic>
        <p:nvPicPr>
          <p:cNvPr id="20" name="Bildplatzhalter 2">
            <a:extLst>
              <a:ext uri="{FF2B5EF4-FFF2-40B4-BE49-F238E27FC236}">
                <a16:creationId xmlns:a16="http://schemas.microsoft.com/office/drawing/2014/main" id="{1FD490F9-A0DA-4517-9497-9478BAB55A1F}"/>
              </a:ext>
            </a:extLst>
          </p:cNvPr>
          <p:cNvPicPr>
            <a:picLocks noChangeAspect="1"/>
          </p:cNvPicPr>
          <p:nvPr/>
        </p:nvPicPr>
        <p:blipFill>
          <a:blip r:embed="rId5" cstate="email">
            <a:extLst>
              <a:ext uri="{28A0092B-C50C-407E-A947-70E740481C1C}">
                <a14:useLocalDpi xmlns:a14="http://schemas.microsoft.com/office/drawing/2010/main" val="0"/>
              </a:ext>
            </a:extLst>
          </a:blip>
          <a:srcRect/>
          <a:stretch/>
        </p:blipFill>
        <p:spPr>
          <a:xfrm>
            <a:off x="1658242" y="1358892"/>
            <a:ext cx="1957333" cy="1957333"/>
          </a:xfrm>
          <a:prstGeom prst="ellipse">
            <a:avLst/>
          </a:prstGeom>
          <a:solidFill>
            <a:schemeClr val="bg1"/>
          </a:solidFill>
          <a:ln w="50800">
            <a:noFill/>
          </a:ln>
        </p:spPr>
      </p:pic>
      <p:pic>
        <p:nvPicPr>
          <p:cNvPr id="16" name="Bildplatzhalter 22">
            <a:extLst>
              <a:ext uri="{FF2B5EF4-FFF2-40B4-BE49-F238E27FC236}">
                <a16:creationId xmlns:a16="http://schemas.microsoft.com/office/drawing/2014/main" id="{3978AB5C-E77B-4547-A7E3-637B3A07C0EA}"/>
              </a:ext>
            </a:extLst>
          </p:cNvPr>
          <p:cNvPicPr>
            <a:picLocks noChangeAspect="1"/>
          </p:cNvPicPr>
          <p:nvPr/>
        </p:nvPicPr>
        <p:blipFill rotWithShape="1">
          <a:blip r:embed="rId6" cstate="email">
            <a:extLst>
              <a:ext uri="{28A0092B-C50C-407E-A947-70E740481C1C}">
                <a14:useLocalDpi xmlns:a14="http://schemas.microsoft.com/office/drawing/2010/main" val="0"/>
              </a:ext>
            </a:extLst>
          </a:blip>
          <a:srcRect l="-11" b="-2109"/>
          <a:stretch/>
        </p:blipFill>
        <p:spPr>
          <a:xfrm>
            <a:off x="5189263" y="1358892"/>
            <a:ext cx="1957333" cy="1957333"/>
          </a:xfrm>
          <a:prstGeom prst="ellipse">
            <a:avLst/>
          </a:prstGeom>
        </p:spPr>
      </p:pic>
      <p:pic>
        <p:nvPicPr>
          <p:cNvPr id="21" name="Bildplatzhalter 24">
            <a:extLst>
              <a:ext uri="{FF2B5EF4-FFF2-40B4-BE49-F238E27FC236}">
                <a16:creationId xmlns:a16="http://schemas.microsoft.com/office/drawing/2014/main" id="{861FB5FE-54A5-41A1-9A99-115D11683778}"/>
              </a:ext>
            </a:extLst>
          </p:cNvPr>
          <p:cNvPicPr>
            <a:picLocks noChangeAspect="1"/>
          </p:cNvPicPr>
          <p:nvPr/>
        </p:nvPicPr>
        <p:blipFill>
          <a:blip r:embed="rId7" cstate="email">
            <a:extLst>
              <a:ext uri="{28A0092B-C50C-407E-A947-70E740481C1C}">
                <a14:useLocalDpi xmlns:a14="http://schemas.microsoft.com/office/drawing/2010/main" val="0"/>
              </a:ext>
            </a:extLst>
          </a:blip>
          <a:srcRect/>
          <a:stretch/>
        </p:blipFill>
        <p:spPr>
          <a:xfrm>
            <a:off x="8720285" y="1358892"/>
            <a:ext cx="1957333" cy="1957333"/>
          </a:xfrm>
          <a:prstGeom prst="ellipse">
            <a:avLst/>
          </a:prstGeom>
        </p:spPr>
      </p:pic>
      <p:sp>
        <p:nvSpPr>
          <p:cNvPr id="22" name="Inhaltsplatzhalter 1">
            <a:extLst>
              <a:ext uri="{FF2B5EF4-FFF2-40B4-BE49-F238E27FC236}">
                <a16:creationId xmlns:a16="http://schemas.microsoft.com/office/drawing/2014/main" id="{2360C85E-AD91-4746-BC7D-6C142799082D}"/>
              </a:ext>
            </a:extLst>
          </p:cNvPr>
          <p:cNvSpPr txBox="1">
            <a:spLocks/>
          </p:cNvSpPr>
          <p:nvPr/>
        </p:nvSpPr>
        <p:spPr>
          <a:xfrm>
            <a:off x="4866846" y="4053694"/>
            <a:ext cx="2873477" cy="2024240"/>
          </a:xfrm>
          <a:prstGeom prst="rect">
            <a:avLst/>
          </a:prstGeom>
          <a:solidFill>
            <a:srgbClr val="F0767A"/>
          </a:solidFill>
          <a:ln>
            <a:noFill/>
          </a:ln>
        </p:spPr>
        <p:txBody>
          <a:bodyPr vert="horz" lIns="91440" tIns="45720" rIns="91440" bIns="45720" rtlCol="0">
            <a:noAutofit/>
          </a:bodyPr>
          <a:lstStyle>
            <a:lvl1pPr marL="228600" indent="-228600" algn="l" defTabSz="914400" rtl="0" eaLnBrk="1" latinLnBrk="0" hangingPunct="1">
              <a:lnSpc>
                <a:spcPct val="100000"/>
              </a:lnSpc>
              <a:spcBef>
                <a:spcPts val="1200"/>
              </a:spcBef>
              <a:spcAft>
                <a:spcPts val="1200"/>
              </a:spcAft>
              <a:buFontTx/>
              <a:buBlip>
                <a:blip r:embed="rId4"/>
              </a:buBlip>
              <a:defRPr sz="22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74400" marR="0" lvl="0" indent="-374400" algn="l" defTabSz="914400" rtl="0" eaLnBrk="1" fontAlgn="auto" latinLnBrk="0" hangingPunct="1">
              <a:lnSpc>
                <a:spcPct val="100000"/>
              </a:lnSpc>
              <a:spcBef>
                <a:spcPts val="1200"/>
              </a:spcBef>
              <a:spcAft>
                <a:spcPts val="0"/>
              </a:spcAft>
              <a:buClrTx/>
              <a:buSzTx/>
              <a:buFontTx/>
              <a:buBlip>
                <a:blip r:embed="rId4"/>
              </a:buBlip>
              <a:tabLst/>
              <a:defRPr/>
            </a:pPr>
            <a:r>
              <a:rPr kumimoji="0" lang="de-DE" sz="18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Aktuelle </a:t>
            </a:r>
            <a:br>
              <a:rPr kumimoji="0" lang="de-DE" sz="18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br>
            <a:r>
              <a:rPr kumimoji="0" lang="de-DE" sz="18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Information zum Gesundheitszustand der Patientin / des Patienten</a:t>
            </a:r>
          </a:p>
        </p:txBody>
      </p:sp>
      <p:sp>
        <p:nvSpPr>
          <p:cNvPr id="24" name="Inhaltsplatzhalter 1">
            <a:extLst>
              <a:ext uri="{FF2B5EF4-FFF2-40B4-BE49-F238E27FC236}">
                <a16:creationId xmlns:a16="http://schemas.microsoft.com/office/drawing/2014/main" id="{AC1299D3-28BB-4DB4-BF66-7708E41F4EC9}"/>
              </a:ext>
            </a:extLst>
          </p:cNvPr>
          <p:cNvSpPr txBox="1">
            <a:spLocks/>
          </p:cNvSpPr>
          <p:nvPr/>
        </p:nvSpPr>
        <p:spPr>
          <a:xfrm>
            <a:off x="4866846" y="3446670"/>
            <a:ext cx="3235330" cy="965827"/>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200"/>
              </a:spcBef>
              <a:spcAft>
                <a:spcPts val="1200"/>
              </a:spcAft>
              <a:buFontTx/>
              <a:buBlip>
                <a:blip r:embed="rId4"/>
              </a:buBlip>
              <a:defRPr sz="22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Tx/>
              <a:buNone/>
            </a:pPr>
            <a:r>
              <a:rPr lang="de-DE" sz="2400" b="1" dirty="0">
                <a:solidFill>
                  <a:schemeClr val="bg1"/>
                </a:solidFill>
              </a:rPr>
              <a:t>Nach 3 Monaten: </a:t>
            </a:r>
          </a:p>
        </p:txBody>
      </p:sp>
      <p:sp>
        <p:nvSpPr>
          <p:cNvPr id="25" name="Inhaltsplatzhalter 1">
            <a:extLst>
              <a:ext uri="{FF2B5EF4-FFF2-40B4-BE49-F238E27FC236}">
                <a16:creationId xmlns:a16="http://schemas.microsoft.com/office/drawing/2014/main" id="{9C8249DB-6AD7-429F-9DCC-504E430230F7}"/>
              </a:ext>
            </a:extLst>
          </p:cNvPr>
          <p:cNvSpPr txBox="1">
            <a:spLocks/>
          </p:cNvSpPr>
          <p:nvPr/>
        </p:nvSpPr>
        <p:spPr>
          <a:xfrm>
            <a:off x="8330179" y="4053694"/>
            <a:ext cx="2905600" cy="2046815"/>
          </a:xfrm>
          <a:prstGeom prst="rect">
            <a:avLst/>
          </a:prstGeom>
          <a:solidFill>
            <a:srgbClr val="C3DFB9"/>
          </a:solidFill>
        </p:spPr>
        <p:txBody>
          <a:bodyPr vert="horz" lIns="91440" tIns="45720" rIns="91440" bIns="45720" rtlCol="0">
            <a:noAutofit/>
          </a:bodyPr>
          <a:lstStyle>
            <a:lvl1pPr marL="228600" indent="-228600" algn="l" defTabSz="914400" rtl="0" eaLnBrk="1" latinLnBrk="0" hangingPunct="1">
              <a:lnSpc>
                <a:spcPct val="100000"/>
              </a:lnSpc>
              <a:spcBef>
                <a:spcPts val="1200"/>
              </a:spcBef>
              <a:spcAft>
                <a:spcPts val="1200"/>
              </a:spcAft>
              <a:buFontTx/>
              <a:buBlip>
                <a:blip r:embed="rId4"/>
              </a:buBlip>
              <a:defRPr sz="22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74400" marR="0" lvl="0" indent="-374400" algn="l" defTabSz="914400" rtl="0" eaLnBrk="1" fontAlgn="auto" latinLnBrk="0" hangingPunct="1">
              <a:lnSpc>
                <a:spcPct val="100000"/>
              </a:lnSpc>
              <a:spcBef>
                <a:spcPts val="1200"/>
              </a:spcBef>
              <a:spcAft>
                <a:spcPts val="0"/>
              </a:spcAft>
              <a:buClrTx/>
              <a:buSzTx/>
              <a:buFontTx/>
              <a:buBlip>
                <a:blip r:embed="rId4"/>
              </a:buBlip>
              <a:tabLst/>
              <a:defRPr/>
            </a:pPr>
            <a:r>
              <a:rPr kumimoji="0" lang="de-DE" sz="18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Ein persönliches Kennenlernen kann über die DKMS angefragt werden</a:t>
            </a:r>
          </a:p>
        </p:txBody>
      </p:sp>
      <p:sp>
        <p:nvSpPr>
          <p:cNvPr id="26" name="Inhaltsplatzhalter 1">
            <a:extLst>
              <a:ext uri="{FF2B5EF4-FFF2-40B4-BE49-F238E27FC236}">
                <a16:creationId xmlns:a16="http://schemas.microsoft.com/office/drawing/2014/main" id="{21901EE9-388D-4503-98BA-3F81F9EE363E}"/>
              </a:ext>
            </a:extLst>
          </p:cNvPr>
          <p:cNvSpPr txBox="1">
            <a:spLocks/>
          </p:cNvSpPr>
          <p:nvPr/>
        </p:nvSpPr>
        <p:spPr>
          <a:xfrm>
            <a:off x="8391345" y="3465952"/>
            <a:ext cx="3235331" cy="795803"/>
          </a:xfrm>
          <a:prstGeom prst="rect">
            <a:avLst/>
          </a:prstGeom>
        </p:spPr>
        <p:txBody>
          <a:bodyPr>
            <a:noAutofit/>
          </a:bodyPr>
          <a:lstStyle>
            <a:lvl1pPr marL="0" indent="0" algn="l" defTabSz="914400" rtl="0" eaLnBrk="1" fontAlgn="ctr" latinLnBrk="0" hangingPunct="1">
              <a:lnSpc>
                <a:spcPct val="130000"/>
              </a:lnSpc>
              <a:spcBef>
                <a:spcPts val="0"/>
              </a:spcBef>
              <a:spcAft>
                <a:spcPts val="0"/>
              </a:spcAft>
              <a:buFont typeface="Arial" panose="020B0604020202020204" pitchFamily="34" charset="0"/>
              <a:buNone/>
              <a:defRPr sz="1600" kern="1200">
                <a:solidFill>
                  <a:schemeClr val="tx1"/>
                </a:solidFill>
                <a:latin typeface="+mn-lt"/>
                <a:ea typeface="+mn-ea"/>
                <a:cs typeface="+mn-cs"/>
              </a:defRPr>
            </a:lvl1pPr>
            <a:lvl2pPr marL="252000" indent="-252000" algn="l" defTabSz="914400" rtl="0" eaLnBrk="1" fontAlgn="ctr" latinLnBrk="0" hangingPunct="1">
              <a:lnSpc>
                <a:spcPct val="130000"/>
              </a:lnSpc>
              <a:spcBef>
                <a:spcPts val="0"/>
              </a:spcBef>
              <a:spcAft>
                <a:spcPts val="0"/>
              </a:spcAft>
              <a:buSzPct val="110000"/>
              <a:buFont typeface="Arial" panose="020B0604020202020204" pitchFamily="34" charset="0"/>
              <a:buChar char="•"/>
              <a:defRPr sz="1600" kern="1200">
                <a:solidFill>
                  <a:schemeClr val="tx1"/>
                </a:solidFill>
                <a:latin typeface="+mn-lt"/>
                <a:ea typeface="+mn-ea"/>
                <a:cs typeface="+mn-cs"/>
              </a:defRPr>
            </a:lvl2pPr>
            <a:lvl3pPr marL="504000" indent="-252000" algn="l" defTabSz="914400" rtl="0" eaLnBrk="1" fontAlgn="ctr" latinLnBrk="0" hangingPunct="1">
              <a:lnSpc>
                <a:spcPct val="130000"/>
              </a:lnSpc>
              <a:spcBef>
                <a:spcPts val="0"/>
              </a:spcBef>
              <a:spcAft>
                <a:spcPts val="0"/>
              </a:spcAft>
              <a:buSzPct val="110000"/>
              <a:buFont typeface="Arial" panose="020B0604020202020204" pitchFamily="34" charset="0"/>
              <a:buChar char="•"/>
              <a:defRPr sz="1600" kern="1200">
                <a:solidFill>
                  <a:schemeClr val="tx1"/>
                </a:solidFill>
                <a:latin typeface="+mn-lt"/>
                <a:ea typeface="+mn-ea"/>
                <a:cs typeface="+mn-cs"/>
              </a:defRPr>
            </a:lvl3pPr>
            <a:lvl4pPr marL="756000" indent="-252000" algn="l" defTabSz="914400" rtl="0" eaLnBrk="1" fontAlgn="ctr" latinLnBrk="0" hangingPunct="1">
              <a:lnSpc>
                <a:spcPct val="130000"/>
              </a:lnSpc>
              <a:spcBef>
                <a:spcPts val="0"/>
              </a:spcBef>
              <a:spcAft>
                <a:spcPts val="0"/>
              </a:spcAft>
              <a:buSzPct val="110000"/>
              <a:buFont typeface="Arial" panose="020B0604020202020204" pitchFamily="34" charset="0"/>
              <a:buChar char="•"/>
              <a:defRPr sz="1600" b="0" kern="1200">
                <a:solidFill>
                  <a:schemeClr val="tx1"/>
                </a:solidFill>
                <a:latin typeface="+mn-lt"/>
                <a:ea typeface="+mn-ea"/>
                <a:cs typeface="+mn-cs"/>
              </a:defRPr>
            </a:lvl4pPr>
            <a:lvl5pPr marL="0" indent="0" algn="l" defTabSz="914400" rtl="0" eaLnBrk="1" fontAlgn="ctr" latinLnBrk="0" hangingPunct="1">
              <a:lnSpc>
                <a:spcPct val="130000"/>
              </a:lnSpc>
              <a:spcBef>
                <a:spcPts val="0"/>
              </a:spcBef>
              <a:spcAft>
                <a:spcPts val="0"/>
              </a:spcAft>
              <a:buFont typeface="Arial" panose="020B0604020202020204" pitchFamily="34" charset="0"/>
              <a:buNone/>
              <a:defRPr sz="1600" b="1" kern="1200">
                <a:solidFill>
                  <a:schemeClr val="tx1"/>
                </a:solidFill>
                <a:latin typeface="+mn-lt"/>
                <a:ea typeface="+mn-ea"/>
                <a:cs typeface="+mn-cs"/>
              </a:defRPr>
            </a:lvl5pPr>
            <a:lvl6pPr marL="0" indent="0" algn="l" defTabSz="914400" rtl="0" eaLnBrk="1" fontAlgn="ctr" latinLnBrk="0" hangingPunct="1">
              <a:lnSpc>
                <a:spcPct val="130000"/>
              </a:lnSpc>
              <a:spcBef>
                <a:spcPts val="0"/>
              </a:spcBef>
              <a:spcAft>
                <a:spcPts val="0"/>
              </a:spcAft>
              <a:buFontTx/>
              <a:buNone/>
              <a:defRPr sz="2200" kern="1200">
                <a:solidFill>
                  <a:schemeClr val="tx1"/>
                </a:solidFill>
                <a:latin typeface="+mn-lt"/>
                <a:ea typeface="+mn-ea"/>
                <a:cs typeface="+mn-cs"/>
              </a:defRPr>
            </a:lvl6pPr>
            <a:lvl7pPr marL="324000" indent="-324000" algn="l" defTabSz="914400" rtl="0" eaLnBrk="1" fontAlgn="ctr" latinLnBrk="0" hangingPunct="1">
              <a:lnSpc>
                <a:spcPct val="130000"/>
              </a:lnSpc>
              <a:spcBef>
                <a:spcPts val="0"/>
              </a:spcBef>
              <a:spcAft>
                <a:spcPts val="0"/>
              </a:spcAft>
              <a:buSzPct val="110000"/>
              <a:buFont typeface="Arial" panose="020B0604020202020204" pitchFamily="34" charset="0"/>
              <a:buChar char="•"/>
              <a:defRPr sz="2200" kern="1200">
                <a:solidFill>
                  <a:schemeClr val="tx1"/>
                </a:solidFill>
                <a:latin typeface="+mn-lt"/>
                <a:ea typeface="+mn-ea"/>
                <a:cs typeface="+mn-cs"/>
              </a:defRPr>
            </a:lvl7pPr>
            <a:lvl8pPr marL="648000" indent="-324000" algn="l" defTabSz="914400" rtl="0" eaLnBrk="1" fontAlgn="ctr" latinLnBrk="0" hangingPunct="1">
              <a:lnSpc>
                <a:spcPct val="130000"/>
              </a:lnSpc>
              <a:spcBef>
                <a:spcPts val="0"/>
              </a:spcBef>
              <a:buSzPct val="110000"/>
              <a:buFont typeface="Arial" panose="020B0604020202020204" pitchFamily="34" charset="0"/>
              <a:buChar char="•"/>
              <a:defRPr lang="de-DE" sz="2200" b="0" kern="1200" dirty="0">
                <a:solidFill>
                  <a:schemeClr val="tx1"/>
                </a:solidFill>
                <a:latin typeface="+mn-lt"/>
                <a:ea typeface="+mn-ea"/>
                <a:cs typeface="+mn-cs"/>
              </a:defRPr>
            </a:lvl8pPr>
            <a:lvl9pPr marL="0" indent="0" algn="l" defTabSz="914400" rtl="0" eaLnBrk="1" fontAlgn="ctr" latinLnBrk="0" hangingPunct="1">
              <a:lnSpc>
                <a:spcPct val="130000"/>
              </a:lnSpc>
              <a:spcBef>
                <a:spcPts val="0"/>
              </a:spcBef>
              <a:buFont typeface="Symbol" panose="05050102010706020507" pitchFamily="18" charset="2"/>
              <a:buNone/>
              <a:defRPr sz="2200" b="1" kern="1200">
                <a:solidFill>
                  <a:schemeClr val="tx1"/>
                </a:solidFill>
                <a:latin typeface="+mn-lt"/>
                <a:ea typeface="+mn-ea"/>
                <a:cs typeface="+mn-cs"/>
              </a:defRPr>
            </a:lvl9pPr>
          </a:lstStyle>
          <a:p>
            <a:pPr>
              <a:lnSpc>
                <a:spcPct val="100000"/>
              </a:lnSpc>
            </a:pPr>
            <a:r>
              <a:rPr lang="de-DE" sz="2400" b="1" dirty="0">
                <a:solidFill>
                  <a:schemeClr val="bg1"/>
                </a:solidFill>
                <a:latin typeface="Arial" panose="020B0604020202020204" pitchFamily="34" charset="0"/>
                <a:cs typeface="Arial" panose="020B0604020202020204" pitchFamily="34" charset="0"/>
              </a:rPr>
              <a:t>Nach 2 Jahren: </a:t>
            </a:r>
          </a:p>
        </p:txBody>
      </p:sp>
      <p:sp>
        <p:nvSpPr>
          <p:cNvPr id="14" name="Textplatzhalter 2">
            <a:extLst>
              <a:ext uri="{FF2B5EF4-FFF2-40B4-BE49-F238E27FC236}">
                <a16:creationId xmlns:a16="http://schemas.microsoft.com/office/drawing/2014/main" id="{990B1C5A-DA31-47FF-A982-D3C9232BBACA}"/>
              </a:ext>
            </a:extLst>
          </p:cNvPr>
          <p:cNvSpPr>
            <a:spLocks noGrp="1"/>
          </p:cNvSpPr>
          <p:nvPr>
            <p:ph type="body" sz="quarter" idx="14"/>
          </p:nvPr>
        </p:nvSpPr>
        <p:spPr>
          <a:xfrm>
            <a:off x="898525" y="223200"/>
            <a:ext cx="5286376" cy="252000"/>
          </a:xfrm>
        </p:spPr>
        <p:txBody>
          <a:bodyPr/>
          <a:lstStyle/>
          <a:p>
            <a:r>
              <a:rPr lang="de-DE" dirty="0"/>
              <a:t>DKMS</a:t>
            </a:r>
          </a:p>
        </p:txBody>
      </p:sp>
    </p:spTree>
    <p:extLst>
      <p:ext uri="{BB962C8B-B14F-4D97-AF65-F5344CB8AC3E}">
        <p14:creationId xmlns:p14="http://schemas.microsoft.com/office/powerpoint/2010/main" val="27959271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dplatzhalter 3">
            <a:extLst>
              <a:ext uri="{FF2B5EF4-FFF2-40B4-BE49-F238E27FC236}">
                <a16:creationId xmlns:a16="http://schemas.microsoft.com/office/drawing/2014/main" id="{8889391C-13AF-466B-AD1F-EA87980B0419}"/>
              </a:ext>
            </a:extLst>
          </p:cNvPr>
          <p:cNvPicPr>
            <a:picLocks noGrp="1" noChangeAspect="1"/>
          </p:cNvPicPr>
          <p:nvPr>
            <p:ph type="pic" sz="quarter" idx="13"/>
          </p:nvPr>
        </p:nvPicPr>
        <p:blipFill>
          <a:blip r:embed="rId3" cstate="email">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t="6786" b="6786"/>
          <a:stretch>
            <a:fillRect/>
          </a:stretch>
        </p:blipFill>
        <p:spPr>
          <a:prstGeom prst="rect">
            <a:avLst/>
          </a:prstGeom>
        </p:spPr>
      </p:pic>
      <p:sp>
        <p:nvSpPr>
          <p:cNvPr id="5" name="Titel 3">
            <a:extLst>
              <a:ext uri="{FF2B5EF4-FFF2-40B4-BE49-F238E27FC236}">
                <a16:creationId xmlns:a16="http://schemas.microsoft.com/office/drawing/2014/main" id="{6469314A-C4A0-4C03-91DD-3FB2C49D2750}"/>
              </a:ext>
            </a:extLst>
          </p:cNvPr>
          <p:cNvSpPr txBox="1">
            <a:spLocks/>
          </p:cNvSpPr>
          <p:nvPr/>
        </p:nvSpPr>
        <p:spPr>
          <a:xfrm>
            <a:off x="6455310" y="1837492"/>
            <a:ext cx="4965943" cy="1148885"/>
          </a:xfrm>
          <a:prstGeom prst="rect">
            <a:avLst/>
          </a:prstGeom>
        </p:spPr>
        <p:txBody>
          <a:bodyPr>
            <a:noAutofit/>
          </a:bodyPr>
          <a:lstStyle>
            <a:lvl1pPr algn="l" defTabSz="914400" rtl="0" eaLnBrk="1" latinLnBrk="0" hangingPunct="1">
              <a:lnSpc>
                <a:spcPct val="90000"/>
              </a:lnSpc>
              <a:spcBef>
                <a:spcPct val="0"/>
              </a:spcBef>
              <a:buNone/>
              <a:defRPr sz="4000" b="1" kern="1200">
                <a:solidFill>
                  <a:schemeClr val="tx2"/>
                </a:solidFill>
                <a:latin typeface="Arial" panose="020B0604020202020204" pitchFamily="34" charset="0"/>
                <a:ea typeface="+mj-ea"/>
                <a:cs typeface="Arial" panose="020B0604020202020204" pitchFamily="34" charset="0"/>
              </a:defRPr>
            </a:lvl1pPr>
          </a:lstStyle>
          <a:p>
            <a:r>
              <a:rPr lang="de-DE" sz="3600" dirty="0">
                <a:solidFill>
                  <a:srgbClr val="E2001A"/>
                </a:solidFill>
              </a:rPr>
              <a:t>Wer kann sich </a:t>
            </a:r>
            <a:r>
              <a:rPr lang="de-DE" sz="3600" dirty="0">
                <a:solidFill>
                  <a:srgbClr val="A8C8E4"/>
                </a:solidFill>
              </a:rPr>
              <a:t>registrieren</a:t>
            </a:r>
            <a:r>
              <a:rPr lang="de-DE" sz="3600" dirty="0">
                <a:solidFill>
                  <a:srgbClr val="E2001A"/>
                </a:solidFill>
              </a:rPr>
              <a:t>?</a:t>
            </a:r>
          </a:p>
        </p:txBody>
      </p:sp>
      <p:sp>
        <p:nvSpPr>
          <p:cNvPr id="7" name="Inhaltsplatzhalter 2">
            <a:extLst>
              <a:ext uri="{FF2B5EF4-FFF2-40B4-BE49-F238E27FC236}">
                <a16:creationId xmlns:a16="http://schemas.microsoft.com/office/drawing/2014/main" id="{C0887EAB-3C14-45B5-B300-0240615B9B68}"/>
              </a:ext>
            </a:extLst>
          </p:cNvPr>
          <p:cNvSpPr txBox="1">
            <a:spLocks/>
          </p:cNvSpPr>
          <p:nvPr/>
        </p:nvSpPr>
        <p:spPr>
          <a:xfrm>
            <a:off x="6455310" y="3301755"/>
            <a:ext cx="5500943" cy="3969951"/>
          </a:xfrm>
          <a:prstGeom prst="rect">
            <a:avLst/>
          </a:prstGeom>
        </p:spPr>
        <p:txBody>
          <a:bodyPr>
            <a:normAutofit/>
          </a:bodyPr>
          <a:lstStyle>
            <a:lvl1pPr marL="228600" indent="-228600" algn="l" defTabSz="914400" rtl="0" eaLnBrk="1" latinLnBrk="0" hangingPunct="1">
              <a:lnSpc>
                <a:spcPct val="100000"/>
              </a:lnSpc>
              <a:spcBef>
                <a:spcPts val="1200"/>
              </a:spcBef>
              <a:spcAft>
                <a:spcPts val="1200"/>
              </a:spcAft>
              <a:buFontTx/>
              <a:buBlip>
                <a:blip r:embed="rId5"/>
              </a:buBlip>
              <a:defRPr sz="2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1200"/>
              </a:spcBef>
              <a:spcAft>
                <a:spcPts val="1200"/>
              </a:spcAft>
              <a:buFontTx/>
              <a:buBlip>
                <a:blip r:embed="rId5"/>
              </a:buBlip>
              <a:defRPr sz="1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1200"/>
              </a:spcBef>
              <a:spcAft>
                <a:spcPts val="1200"/>
              </a:spcAft>
              <a:buFontTx/>
              <a:buBlip>
                <a:blip r:embed="rId5"/>
              </a:buBlip>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1200"/>
              </a:spcBef>
              <a:spcAft>
                <a:spcPts val="1200"/>
              </a:spcAft>
              <a:buFontTx/>
              <a:buBlip>
                <a:blip r:embed="rId5"/>
              </a:buBlip>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1200"/>
              </a:spcBef>
              <a:spcAft>
                <a:spcPts val="1200"/>
              </a:spcAft>
              <a:buFontTx/>
              <a:buBlip>
                <a:blip r:embed="rId5"/>
              </a:buBlip>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74400" indent="-374400"/>
            <a:r>
              <a:rPr lang="de-DE" dirty="0"/>
              <a:t>Alter zwischen 17 und 55 Jahre </a:t>
            </a:r>
          </a:p>
          <a:p>
            <a:pPr marL="374400" indent="-374400"/>
            <a:r>
              <a:rPr lang="de-DE" dirty="0"/>
              <a:t>gute körperliche Verfassung</a:t>
            </a:r>
          </a:p>
          <a:p>
            <a:pPr marL="374400" indent="-374400"/>
            <a:r>
              <a:rPr lang="de-DE" dirty="0"/>
              <a:t>keine schwerwiegende Erkrankung</a:t>
            </a:r>
          </a:p>
        </p:txBody>
      </p:sp>
      <p:sp>
        <p:nvSpPr>
          <p:cNvPr id="10" name="Textfeld 9">
            <a:extLst>
              <a:ext uri="{FF2B5EF4-FFF2-40B4-BE49-F238E27FC236}">
                <a16:creationId xmlns:a16="http://schemas.microsoft.com/office/drawing/2014/main" id="{52A579ED-BC9C-4FE1-BC30-40D961E5D3DA}"/>
              </a:ext>
            </a:extLst>
          </p:cNvPr>
          <p:cNvSpPr txBox="1"/>
          <p:nvPr/>
        </p:nvSpPr>
        <p:spPr>
          <a:xfrm>
            <a:off x="826820" y="6408106"/>
            <a:ext cx="892175" cy="261610"/>
          </a:xfrm>
          <a:prstGeom prst="rect">
            <a:avLst/>
          </a:prstGeom>
          <a:noFill/>
        </p:spPr>
        <p:txBody>
          <a:bodyPr wrap="square" rtlCol="0">
            <a:spAutoFit/>
          </a:bodyPr>
          <a:lstStyle/>
          <a:p>
            <a:r>
              <a:rPr lang="de-DE" sz="1050" b="1" dirty="0">
                <a:solidFill>
                  <a:schemeClr val="tx2"/>
                </a:solidFill>
                <a:latin typeface="Arial" panose="020B0604020202020204" pitchFamily="34" charset="0"/>
                <a:cs typeface="Arial" panose="020B0604020202020204" pitchFamily="34" charset="0"/>
              </a:rPr>
              <a:t>DKMS</a:t>
            </a:r>
          </a:p>
        </p:txBody>
      </p:sp>
    </p:spTree>
    <p:extLst>
      <p:ext uri="{BB962C8B-B14F-4D97-AF65-F5344CB8AC3E}">
        <p14:creationId xmlns:p14="http://schemas.microsoft.com/office/powerpoint/2010/main" val="29355265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dplatzhalter 3">
            <a:extLst>
              <a:ext uri="{FF2B5EF4-FFF2-40B4-BE49-F238E27FC236}">
                <a16:creationId xmlns:a16="http://schemas.microsoft.com/office/drawing/2014/main" id="{9FB110F8-EF93-4AE8-94EA-4D7651ED66F9}"/>
              </a:ext>
            </a:extLst>
          </p:cNvPr>
          <p:cNvPicPr>
            <a:picLocks noGrp="1" noChangeAspect="1"/>
          </p:cNvPicPr>
          <p:nvPr>
            <p:ph type="pic" sz="quarter" idx="13"/>
          </p:nvPr>
        </p:nvPicPr>
        <p:blipFill>
          <a:blip r:embed="rId3" cstate="email">
            <a:extLst>
              <a:ext uri="{28A0092B-C50C-407E-A947-70E740481C1C}">
                <a14:useLocalDpi xmlns:a14="http://schemas.microsoft.com/office/drawing/2010/main" val="0"/>
              </a:ext>
            </a:extLst>
          </a:blip>
          <a:srcRect/>
          <a:stretch>
            <a:fillRect/>
          </a:stretch>
        </p:blipFill>
        <p:spPr>
          <a:prstGeom prst="rect">
            <a:avLst/>
          </a:prstGeom>
        </p:spPr>
      </p:pic>
      <p:sp>
        <p:nvSpPr>
          <p:cNvPr id="3" name="Inhaltsplatzhalter 2">
            <a:extLst>
              <a:ext uri="{FF2B5EF4-FFF2-40B4-BE49-F238E27FC236}">
                <a16:creationId xmlns:a16="http://schemas.microsoft.com/office/drawing/2014/main" id="{D01A6617-208B-43BB-9CC0-EAD0D01FD85F}"/>
              </a:ext>
            </a:extLst>
          </p:cNvPr>
          <p:cNvSpPr>
            <a:spLocks noGrp="1"/>
          </p:cNvSpPr>
          <p:nvPr>
            <p:ph idx="1"/>
          </p:nvPr>
        </p:nvSpPr>
        <p:spPr>
          <a:xfrm>
            <a:off x="7478117" y="4021902"/>
            <a:ext cx="4883216" cy="1143001"/>
          </a:xfrm>
        </p:spPr>
        <p:txBody>
          <a:bodyPr anchor="t">
            <a:normAutofit/>
          </a:bodyPr>
          <a:lstStyle/>
          <a:p>
            <a:pPr>
              <a:spcBef>
                <a:spcPts val="0"/>
              </a:spcBef>
              <a:spcAft>
                <a:spcPts val="0"/>
              </a:spcAft>
            </a:pPr>
            <a:r>
              <a:rPr lang="de-DE" dirty="0"/>
              <a:t>Dann registriere dich </a:t>
            </a:r>
          </a:p>
          <a:p>
            <a:pPr>
              <a:spcBef>
                <a:spcPts val="0"/>
              </a:spcBef>
              <a:spcAft>
                <a:spcPts val="0"/>
              </a:spcAft>
            </a:pPr>
            <a:r>
              <a:rPr lang="de-DE" dirty="0"/>
              <a:t>heute.</a:t>
            </a:r>
            <a:endParaRPr lang="de-DE" sz="1800" dirty="0"/>
          </a:p>
        </p:txBody>
      </p:sp>
      <p:pic>
        <p:nvPicPr>
          <p:cNvPr id="5" name="Grafik 4" descr="Ein Bild, das Grafiken, Farbigkeit, rot, Karminrot enthält.&#10;&#10;Automatisch generierte Beschreibung">
            <a:extLst>
              <a:ext uri="{FF2B5EF4-FFF2-40B4-BE49-F238E27FC236}">
                <a16:creationId xmlns:a16="http://schemas.microsoft.com/office/drawing/2014/main" id="{9E096E8A-80E5-4AB9-AA48-326A1847FFCE}"/>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599239" y="4131968"/>
            <a:ext cx="685200" cy="576000"/>
          </a:xfrm>
          <a:prstGeom prst="rect">
            <a:avLst/>
          </a:prstGeom>
        </p:spPr>
      </p:pic>
      <p:sp>
        <p:nvSpPr>
          <p:cNvPr id="6" name="Textfeld 5">
            <a:extLst>
              <a:ext uri="{FF2B5EF4-FFF2-40B4-BE49-F238E27FC236}">
                <a16:creationId xmlns:a16="http://schemas.microsoft.com/office/drawing/2014/main" id="{115BFB09-8349-40E3-8CCE-00440CE10DA4}"/>
              </a:ext>
            </a:extLst>
          </p:cNvPr>
          <p:cNvSpPr txBox="1"/>
          <p:nvPr/>
        </p:nvSpPr>
        <p:spPr>
          <a:xfrm>
            <a:off x="826820" y="6408106"/>
            <a:ext cx="892175" cy="261610"/>
          </a:xfrm>
          <a:prstGeom prst="rect">
            <a:avLst/>
          </a:prstGeom>
          <a:noFill/>
        </p:spPr>
        <p:txBody>
          <a:bodyPr wrap="square" rtlCol="0">
            <a:spAutoFit/>
          </a:bodyPr>
          <a:lstStyle/>
          <a:p>
            <a:r>
              <a:rPr lang="de-DE" sz="1050" b="1" dirty="0">
                <a:solidFill>
                  <a:schemeClr val="tx2"/>
                </a:solidFill>
                <a:latin typeface="Arial" panose="020B0604020202020204" pitchFamily="34" charset="0"/>
                <a:cs typeface="Arial" panose="020B0604020202020204" pitchFamily="34" charset="0"/>
              </a:rPr>
              <a:t>DKMS</a:t>
            </a:r>
          </a:p>
        </p:txBody>
      </p:sp>
      <p:sp>
        <p:nvSpPr>
          <p:cNvPr id="7" name="Titel 3">
            <a:extLst>
              <a:ext uri="{FF2B5EF4-FFF2-40B4-BE49-F238E27FC236}">
                <a16:creationId xmlns:a16="http://schemas.microsoft.com/office/drawing/2014/main" id="{3F15BA5A-5D0A-4F5D-B631-D4AEF3AF6A22}"/>
              </a:ext>
            </a:extLst>
          </p:cNvPr>
          <p:cNvSpPr txBox="1">
            <a:spLocks/>
          </p:cNvSpPr>
          <p:nvPr/>
        </p:nvSpPr>
        <p:spPr>
          <a:xfrm>
            <a:off x="6463773" y="2020774"/>
            <a:ext cx="4965943" cy="1679667"/>
          </a:xfrm>
          <a:prstGeom prst="rect">
            <a:avLst/>
          </a:prstGeom>
        </p:spPr>
        <p:txBody>
          <a:bodyPr>
            <a:noAutofit/>
          </a:bodyPr>
          <a:lstStyle>
            <a:lvl1pPr algn="l" defTabSz="914400" rtl="0" eaLnBrk="1" latinLnBrk="0" hangingPunct="1">
              <a:lnSpc>
                <a:spcPct val="90000"/>
              </a:lnSpc>
              <a:spcBef>
                <a:spcPct val="0"/>
              </a:spcBef>
              <a:buNone/>
              <a:defRPr sz="4000" b="1" kern="1200">
                <a:solidFill>
                  <a:schemeClr val="tx2"/>
                </a:solidFill>
                <a:latin typeface="Arial" panose="020B0604020202020204" pitchFamily="34" charset="0"/>
                <a:ea typeface="+mj-ea"/>
                <a:cs typeface="Arial" panose="020B0604020202020204" pitchFamily="34" charset="0"/>
              </a:defRPr>
            </a:lvl1pPr>
          </a:lstStyle>
          <a:p>
            <a:r>
              <a:rPr lang="de-DE" sz="3600" dirty="0">
                <a:solidFill>
                  <a:srgbClr val="E2001A"/>
                </a:solidFill>
              </a:rPr>
              <a:t>Willst Du auch </a:t>
            </a:r>
            <a:r>
              <a:rPr lang="de-DE" sz="3600" dirty="0" err="1">
                <a:solidFill>
                  <a:srgbClr val="A8C8E4"/>
                </a:solidFill>
              </a:rPr>
              <a:t>Lebensretter:in</a:t>
            </a:r>
            <a:r>
              <a:rPr lang="de-DE" sz="3600" dirty="0">
                <a:solidFill>
                  <a:srgbClr val="A8C8E4"/>
                </a:solidFill>
              </a:rPr>
              <a:t>  </a:t>
            </a:r>
            <a:r>
              <a:rPr lang="de-DE" sz="3600" dirty="0">
                <a:solidFill>
                  <a:srgbClr val="E2001A"/>
                </a:solidFill>
              </a:rPr>
              <a:t>werden?</a:t>
            </a:r>
          </a:p>
        </p:txBody>
      </p:sp>
    </p:spTree>
    <p:extLst>
      <p:ext uri="{BB962C8B-B14F-4D97-AF65-F5344CB8AC3E}">
        <p14:creationId xmlns:p14="http://schemas.microsoft.com/office/powerpoint/2010/main" val="35164858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D01A6617-208B-43BB-9CC0-EAD0D01FD85F}"/>
              </a:ext>
            </a:extLst>
          </p:cNvPr>
          <p:cNvSpPr>
            <a:spLocks noGrp="1"/>
          </p:cNvSpPr>
          <p:nvPr>
            <p:ph idx="1"/>
          </p:nvPr>
        </p:nvSpPr>
        <p:spPr>
          <a:xfrm>
            <a:off x="7504816" y="3762844"/>
            <a:ext cx="4002682" cy="1143001"/>
          </a:xfrm>
        </p:spPr>
        <p:txBody>
          <a:bodyPr anchor="t">
            <a:normAutofit/>
          </a:bodyPr>
          <a:lstStyle/>
          <a:p>
            <a:r>
              <a:rPr lang="de-DE" dirty="0"/>
              <a:t>Handy/Tablet, Klappkarte und Stäbchen</a:t>
            </a:r>
            <a:endParaRPr lang="de-DE" sz="1800" dirty="0"/>
          </a:p>
        </p:txBody>
      </p:sp>
      <p:pic>
        <p:nvPicPr>
          <p:cNvPr id="5" name="Grafik 4" descr="Ein Bild, das Grafiken, Farbigkeit, rot, Karminrot enthält.&#10;&#10;Automatisch generierte Beschreibung">
            <a:extLst>
              <a:ext uri="{FF2B5EF4-FFF2-40B4-BE49-F238E27FC236}">
                <a16:creationId xmlns:a16="http://schemas.microsoft.com/office/drawing/2014/main" id="{9E096E8A-80E5-4AB9-AA48-326A1847FFCE}"/>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6583747" y="3881377"/>
            <a:ext cx="685200" cy="576000"/>
          </a:xfrm>
          <a:prstGeom prst="rect">
            <a:avLst/>
          </a:prstGeom>
        </p:spPr>
      </p:pic>
      <p:sp>
        <p:nvSpPr>
          <p:cNvPr id="6" name="Textfeld 5">
            <a:extLst>
              <a:ext uri="{FF2B5EF4-FFF2-40B4-BE49-F238E27FC236}">
                <a16:creationId xmlns:a16="http://schemas.microsoft.com/office/drawing/2014/main" id="{115BFB09-8349-40E3-8CCE-00440CE10DA4}"/>
              </a:ext>
            </a:extLst>
          </p:cNvPr>
          <p:cNvSpPr txBox="1"/>
          <p:nvPr/>
        </p:nvSpPr>
        <p:spPr>
          <a:xfrm>
            <a:off x="826820" y="6408106"/>
            <a:ext cx="892175" cy="261610"/>
          </a:xfrm>
          <a:prstGeom prst="rect">
            <a:avLst/>
          </a:prstGeom>
          <a:noFill/>
        </p:spPr>
        <p:txBody>
          <a:bodyPr wrap="square" rtlCol="0">
            <a:spAutoFit/>
          </a:bodyPr>
          <a:lstStyle/>
          <a:p>
            <a:r>
              <a:rPr lang="de-DE" sz="1050" b="1" dirty="0">
                <a:solidFill>
                  <a:schemeClr val="tx2"/>
                </a:solidFill>
                <a:latin typeface="Arial" panose="020B0604020202020204" pitchFamily="34" charset="0"/>
                <a:cs typeface="Arial" panose="020B0604020202020204" pitchFamily="34" charset="0"/>
              </a:rPr>
              <a:t>DKMS</a:t>
            </a:r>
          </a:p>
        </p:txBody>
      </p:sp>
      <p:pic>
        <p:nvPicPr>
          <p:cNvPr id="11" name="Bildplatzhalter 10">
            <a:extLst>
              <a:ext uri="{FF2B5EF4-FFF2-40B4-BE49-F238E27FC236}">
                <a16:creationId xmlns:a16="http://schemas.microsoft.com/office/drawing/2014/main" id="{67DC26D3-069C-4919-A5FE-4CCFF4E7D0F1}"/>
              </a:ext>
            </a:extLst>
          </p:cNvPr>
          <p:cNvPicPr>
            <a:picLocks noGrp="1" noChangeAspect="1"/>
          </p:cNvPicPr>
          <p:nvPr>
            <p:ph type="pic" sz="quarter" idx="13"/>
          </p:nvPr>
        </p:nvPicPr>
        <p:blipFill>
          <a:blip r:embed="rId4" cstate="email">
            <a:extLst>
              <a:ext uri="{28A0092B-C50C-407E-A947-70E740481C1C}">
                <a14:useLocalDpi xmlns:a14="http://schemas.microsoft.com/office/drawing/2010/main" val="0"/>
              </a:ext>
            </a:extLst>
          </a:blip>
          <a:srcRect/>
          <a:stretch>
            <a:fillRect/>
          </a:stretch>
        </p:blipFill>
        <p:spPr>
          <a:xfrm rot="5400000">
            <a:off x="1027111" y="930707"/>
            <a:ext cx="4965700" cy="4978400"/>
          </a:xfrm>
        </p:spPr>
      </p:pic>
      <p:sp>
        <p:nvSpPr>
          <p:cNvPr id="8" name="Titel 3">
            <a:extLst>
              <a:ext uri="{FF2B5EF4-FFF2-40B4-BE49-F238E27FC236}">
                <a16:creationId xmlns:a16="http://schemas.microsoft.com/office/drawing/2014/main" id="{D14C0275-9C2D-4924-98BA-198F85F96E0F}"/>
              </a:ext>
            </a:extLst>
          </p:cNvPr>
          <p:cNvSpPr txBox="1">
            <a:spLocks/>
          </p:cNvSpPr>
          <p:nvPr/>
        </p:nvSpPr>
        <p:spPr>
          <a:xfrm>
            <a:off x="6473822" y="2232255"/>
            <a:ext cx="4212551" cy="1679667"/>
          </a:xfrm>
          <a:prstGeom prst="rect">
            <a:avLst/>
          </a:prstGeom>
        </p:spPr>
        <p:txBody>
          <a:bodyPr>
            <a:noAutofit/>
          </a:bodyPr>
          <a:lstStyle>
            <a:lvl1pPr algn="l" defTabSz="914400" rtl="0" eaLnBrk="1" latinLnBrk="0" hangingPunct="1">
              <a:lnSpc>
                <a:spcPct val="90000"/>
              </a:lnSpc>
              <a:spcBef>
                <a:spcPct val="0"/>
              </a:spcBef>
              <a:buNone/>
              <a:defRPr sz="4000" b="1" kern="1200">
                <a:solidFill>
                  <a:schemeClr val="tx2"/>
                </a:solidFill>
                <a:latin typeface="Arial" panose="020B0604020202020204" pitchFamily="34" charset="0"/>
                <a:ea typeface="+mj-ea"/>
                <a:cs typeface="Arial" panose="020B0604020202020204" pitchFamily="34" charset="0"/>
              </a:defRPr>
            </a:lvl1pPr>
          </a:lstStyle>
          <a:p>
            <a:r>
              <a:rPr lang="de-DE" sz="3600" dirty="0">
                <a:solidFill>
                  <a:srgbClr val="E2001A"/>
                </a:solidFill>
              </a:rPr>
              <a:t>Das brauchst du zur </a:t>
            </a:r>
            <a:r>
              <a:rPr lang="de-DE" sz="3600" dirty="0">
                <a:solidFill>
                  <a:srgbClr val="A8C8E4"/>
                </a:solidFill>
              </a:rPr>
              <a:t>Registrierung</a:t>
            </a:r>
            <a:r>
              <a:rPr lang="de-DE" sz="3600" dirty="0">
                <a:solidFill>
                  <a:srgbClr val="E2001A"/>
                </a:solidFill>
              </a:rPr>
              <a:t>:</a:t>
            </a:r>
          </a:p>
        </p:txBody>
      </p:sp>
    </p:spTree>
    <p:extLst>
      <p:ext uri="{BB962C8B-B14F-4D97-AF65-F5344CB8AC3E}">
        <p14:creationId xmlns:p14="http://schemas.microsoft.com/office/powerpoint/2010/main" val="35478667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DC937A8-79EE-44A0-AAF5-EBEA935BA964}"/>
              </a:ext>
            </a:extLst>
          </p:cNvPr>
          <p:cNvSpPr>
            <a:spLocks noGrp="1"/>
          </p:cNvSpPr>
          <p:nvPr>
            <p:ph type="title"/>
          </p:nvPr>
        </p:nvSpPr>
        <p:spPr/>
        <p:txBody>
          <a:bodyPr/>
          <a:lstStyle/>
          <a:p>
            <a:endParaRPr lang="de-DE"/>
          </a:p>
        </p:txBody>
      </p:sp>
      <p:pic>
        <p:nvPicPr>
          <p:cNvPr id="5" name="Grafik 4">
            <a:extLst>
              <a:ext uri="{FF2B5EF4-FFF2-40B4-BE49-F238E27FC236}">
                <a16:creationId xmlns:a16="http://schemas.microsoft.com/office/drawing/2014/main" id="{793B41C1-7FAF-4B07-9903-023A42244E50}"/>
              </a:ext>
            </a:extLst>
          </p:cNvPr>
          <p:cNvPicPr>
            <a:picLocks noChangeAspect="1"/>
          </p:cNvPicPr>
          <p:nvPr/>
        </p:nvPicPr>
        <p:blipFill>
          <a:blip r:embed="rId3"/>
          <a:stretch>
            <a:fillRect/>
          </a:stretch>
        </p:blipFill>
        <p:spPr>
          <a:xfrm>
            <a:off x="-214671" y="0"/>
            <a:ext cx="12836055" cy="6913660"/>
          </a:xfrm>
          <a:prstGeom prst="rect">
            <a:avLst/>
          </a:prstGeom>
        </p:spPr>
      </p:pic>
    </p:spTree>
    <p:extLst>
      <p:ext uri="{BB962C8B-B14F-4D97-AF65-F5344CB8AC3E}">
        <p14:creationId xmlns:p14="http://schemas.microsoft.com/office/powerpoint/2010/main" val="12446482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platzhalter 4">
            <a:extLst>
              <a:ext uri="{FF2B5EF4-FFF2-40B4-BE49-F238E27FC236}">
                <a16:creationId xmlns:a16="http://schemas.microsoft.com/office/drawing/2014/main" id="{C01C00EA-31E0-45B4-903A-B46C463F2911}"/>
              </a:ext>
            </a:extLst>
          </p:cNvPr>
          <p:cNvPicPr>
            <a:picLocks noGrp="1" noChangeAspect="1"/>
          </p:cNvPicPr>
          <p:nvPr>
            <p:ph type="pic" sz="quarter" idx="13"/>
          </p:nvPr>
        </p:nvPicPr>
        <p:blipFill>
          <a:blip r:embed="rId3" cstate="email">
            <a:extLst>
              <a:ext uri="{28A0092B-C50C-407E-A947-70E740481C1C}">
                <a14:useLocalDpi xmlns:a14="http://schemas.microsoft.com/office/drawing/2010/main" val="0"/>
              </a:ext>
            </a:extLst>
          </a:blip>
          <a:srcRect/>
          <a:stretch>
            <a:fillRect/>
          </a:stretch>
        </p:blipFill>
        <p:spPr>
          <a:prstGeom prst="rect">
            <a:avLst/>
          </a:prstGeom>
        </p:spPr>
      </p:pic>
      <p:sp>
        <p:nvSpPr>
          <p:cNvPr id="3" name="Inhaltsplatzhalter 2">
            <a:extLst>
              <a:ext uri="{FF2B5EF4-FFF2-40B4-BE49-F238E27FC236}">
                <a16:creationId xmlns:a16="http://schemas.microsoft.com/office/drawing/2014/main" id="{44305F15-7FF9-4E8C-8249-64337E41F3A5}"/>
              </a:ext>
            </a:extLst>
          </p:cNvPr>
          <p:cNvSpPr>
            <a:spLocks noGrp="1"/>
          </p:cNvSpPr>
          <p:nvPr>
            <p:ph idx="14"/>
          </p:nvPr>
        </p:nvSpPr>
        <p:spPr>
          <a:xfrm>
            <a:off x="6515903" y="2352675"/>
            <a:ext cx="4841414" cy="3709988"/>
          </a:xfrm>
        </p:spPr>
        <p:txBody>
          <a:bodyPr>
            <a:normAutofit/>
          </a:bodyPr>
          <a:lstStyle/>
          <a:p>
            <a:pPr marL="0" indent="0">
              <a:buNone/>
            </a:pPr>
            <a:r>
              <a:rPr lang="de-DE" sz="2400" dirty="0"/>
              <a:t>Fragen können gerne  </a:t>
            </a:r>
          </a:p>
          <a:p>
            <a:r>
              <a:rPr lang="de-DE" sz="3200" dirty="0"/>
              <a:t> an mich </a:t>
            </a:r>
          </a:p>
          <a:p>
            <a:pPr marL="0" indent="0">
              <a:buNone/>
            </a:pPr>
            <a:r>
              <a:rPr lang="de-DE" sz="2400" dirty="0"/>
              <a:t>oder</a:t>
            </a:r>
          </a:p>
          <a:p>
            <a:r>
              <a:rPr lang="de-DE" sz="3200" dirty="0"/>
              <a:t> an </a:t>
            </a:r>
            <a:r>
              <a:rPr lang="de-DE" sz="3200" dirty="0">
                <a:hlinkClick r:id="rId4">
                  <a:extLst>
                    <a:ext uri="{A12FA001-AC4F-418D-AE19-62706E023703}">
                      <ahyp:hlinkClr xmlns:ahyp="http://schemas.microsoft.com/office/drawing/2018/hyperlinkcolor" val="tx"/>
                    </a:ext>
                  </a:extLst>
                </a:hlinkClick>
              </a:rPr>
              <a:t>frage@dkms.de</a:t>
            </a:r>
            <a:r>
              <a:rPr lang="de-DE" sz="3200" dirty="0"/>
              <a:t> </a:t>
            </a:r>
          </a:p>
          <a:p>
            <a:pPr marL="0" indent="0">
              <a:buNone/>
            </a:pPr>
            <a:r>
              <a:rPr lang="de-DE" sz="2400" dirty="0"/>
              <a:t>gestellt werden.</a:t>
            </a:r>
          </a:p>
        </p:txBody>
      </p:sp>
      <p:sp>
        <p:nvSpPr>
          <p:cNvPr id="4" name="Titel 3">
            <a:extLst>
              <a:ext uri="{FF2B5EF4-FFF2-40B4-BE49-F238E27FC236}">
                <a16:creationId xmlns:a16="http://schemas.microsoft.com/office/drawing/2014/main" id="{327CFBD5-4537-4AE0-9DD4-DE085541CA2A}"/>
              </a:ext>
            </a:extLst>
          </p:cNvPr>
          <p:cNvSpPr>
            <a:spLocks noGrp="1"/>
          </p:cNvSpPr>
          <p:nvPr>
            <p:ph type="title"/>
          </p:nvPr>
        </p:nvSpPr>
        <p:spPr>
          <a:xfrm>
            <a:off x="6503919" y="1084220"/>
            <a:ext cx="4841415" cy="1077955"/>
          </a:xfrm>
        </p:spPr>
        <p:txBody>
          <a:bodyPr>
            <a:noAutofit/>
          </a:bodyPr>
          <a:lstStyle/>
          <a:p>
            <a:r>
              <a:rPr lang="de-DE" sz="3600" dirty="0">
                <a:solidFill>
                  <a:srgbClr val="E2001A"/>
                </a:solidFill>
              </a:rPr>
              <a:t>Was habt ihr für </a:t>
            </a:r>
            <a:r>
              <a:rPr lang="de-DE" sz="3600" dirty="0">
                <a:solidFill>
                  <a:srgbClr val="A8C8E4"/>
                </a:solidFill>
              </a:rPr>
              <a:t>Fragen</a:t>
            </a:r>
            <a:r>
              <a:rPr lang="de-DE" sz="3600" dirty="0">
                <a:solidFill>
                  <a:srgbClr val="E2001A"/>
                </a:solidFill>
              </a:rPr>
              <a:t>?</a:t>
            </a:r>
          </a:p>
        </p:txBody>
      </p:sp>
      <p:sp>
        <p:nvSpPr>
          <p:cNvPr id="7" name="Textfeld 6">
            <a:extLst>
              <a:ext uri="{FF2B5EF4-FFF2-40B4-BE49-F238E27FC236}">
                <a16:creationId xmlns:a16="http://schemas.microsoft.com/office/drawing/2014/main" id="{2E4A3D53-C23F-4583-A194-EA07E85DA356}"/>
              </a:ext>
            </a:extLst>
          </p:cNvPr>
          <p:cNvSpPr txBox="1"/>
          <p:nvPr/>
        </p:nvSpPr>
        <p:spPr>
          <a:xfrm>
            <a:off x="826820" y="6408106"/>
            <a:ext cx="892175" cy="261610"/>
          </a:xfrm>
          <a:prstGeom prst="rect">
            <a:avLst/>
          </a:prstGeom>
          <a:noFill/>
        </p:spPr>
        <p:txBody>
          <a:bodyPr wrap="square" rtlCol="0">
            <a:spAutoFit/>
          </a:bodyPr>
          <a:lstStyle/>
          <a:p>
            <a:r>
              <a:rPr lang="de-DE" sz="1050" b="1" dirty="0">
                <a:solidFill>
                  <a:schemeClr val="tx2"/>
                </a:solidFill>
                <a:latin typeface="Arial" panose="020B0604020202020204" pitchFamily="34" charset="0"/>
                <a:cs typeface="Arial" panose="020B0604020202020204" pitchFamily="34" charset="0"/>
              </a:rPr>
              <a:t>DKMS</a:t>
            </a:r>
          </a:p>
        </p:txBody>
      </p:sp>
    </p:spTree>
    <p:extLst>
      <p:ext uri="{BB962C8B-B14F-4D97-AF65-F5344CB8AC3E}">
        <p14:creationId xmlns:p14="http://schemas.microsoft.com/office/powerpoint/2010/main" val="26443845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4D01B28-636C-4B41-BDFD-28ED78E75A08}"/>
              </a:ext>
            </a:extLst>
          </p:cNvPr>
          <p:cNvSpPr>
            <a:spLocks noGrp="1"/>
          </p:cNvSpPr>
          <p:nvPr>
            <p:ph type="title"/>
          </p:nvPr>
        </p:nvSpPr>
        <p:spPr/>
        <p:txBody>
          <a:bodyPr/>
          <a:lstStyle/>
          <a:p>
            <a:endParaRPr lang="de-DE"/>
          </a:p>
        </p:txBody>
      </p:sp>
      <p:pic>
        <p:nvPicPr>
          <p:cNvPr id="5" name="Grafik 4">
            <a:extLst>
              <a:ext uri="{FF2B5EF4-FFF2-40B4-BE49-F238E27FC236}">
                <a16:creationId xmlns:a16="http://schemas.microsoft.com/office/drawing/2014/main" id="{4BDB9881-7234-493E-A14B-0F18E222EF7F}"/>
              </a:ext>
            </a:extLst>
          </p:cNvPr>
          <p:cNvPicPr>
            <a:picLocks noChangeAspect="1"/>
          </p:cNvPicPr>
          <p:nvPr/>
        </p:nvPicPr>
        <p:blipFill>
          <a:blip r:embed="rId3"/>
          <a:stretch>
            <a:fillRect/>
          </a:stretch>
        </p:blipFill>
        <p:spPr>
          <a:xfrm>
            <a:off x="-1" y="0"/>
            <a:ext cx="12219563" cy="6858000"/>
          </a:xfrm>
          <a:prstGeom prst="rect">
            <a:avLst/>
          </a:prstGeom>
        </p:spPr>
      </p:pic>
    </p:spTree>
    <p:extLst>
      <p:ext uri="{BB962C8B-B14F-4D97-AF65-F5344CB8AC3E}">
        <p14:creationId xmlns:p14="http://schemas.microsoft.com/office/powerpoint/2010/main" val="28723014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57265581-5123-442A-A12D-D4080BD38D7D}"/>
              </a:ext>
            </a:extLst>
          </p:cNvPr>
          <p:cNvSpPr>
            <a:spLocks noGrp="1"/>
          </p:cNvSpPr>
          <p:nvPr>
            <p:ph type="body" sz="quarter" idx="13"/>
          </p:nvPr>
        </p:nvSpPr>
        <p:spPr>
          <a:xfrm>
            <a:off x="1184429" y="1190641"/>
            <a:ext cx="6509462" cy="3127162"/>
          </a:xfrm>
        </p:spPr>
        <p:txBody>
          <a:bodyPr anchor="ctr"/>
          <a:lstStyle/>
          <a:p>
            <a:r>
              <a:rPr lang="de-DE" sz="4800" dirty="0">
                <a:solidFill>
                  <a:srgbClr val="A8C8E4"/>
                </a:solidFill>
              </a:rPr>
              <a:t>Danke</a:t>
            </a:r>
            <a:r>
              <a:rPr kumimoji="0" lang="de-DE" sz="4800" b="1" i="0" u="none" strike="noStrike" kern="1200" cap="none" spc="0" normalizeH="0" baseline="0" noProof="0" dirty="0">
                <a:ln>
                  <a:noFill/>
                </a:ln>
                <a:solidFill>
                  <a:srgbClr val="E2382A"/>
                </a:solidFill>
                <a:effectLst/>
                <a:uLnTx/>
                <a:uFillTx/>
                <a:latin typeface="Arial" panose="020B0604020202020204" pitchFamily="34" charset="0"/>
                <a:ea typeface="+mj-ea"/>
                <a:cs typeface="Arial" panose="020B0604020202020204" pitchFamily="34" charset="0"/>
              </a:rPr>
              <a:t> im Namen </a:t>
            </a:r>
          </a:p>
          <a:p>
            <a:r>
              <a:rPr kumimoji="0" lang="de-DE" sz="4800" b="1" i="0" u="none" strike="noStrike" kern="1200" cap="none" spc="0" normalizeH="0" baseline="0" noProof="0" dirty="0">
                <a:ln>
                  <a:noFill/>
                </a:ln>
                <a:solidFill>
                  <a:srgbClr val="E2382A"/>
                </a:solidFill>
                <a:effectLst/>
                <a:uLnTx/>
                <a:uFillTx/>
                <a:latin typeface="Arial" panose="020B0604020202020204" pitchFamily="34" charset="0"/>
                <a:ea typeface="+mj-ea"/>
                <a:cs typeface="Arial" panose="020B0604020202020204" pitchFamily="34" charset="0"/>
              </a:rPr>
              <a:t>aller betroffenen </a:t>
            </a:r>
            <a:r>
              <a:rPr kumimoji="0" lang="de-DE" sz="4800" b="1" i="0" u="none" strike="noStrike" kern="1200" cap="none" spc="0" normalizeH="0" baseline="0" noProof="0" dirty="0" err="1">
                <a:ln>
                  <a:noFill/>
                </a:ln>
                <a:solidFill>
                  <a:srgbClr val="E2382A"/>
                </a:solidFill>
                <a:effectLst/>
                <a:uLnTx/>
                <a:uFillTx/>
                <a:latin typeface="Arial" panose="020B0604020202020204" pitchFamily="34" charset="0"/>
                <a:ea typeface="+mj-ea"/>
                <a:cs typeface="Arial" panose="020B0604020202020204" pitchFamily="34" charset="0"/>
              </a:rPr>
              <a:t>Patient:innen</a:t>
            </a:r>
            <a:r>
              <a:rPr kumimoji="0" lang="de-DE" sz="4800" b="1" i="0" u="none" strike="noStrike" kern="1200" cap="none" spc="0" normalizeH="0" baseline="0" noProof="0" dirty="0">
                <a:ln>
                  <a:noFill/>
                </a:ln>
                <a:solidFill>
                  <a:srgbClr val="E2382A"/>
                </a:solidFill>
                <a:effectLst/>
                <a:uLnTx/>
                <a:uFillTx/>
                <a:latin typeface="Arial" panose="020B0604020202020204" pitchFamily="34" charset="0"/>
                <a:ea typeface="+mj-ea"/>
                <a:cs typeface="Arial" panose="020B0604020202020204" pitchFamily="34" charset="0"/>
              </a:rPr>
              <a:t>!</a:t>
            </a:r>
          </a:p>
        </p:txBody>
      </p:sp>
      <p:sp>
        <p:nvSpPr>
          <p:cNvPr id="7" name="Untertitel 2">
            <a:extLst>
              <a:ext uri="{FF2B5EF4-FFF2-40B4-BE49-F238E27FC236}">
                <a16:creationId xmlns:a16="http://schemas.microsoft.com/office/drawing/2014/main" id="{E5134582-6C74-4CC8-BD32-91B0AD331754}"/>
              </a:ext>
            </a:extLst>
          </p:cNvPr>
          <p:cNvSpPr txBox="1">
            <a:spLocks/>
          </p:cNvSpPr>
          <p:nvPr/>
        </p:nvSpPr>
        <p:spPr>
          <a:xfrm>
            <a:off x="1479393" y="5269985"/>
            <a:ext cx="9233213" cy="1003503"/>
          </a:xfrm>
          <a:prstGeom prst="rect">
            <a:avLst/>
          </a:prstGeom>
        </p:spPr>
        <p:txBody>
          <a:bodyPr vert="horz" lIns="91440" tIns="45720" rIns="91440" bIns="45720" rtlCol="0" anchor="ctr">
            <a:normAutofit/>
          </a:bodyPr>
          <a:lstStyle>
            <a:lvl1pPr marL="0" marR="0" indent="0" algn="l" defTabSz="914400" rtl="0" eaLnBrk="1" fontAlgn="auto" latinLnBrk="0" hangingPunct="1">
              <a:lnSpc>
                <a:spcPct val="100000"/>
              </a:lnSpc>
              <a:spcBef>
                <a:spcPts val="1200"/>
              </a:spcBef>
              <a:spcAft>
                <a:spcPts val="1200"/>
              </a:spcAft>
              <a:buClrTx/>
              <a:buSzTx/>
              <a:buFontTx/>
              <a:buNone/>
              <a:tabLst/>
              <a:defRPr sz="4000" kern="1200">
                <a:solidFill>
                  <a:schemeClr val="tx1"/>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100000"/>
              </a:lnSpc>
              <a:spcBef>
                <a:spcPts val="1200"/>
              </a:spcBef>
              <a:spcAft>
                <a:spcPts val="1200"/>
              </a:spcAft>
              <a:buFontTx/>
              <a:buNone/>
              <a:defRPr sz="2000" kern="1200">
                <a:solidFill>
                  <a:schemeClr val="tx1"/>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100000"/>
              </a:lnSpc>
              <a:spcBef>
                <a:spcPts val="1200"/>
              </a:spcBef>
              <a:spcAft>
                <a:spcPts val="1200"/>
              </a:spcAft>
              <a:buFontTx/>
              <a:buNone/>
              <a:defRPr sz="1800" kern="1200">
                <a:solidFill>
                  <a:schemeClr val="tx1"/>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100000"/>
              </a:lnSpc>
              <a:spcBef>
                <a:spcPts val="1200"/>
              </a:spcBef>
              <a:spcAft>
                <a:spcPts val="1200"/>
              </a:spcAft>
              <a:buFontTx/>
              <a:buNone/>
              <a:defRPr sz="1600" kern="1200">
                <a:solidFill>
                  <a:schemeClr val="tx1"/>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100000"/>
              </a:lnSpc>
              <a:spcBef>
                <a:spcPts val="1200"/>
              </a:spcBef>
              <a:spcAft>
                <a:spcPts val="1200"/>
              </a:spcAft>
              <a:buFontTx/>
              <a:buNone/>
              <a:defRPr sz="1600" kern="1200">
                <a:solidFill>
                  <a:schemeClr val="tx1"/>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200"/>
              </a:spcBef>
              <a:spcAft>
                <a:spcPts val="1200"/>
              </a:spcAft>
              <a:buClrTx/>
              <a:buSzTx/>
              <a:buFontTx/>
              <a:buNone/>
              <a:tabLst/>
              <a:defRPr/>
            </a:pPr>
            <a:endParaRPr kumimoji="0" lang="de-DE" sz="4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pic>
        <p:nvPicPr>
          <p:cNvPr id="10" name="Grafik 9">
            <a:extLst>
              <a:ext uri="{FF2B5EF4-FFF2-40B4-BE49-F238E27FC236}">
                <a16:creationId xmlns:a16="http://schemas.microsoft.com/office/drawing/2014/main" id="{9999BB55-9B57-4E39-80B3-E8A8EF62EF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64980" y="1865630"/>
            <a:ext cx="5366658" cy="2070601"/>
          </a:xfrm>
          <a:prstGeom prst="rect">
            <a:avLst/>
          </a:prstGeom>
        </p:spPr>
      </p:pic>
      <p:grpSp>
        <p:nvGrpSpPr>
          <p:cNvPr id="17" name="Gruppieren 16">
            <a:extLst>
              <a:ext uri="{FF2B5EF4-FFF2-40B4-BE49-F238E27FC236}">
                <a16:creationId xmlns:a16="http://schemas.microsoft.com/office/drawing/2014/main" id="{E9451E00-8CF3-4BF9-947C-D22F86D08B16}"/>
              </a:ext>
            </a:extLst>
          </p:cNvPr>
          <p:cNvGrpSpPr/>
          <p:nvPr/>
        </p:nvGrpSpPr>
        <p:grpSpPr>
          <a:xfrm>
            <a:off x="1184429" y="4575433"/>
            <a:ext cx="9528177" cy="609505"/>
            <a:chOff x="898524" y="4436952"/>
            <a:chExt cx="9528177" cy="609505"/>
          </a:xfrm>
        </p:grpSpPr>
        <p:sp>
          <p:nvSpPr>
            <p:cNvPr id="12" name="Textplatzhalter 114">
              <a:extLst>
                <a:ext uri="{FF2B5EF4-FFF2-40B4-BE49-F238E27FC236}">
                  <a16:creationId xmlns:a16="http://schemas.microsoft.com/office/drawing/2014/main" id="{EBB2A703-C18B-4C1F-931D-0ADE24BF7750}"/>
                </a:ext>
              </a:extLst>
            </p:cNvPr>
            <p:cNvSpPr txBox="1">
              <a:spLocks/>
            </p:cNvSpPr>
            <p:nvPr/>
          </p:nvSpPr>
          <p:spPr>
            <a:xfrm>
              <a:off x="1673496" y="4436952"/>
              <a:ext cx="8753205" cy="609505"/>
            </a:xfrm>
            <a:prstGeom prst="rect">
              <a:avLst/>
            </a:prstGeom>
            <a:noFill/>
          </p:spPr>
          <p:txBody>
            <a:bodyPr vert="horz" lIns="126000" tIns="0" rIns="0" bIns="0" rtlCol="0" anchor="ctr">
              <a:noAutofit/>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sz="2000" kern="1200">
                  <a:solidFill>
                    <a:schemeClr val="bg1"/>
                  </a:solidFill>
                  <a:latin typeface="+mn-lt"/>
                  <a:ea typeface="+mn-ea"/>
                  <a:cs typeface="+mn-cs"/>
                </a:defRPr>
              </a:lvl1pPr>
              <a:lvl2pPr marL="0" indent="0" algn="l" defTabSz="914400" rtl="0" eaLnBrk="1" latinLnBrk="0" hangingPunct="1">
                <a:lnSpc>
                  <a:spcPct val="90000"/>
                </a:lnSpc>
                <a:spcBef>
                  <a:spcPts val="0"/>
                </a:spcBef>
                <a:spcAft>
                  <a:spcPts val="0"/>
                </a:spcAft>
                <a:buFont typeface="Arial" panose="020B0604020202020204" pitchFamily="34" charset="0"/>
                <a:buNone/>
                <a:defRPr sz="2000" kern="1200">
                  <a:solidFill>
                    <a:schemeClr val="bg1"/>
                  </a:solidFill>
                  <a:latin typeface="+mn-lt"/>
                  <a:ea typeface="+mn-ea"/>
                  <a:cs typeface="+mn-cs"/>
                </a:defRPr>
              </a:lvl2pPr>
              <a:lvl3pPr marL="0" indent="0" algn="l" defTabSz="914400" rtl="0" eaLnBrk="1" latinLnBrk="0" hangingPunct="1">
                <a:lnSpc>
                  <a:spcPct val="90000"/>
                </a:lnSpc>
                <a:spcBef>
                  <a:spcPts val="0"/>
                </a:spcBef>
                <a:spcAft>
                  <a:spcPts val="0"/>
                </a:spcAft>
                <a:buFont typeface="Symbol" panose="05050102010706020507" pitchFamily="18" charset="2"/>
                <a:buNone/>
                <a:defRPr sz="2000" kern="1200">
                  <a:solidFill>
                    <a:schemeClr val="bg1"/>
                  </a:solidFill>
                  <a:latin typeface="+mn-lt"/>
                  <a:ea typeface="+mn-ea"/>
                  <a:cs typeface="+mn-cs"/>
                </a:defRPr>
              </a:lvl3pPr>
              <a:lvl4pPr marL="0" indent="0" algn="l" defTabSz="914400" rtl="0" eaLnBrk="1" latinLnBrk="0" hangingPunct="1">
                <a:lnSpc>
                  <a:spcPct val="90000"/>
                </a:lnSpc>
                <a:spcBef>
                  <a:spcPts val="0"/>
                </a:spcBef>
                <a:spcAft>
                  <a:spcPts val="0"/>
                </a:spcAft>
                <a:buFont typeface="Arial" panose="020B0604020202020204" pitchFamily="34" charset="0"/>
                <a:buNone/>
                <a:defRPr sz="2000" b="0" kern="1200">
                  <a:solidFill>
                    <a:schemeClr val="bg1"/>
                  </a:solidFill>
                  <a:latin typeface="+mn-lt"/>
                  <a:ea typeface="+mn-ea"/>
                  <a:cs typeface="+mn-cs"/>
                </a:defRPr>
              </a:lvl4pPr>
              <a:lvl5pPr marL="0" indent="0" algn="l" defTabSz="914400" rtl="0" eaLnBrk="1" latinLnBrk="0" hangingPunct="1">
                <a:lnSpc>
                  <a:spcPct val="90000"/>
                </a:lnSpc>
                <a:spcBef>
                  <a:spcPts val="0"/>
                </a:spcBef>
                <a:spcAft>
                  <a:spcPts val="0"/>
                </a:spcAft>
                <a:buFont typeface="Arial" panose="020B0604020202020204" pitchFamily="34" charset="0"/>
                <a:buNone/>
                <a:defRPr sz="2000" kern="1200">
                  <a:solidFill>
                    <a:schemeClr val="bg1"/>
                  </a:solidFill>
                  <a:latin typeface="+mn-lt"/>
                  <a:ea typeface="+mn-ea"/>
                  <a:cs typeface="+mn-cs"/>
                </a:defRPr>
              </a:lvl5pPr>
              <a:lvl6pPr marL="0" indent="0" algn="l" defTabSz="914400" rtl="0" eaLnBrk="1" latinLnBrk="0" hangingPunct="1">
                <a:lnSpc>
                  <a:spcPct val="90000"/>
                </a:lnSpc>
                <a:spcBef>
                  <a:spcPts val="0"/>
                </a:spcBef>
                <a:spcAft>
                  <a:spcPts val="0"/>
                </a:spcAft>
                <a:buFont typeface="Arial" panose="020B0604020202020204" pitchFamily="34" charset="0"/>
                <a:buNone/>
                <a:defRPr sz="2000" kern="1200">
                  <a:solidFill>
                    <a:schemeClr val="bg1"/>
                  </a:solidFill>
                  <a:latin typeface="+mn-lt"/>
                  <a:ea typeface="+mn-ea"/>
                  <a:cs typeface="+mn-cs"/>
                </a:defRPr>
              </a:lvl6pPr>
              <a:lvl7pPr marL="0" indent="0" algn="l" defTabSz="914400" rtl="0" eaLnBrk="1" latinLnBrk="0" hangingPunct="1">
                <a:lnSpc>
                  <a:spcPct val="90000"/>
                </a:lnSpc>
                <a:spcBef>
                  <a:spcPts val="0"/>
                </a:spcBef>
                <a:spcAft>
                  <a:spcPts val="0"/>
                </a:spcAft>
                <a:buFont typeface="Symbol" panose="05050102010706020507" pitchFamily="18" charset="2"/>
                <a:buNone/>
                <a:defRPr sz="2000" kern="1200">
                  <a:solidFill>
                    <a:schemeClr val="bg1"/>
                  </a:solidFill>
                  <a:latin typeface="+mn-lt"/>
                  <a:ea typeface="+mn-ea"/>
                  <a:cs typeface="+mn-cs"/>
                </a:defRPr>
              </a:lvl7pPr>
              <a:lvl8pPr marL="0" indent="0" algn="l" defTabSz="914400" rtl="0" eaLnBrk="1" latinLnBrk="0" hangingPunct="1">
                <a:lnSpc>
                  <a:spcPct val="90000"/>
                </a:lnSpc>
                <a:spcBef>
                  <a:spcPts val="0"/>
                </a:spcBef>
                <a:buFontTx/>
                <a:buNone/>
                <a:defRPr sz="2000" b="0" kern="1200">
                  <a:solidFill>
                    <a:schemeClr val="bg1"/>
                  </a:solidFill>
                  <a:latin typeface="+mn-lt"/>
                  <a:ea typeface="+mn-ea"/>
                  <a:cs typeface="+mn-cs"/>
                </a:defRPr>
              </a:lvl8pPr>
              <a:lvl9pPr marL="0" indent="0" algn="l" defTabSz="914400" rtl="0" eaLnBrk="1" latinLnBrk="0" hangingPunct="1">
                <a:lnSpc>
                  <a:spcPct val="90000"/>
                </a:lnSpc>
                <a:spcBef>
                  <a:spcPts val="0"/>
                </a:spcBef>
                <a:buFontTx/>
                <a:buNone/>
                <a:defRPr sz="2000" kern="1200">
                  <a:solidFill>
                    <a:schemeClr val="bg1"/>
                  </a:solidFill>
                  <a:latin typeface="+mn-lt"/>
                  <a:ea typeface="+mn-ea"/>
                  <a:cs typeface="+mn-cs"/>
                </a:defRPr>
              </a:lvl9pPr>
            </a:lstStyle>
            <a:p>
              <a:pPr lvl="3"/>
              <a:r>
                <a:rPr lang="de-DE" sz="2800" dirty="0">
                  <a:solidFill>
                    <a:schemeClr val="tx1"/>
                  </a:solidFill>
                </a:rPr>
                <a:t>Helft mit und rettet Leben!</a:t>
              </a:r>
            </a:p>
          </p:txBody>
        </p:sp>
        <p:pic>
          <p:nvPicPr>
            <p:cNvPr id="13" name="Grafik 12">
              <a:extLst>
                <a:ext uri="{FF2B5EF4-FFF2-40B4-BE49-F238E27FC236}">
                  <a16:creationId xmlns:a16="http://schemas.microsoft.com/office/drawing/2014/main" id="{FC34151A-4DF0-49E4-9C8A-0F4C1B75C152}"/>
                </a:ext>
              </a:extLst>
            </p:cNvPr>
            <p:cNvPicPr>
              <a:picLocks noChangeAspect="1"/>
            </p:cNvPicPr>
            <p:nvPr/>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98524" y="4447848"/>
              <a:ext cx="765788" cy="598609"/>
            </a:xfrm>
            <a:prstGeom prst="rect">
              <a:avLst/>
            </a:prstGeom>
          </p:spPr>
        </p:pic>
      </p:grpSp>
    </p:spTree>
    <p:extLst>
      <p:ext uri="{BB962C8B-B14F-4D97-AF65-F5344CB8AC3E}">
        <p14:creationId xmlns:p14="http://schemas.microsoft.com/office/powerpoint/2010/main" val="15058174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1">
            <a:extLst>
              <a:ext uri="{FF2B5EF4-FFF2-40B4-BE49-F238E27FC236}">
                <a16:creationId xmlns:a16="http://schemas.microsoft.com/office/drawing/2014/main" id="{E51599C3-74D6-45F7-A5C6-91640F295D53}"/>
              </a:ext>
            </a:extLst>
          </p:cNvPr>
          <p:cNvSpPr txBox="1">
            <a:spLocks/>
          </p:cNvSpPr>
          <p:nvPr/>
        </p:nvSpPr>
        <p:spPr>
          <a:xfrm>
            <a:off x="6474841" y="1096252"/>
            <a:ext cx="4571769" cy="840578"/>
          </a:xfrm>
          <a:prstGeom prst="rect">
            <a:avLst/>
          </a:prstGeom>
        </p:spPr>
        <p:txBody>
          <a:bodyPr anchor="t">
            <a:normAutofit/>
          </a:bodyPr>
          <a:lstStyle>
            <a:lvl1pPr algn="l" defTabSz="914400" rtl="0" eaLnBrk="1" latinLnBrk="0" hangingPunct="1">
              <a:lnSpc>
                <a:spcPct val="90000"/>
              </a:lnSpc>
              <a:spcBef>
                <a:spcPct val="0"/>
              </a:spcBef>
              <a:buNone/>
              <a:defRPr sz="4000" b="1" kern="1200">
                <a:solidFill>
                  <a:schemeClr val="tx2"/>
                </a:solidFill>
                <a:latin typeface="Arial" panose="020B0604020202020204" pitchFamily="34" charset="0"/>
                <a:ea typeface="+mj-ea"/>
                <a:cs typeface="Arial" panose="020B0604020202020204" pitchFamily="34" charset="0"/>
              </a:defRPr>
            </a:lvl1pPr>
          </a:lstStyle>
          <a:p>
            <a:r>
              <a:rPr lang="de-DE" sz="3600" dirty="0">
                <a:solidFill>
                  <a:srgbClr val="A8C8E4"/>
                </a:solidFill>
              </a:rPr>
              <a:t>Jetzt</a:t>
            </a:r>
            <a:r>
              <a:rPr lang="de-DE" sz="3600" dirty="0">
                <a:solidFill>
                  <a:srgbClr val="E2001A"/>
                </a:solidFill>
              </a:rPr>
              <a:t> registrieren!</a:t>
            </a:r>
          </a:p>
        </p:txBody>
      </p:sp>
      <p:sp>
        <p:nvSpPr>
          <p:cNvPr id="6" name="Inhaltsplatzhalter 3">
            <a:extLst>
              <a:ext uri="{FF2B5EF4-FFF2-40B4-BE49-F238E27FC236}">
                <a16:creationId xmlns:a16="http://schemas.microsoft.com/office/drawing/2014/main" id="{03700C0D-6497-46ED-93B2-65FDF7486170}"/>
              </a:ext>
            </a:extLst>
          </p:cNvPr>
          <p:cNvSpPr txBox="1">
            <a:spLocks/>
          </p:cNvSpPr>
          <p:nvPr/>
        </p:nvSpPr>
        <p:spPr>
          <a:xfrm>
            <a:off x="6474841" y="1717401"/>
            <a:ext cx="4157445" cy="840578"/>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1200"/>
              </a:spcBef>
              <a:spcAft>
                <a:spcPts val="1200"/>
              </a:spcAft>
              <a:buFontTx/>
              <a:buBlip>
                <a:blip r:embed="rId3"/>
              </a:buBlip>
              <a:defRPr sz="22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1200"/>
              </a:spcBef>
              <a:spcAft>
                <a:spcPts val="1200"/>
              </a:spcAft>
              <a:buFontTx/>
              <a:buBlip>
                <a:blip r:embed="rId3"/>
              </a:buBlip>
              <a:defRPr sz="1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1200"/>
              </a:spcBef>
              <a:spcAft>
                <a:spcPts val="1200"/>
              </a:spcAft>
              <a:buFontTx/>
              <a:buBlip>
                <a:blip r:embed="rId3"/>
              </a:buBlip>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1200"/>
              </a:spcBef>
              <a:spcAft>
                <a:spcPts val="1200"/>
              </a:spcAft>
              <a:buFontTx/>
              <a:buBlip>
                <a:blip r:embed="rId3"/>
              </a:buBlip>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1200"/>
              </a:spcBef>
              <a:spcAft>
                <a:spcPts val="1200"/>
              </a:spcAft>
              <a:buFontTx/>
              <a:buBlip>
                <a:blip r:embed="rId3"/>
              </a:buBlip>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74400" indent="-374400"/>
            <a:r>
              <a:rPr lang="de-DE" sz="2400" dirty="0"/>
              <a:t>Dazu diesen QR Code mit dem Handy abscannen:</a:t>
            </a:r>
          </a:p>
        </p:txBody>
      </p:sp>
      <p:sp>
        <p:nvSpPr>
          <p:cNvPr id="7" name="Inhaltsplatzhalter 3">
            <a:extLst>
              <a:ext uri="{FF2B5EF4-FFF2-40B4-BE49-F238E27FC236}">
                <a16:creationId xmlns:a16="http://schemas.microsoft.com/office/drawing/2014/main" id="{F16A2FAF-9770-4969-8C59-814A7B4FEAF2}"/>
              </a:ext>
            </a:extLst>
          </p:cNvPr>
          <p:cNvSpPr txBox="1">
            <a:spLocks/>
          </p:cNvSpPr>
          <p:nvPr/>
        </p:nvSpPr>
        <p:spPr>
          <a:xfrm>
            <a:off x="6474841" y="5545786"/>
            <a:ext cx="6096000" cy="924919"/>
          </a:xfrm>
          <a:prstGeom prst="rect">
            <a:avLst/>
          </a:prstGeom>
        </p:spPr>
        <p:txBody>
          <a:bodyPr>
            <a:noAutofit/>
          </a:bodyPr>
          <a:lstStyle>
            <a:lvl1pPr marL="228600" indent="-228600" algn="l" defTabSz="914400" rtl="0" eaLnBrk="1" latinLnBrk="0" hangingPunct="1">
              <a:lnSpc>
                <a:spcPct val="100000"/>
              </a:lnSpc>
              <a:spcBef>
                <a:spcPts val="1200"/>
              </a:spcBef>
              <a:spcAft>
                <a:spcPts val="1200"/>
              </a:spcAft>
              <a:buFontTx/>
              <a:buBlip>
                <a:blip r:embed="rId3"/>
              </a:buBlip>
              <a:defRPr sz="2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1200"/>
              </a:spcBef>
              <a:spcAft>
                <a:spcPts val="1200"/>
              </a:spcAft>
              <a:buFontTx/>
              <a:buBlip>
                <a:blip r:embed="rId3"/>
              </a:buBlip>
              <a:defRPr sz="1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1200"/>
              </a:spcBef>
              <a:spcAft>
                <a:spcPts val="1200"/>
              </a:spcAft>
              <a:buFontTx/>
              <a:buBlip>
                <a:blip r:embed="rId3"/>
              </a:buBlip>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1200"/>
              </a:spcBef>
              <a:spcAft>
                <a:spcPts val="1200"/>
              </a:spcAft>
              <a:buFontTx/>
              <a:buBlip>
                <a:blip r:embed="rId3"/>
              </a:buBlip>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1200"/>
              </a:spcBef>
              <a:spcAft>
                <a:spcPts val="1200"/>
              </a:spcAft>
              <a:buFontTx/>
              <a:buBlip>
                <a:blip r:embed="rId3"/>
              </a:buBlip>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74400" indent="-374400"/>
            <a:r>
              <a:rPr lang="de-DE" b="1" dirty="0"/>
              <a:t>Fragen: </a:t>
            </a:r>
            <a:r>
              <a:rPr lang="de-DE" dirty="0"/>
              <a:t>hier oder </a:t>
            </a:r>
            <a:r>
              <a:rPr lang="de-DE" u="sng" dirty="0"/>
              <a:t>frage@dkms.de</a:t>
            </a:r>
            <a:endParaRPr lang="de-DE" dirty="0"/>
          </a:p>
        </p:txBody>
      </p:sp>
      <p:pic>
        <p:nvPicPr>
          <p:cNvPr id="8" name="Inhaltsplatzhalter 5">
            <a:extLst>
              <a:ext uri="{FF2B5EF4-FFF2-40B4-BE49-F238E27FC236}">
                <a16:creationId xmlns:a16="http://schemas.microsoft.com/office/drawing/2014/main" id="{D69E5666-0CA3-4FC2-845E-433D3EEE7A6D}"/>
              </a:ext>
            </a:extLst>
          </p:cNvPr>
          <p:cNvPicPr>
            <a:picLocks/>
          </p:cNvPicPr>
          <p:nvPr/>
        </p:nvPicPr>
        <p:blipFill>
          <a:blip r:embed="rId4" cstate="email">
            <a:extLst>
              <a:ext uri="{28A0092B-C50C-407E-A947-70E740481C1C}">
                <a14:useLocalDpi xmlns:a14="http://schemas.microsoft.com/office/drawing/2010/main" val="0"/>
              </a:ext>
            </a:extLst>
          </a:blip>
          <a:stretch>
            <a:fillRect/>
          </a:stretch>
        </p:blipFill>
        <p:spPr>
          <a:xfrm>
            <a:off x="6561666" y="2683882"/>
            <a:ext cx="2736000" cy="2736000"/>
          </a:xfrm>
          <a:prstGeom prst="rect">
            <a:avLst/>
          </a:prstGeom>
          <a:solidFill>
            <a:srgbClr val="A8C8E4"/>
          </a:solidFill>
          <a:ln>
            <a:solidFill>
              <a:srgbClr val="A8C8E4"/>
            </a:solidFill>
          </a:ln>
          <a:effectLst/>
        </p:spPr>
      </p:pic>
      <p:sp>
        <p:nvSpPr>
          <p:cNvPr id="4" name="Rechteck 3">
            <a:extLst>
              <a:ext uri="{FF2B5EF4-FFF2-40B4-BE49-F238E27FC236}">
                <a16:creationId xmlns:a16="http://schemas.microsoft.com/office/drawing/2014/main" id="{C85B1962-CCBC-4A53-A9A3-76E7DF6BE566}"/>
              </a:ext>
            </a:extLst>
          </p:cNvPr>
          <p:cNvSpPr/>
          <p:nvPr/>
        </p:nvSpPr>
        <p:spPr>
          <a:xfrm>
            <a:off x="585754" y="381000"/>
            <a:ext cx="2581989" cy="60897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9" name="Grafik 8">
            <a:extLst>
              <a:ext uri="{FF2B5EF4-FFF2-40B4-BE49-F238E27FC236}">
                <a16:creationId xmlns:a16="http://schemas.microsoft.com/office/drawing/2014/main" id="{68DFAF3F-12C3-4C05-8F2D-6528EA3FEC97}"/>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011411" y="961195"/>
            <a:ext cx="5037773" cy="5050137"/>
          </a:xfrm>
          <a:prstGeom prst="rect">
            <a:avLst/>
          </a:prstGeom>
        </p:spPr>
      </p:pic>
      <p:pic>
        <p:nvPicPr>
          <p:cNvPr id="15" name="Grafik 14">
            <a:extLst>
              <a:ext uri="{FF2B5EF4-FFF2-40B4-BE49-F238E27FC236}">
                <a16:creationId xmlns:a16="http://schemas.microsoft.com/office/drawing/2014/main" id="{67CEEB39-76F2-4C81-9D28-E77739864EDC}"/>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1011412" y="309497"/>
            <a:ext cx="1311318" cy="400847"/>
          </a:xfrm>
          <a:prstGeom prst="rect">
            <a:avLst/>
          </a:prstGeom>
        </p:spPr>
      </p:pic>
    </p:spTree>
    <p:extLst>
      <p:ext uri="{BB962C8B-B14F-4D97-AF65-F5344CB8AC3E}">
        <p14:creationId xmlns:p14="http://schemas.microsoft.com/office/powerpoint/2010/main" val="22348957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fik 9" descr="Ein Bild, das Screenshot, Reihe, Grafiken, Schwarzweiß enthält.&#10;&#10;Automatisch generierte Beschreibung">
            <a:extLst>
              <a:ext uri="{FF2B5EF4-FFF2-40B4-BE49-F238E27FC236}">
                <a16:creationId xmlns:a16="http://schemas.microsoft.com/office/drawing/2014/main" id="{0E5C15E5-9E4F-E61C-EF88-4D788FEFEE79}"/>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31537" y="-268612"/>
            <a:ext cx="2978387" cy="2996047"/>
          </a:xfrm>
          <a:prstGeom prst="rect">
            <a:avLst/>
          </a:prstGeom>
        </p:spPr>
      </p:pic>
      <p:pic>
        <p:nvPicPr>
          <p:cNvPr id="11" name="Grafik 10" descr="Ein Bild, das Screenshot, Reihe, Grafiken, Schwarzweiß enthält.&#10;&#10;Automatisch generierte Beschreibung">
            <a:extLst>
              <a:ext uri="{FF2B5EF4-FFF2-40B4-BE49-F238E27FC236}">
                <a16:creationId xmlns:a16="http://schemas.microsoft.com/office/drawing/2014/main" id="{A49E7FD7-6374-6535-6DE8-16F079148B3A}"/>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9334797" y="4181475"/>
            <a:ext cx="2431862" cy="2446280"/>
          </a:xfrm>
          <a:prstGeom prst="rect">
            <a:avLst/>
          </a:prstGeom>
        </p:spPr>
      </p:pic>
      <p:pic>
        <p:nvPicPr>
          <p:cNvPr id="5" name="Grafik 4">
            <a:extLst>
              <a:ext uri="{FF2B5EF4-FFF2-40B4-BE49-F238E27FC236}">
                <a16:creationId xmlns:a16="http://schemas.microsoft.com/office/drawing/2014/main" id="{8389B83D-BE83-4DF9-A644-F78BC5F98F8B}"/>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242036" y="-969762"/>
            <a:ext cx="12542196" cy="8360125"/>
          </a:xfrm>
          <a:prstGeom prst="rect">
            <a:avLst/>
          </a:prstGeom>
        </p:spPr>
      </p:pic>
      <p:sp>
        <p:nvSpPr>
          <p:cNvPr id="2" name="Titel 1">
            <a:extLst>
              <a:ext uri="{FF2B5EF4-FFF2-40B4-BE49-F238E27FC236}">
                <a16:creationId xmlns:a16="http://schemas.microsoft.com/office/drawing/2014/main" id="{A2E32BC6-8DF2-25BD-9B7A-89D5F8411253}"/>
              </a:ext>
            </a:extLst>
          </p:cNvPr>
          <p:cNvSpPr>
            <a:spLocks noGrp="1"/>
          </p:cNvSpPr>
          <p:nvPr>
            <p:ph type="title"/>
          </p:nvPr>
        </p:nvSpPr>
        <p:spPr>
          <a:xfrm>
            <a:off x="5706582" y="2480554"/>
            <a:ext cx="6060077" cy="3164453"/>
          </a:xfrm>
        </p:spPr>
        <p:txBody>
          <a:bodyPr>
            <a:normAutofit fontScale="90000"/>
          </a:bodyPr>
          <a:lstStyle/>
          <a:p>
            <a:r>
              <a:rPr lang="de-DE" sz="4800" b="1" dirty="0">
                <a:solidFill>
                  <a:schemeClr val="bg1"/>
                </a:solidFill>
              </a:rPr>
              <a:t>Alle 27 Sekunden erhält weltweit ein Mensch die Diagnose Blutkrebs.</a:t>
            </a:r>
          </a:p>
        </p:txBody>
      </p:sp>
    </p:spTree>
    <p:extLst>
      <p:ext uri="{BB962C8B-B14F-4D97-AF65-F5344CB8AC3E}">
        <p14:creationId xmlns:p14="http://schemas.microsoft.com/office/powerpoint/2010/main" val="31370177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36A60628-5ECE-48CE-AB26-927929D4232A}"/>
              </a:ext>
            </a:extLst>
          </p:cNvPr>
          <p:cNvSpPr>
            <a:spLocks noGrp="1"/>
          </p:cNvSpPr>
          <p:nvPr>
            <p:ph type="title"/>
          </p:nvPr>
        </p:nvSpPr>
        <p:spPr/>
        <p:txBody>
          <a:bodyPr/>
          <a:lstStyle/>
          <a:p>
            <a:r>
              <a:rPr lang="de-DE" sz="3200" dirty="0"/>
              <a:t>Was ist eigentlich Blutkrebs?</a:t>
            </a:r>
          </a:p>
        </p:txBody>
      </p:sp>
      <p:sp>
        <p:nvSpPr>
          <p:cNvPr id="6" name="Foliennummernplatzhalter 5">
            <a:extLst>
              <a:ext uri="{FF2B5EF4-FFF2-40B4-BE49-F238E27FC236}">
                <a16:creationId xmlns:a16="http://schemas.microsoft.com/office/drawing/2014/main" id="{A5CD7B84-0AD5-4326-8543-8C3531DB3CE6}"/>
              </a:ext>
            </a:extLst>
          </p:cNvPr>
          <p:cNvSpPr>
            <a:spLocks noGrp="1"/>
          </p:cNvSpPr>
          <p:nvPr>
            <p:ph type="sldNum" sz="quarter" idx="3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DB0D90-6264-4E90-9724-ABC670DBF4FB}" type="slidenum">
              <a:rPr kumimoji="0" lang="en-US" sz="1000" b="0" i="0" u="none" strike="noStrike" kern="1200" cap="none" spc="0" normalizeH="0" baseline="0" noProof="0" smtClean="0">
                <a:ln>
                  <a:noFill/>
                </a:ln>
                <a:solidFill>
                  <a:srgbClr val="99999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000" b="0" i="0" u="none" strike="noStrike" kern="1200" cap="none" spc="0" normalizeH="0" baseline="0" noProof="0" dirty="0">
              <a:ln>
                <a:noFill/>
              </a:ln>
              <a:solidFill>
                <a:srgbClr val="999999"/>
              </a:solidFill>
              <a:effectLst/>
              <a:uLnTx/>
              <a:uFillTx/>
              <a:latin typeface="Arial"/>
              <a:ea typeface="+mn-ea"/>
              <a:cs typeface="+mn-cs"/>
            </a:endParaRPr>
          </a:p>
        </p:txBody>
      </p:sp>
      <p:sp>
        <p:nvSpPr>
          <p:cNvPr id="13" name="Inhaltsplatzhalter 1">
            <a:extLst>
              <a:ext uri="{FF2B5EF4-FFF2-40B4-BE49-F238E27FC236}">
                <a16:creationId xmlns:a16="http://schemas.microsoft.com/office/drawing/2014/main" id="{CB57ECB9-13D2-4EEB-BCAE-2B74C63B3AF6}"/>
              </a:ext>
            </a:extLst>
          </p:cNvPr>
          <p:cNvSpPr txBox="1">
            <a:spLocks/>
          </p:cNvSpPr>
          <p:nvPr/>
        </p:nvSpPr>
        <p:spPr>
          <a:xfrm>
            <a:off x="898524" y="1651196"/>
            <a:ext cx="7322977" cy="3936381"/>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200"/>
              </a:spcBef>
              <a:spcAft>
                <a:spcPts val="1200"/>
              </a:spcAft>
              <a:buFontTx/>
              <a:buBlip>
                <a:blip r:embed="rId3"/>
              </a:buBlip>
              <a:defRPr sz="22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1200"/>
              </a:spcBef>
              <a:spcAft>
                <a:spcPts val="1200"/>
              </a:spcAft>
              <a:buFontTx/>
              <a:buBlip>
                <a:blip r:embed="rId3"/>
              </a:buBlip>
              <a:defRPr sz="1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1200"/>
              </a:spcBef>
              <a:spcAft>
                <a:spcPts val="1200"/>
              </a:spcAft>
              <a:buFontTx/>
              <a:buBlip>
                <a:blip r:embed="rId3"/>
              </a:buBlip>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1200"/>
              </a:spcBef>
              <a:spcAft>
                <a:spcPts val="1200"/>
              </a:spcAft>
              <a:buFontTx/>
              <a:buBlip>
                <a:blip r:embed="rId3"/>
              </a:buBlip>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1200"/>
              </a:spcBef>
              <a:spcAft>
                <a:spcPts val="1200"/>
              </a:spcAft>
              <a:buFontTx/>
              <a:buBlip>
                <a:blip r:embed="rId3"/>
              </a:buBlip>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74400" marR="0" lvl="0" indent="-374400" algn="l" defTabSz="914400" rtl="0" eaLnBrk="1" fontAlgn="auto" latinLnBrk="0" hangingPunct="1">
              <a:lnSpc>
                <a:spcPct val="100000"/>
              </a:lnSpc>
              <a:spcBef>
                <a:spcPts val="1200"/>
              </a:spcBef>
              <a:spcAft>
                <a:spcPts val="1200"/>
              </a:spcAft>
              <a:buClrTx/>
              <a:buSzPct val="100000"/>
              <a:buFontTx/>
              <a:buBlip>
                <a:blip r:embed="rId3"/>
              </a:buBlip>
              <a:tabLst/>
              <a:defRPr/>
            </a:pPr>
            <a:r>
              <a:rPr kumimoji="0" lang="de-DE"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Sammelbegriff für verschiedene bösartige Erkrankungen des blutbildenden Systems</a:t>
            </a:r>
          </a:p>
          <a:p>
            <a:pPr marL="374400" marR="0" lvl="0" indent="-374400" algn="l" defTabSz="914400" rtl="0" eaLnBrk="1" fontAlgn="auto" latinLnBrk="0" hangingPunct="1">
              <a:lnSpc>
                <a:spcPct val="100000"/>
              </a:lnSpc>
              <a:spcBef>
                <a:spcPts val="1200"/>
              </a:spcBef>
              <a:spcAft>
                <a:spcPts val="1200"/>
              </a:spcAft>
              <a:buClrTx/>
              <a:buSzPct val="100000"/>
              <a:buFontTx/>
              <a:buBlip>
                <a:blip r:embed="rId3"/>
              </a:buBlip>
              <a:tabLst/>
              <a:defRPr/>
            </a:pPr>
            <a:r>
              <a:rPr kumimoji="0" lang="de-DE"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Entartung und unkontrollierte Vermehrung bösartiger Blutzellen</a:t>
            </a:r>
          </a:p>
          <a:p>
            <a:pPr marL="374400" marR="0" lvl="0" indent="-374400" algn="l" defTabSz="914400" rtl="0" eaLnBrk="1" fontAlgn="auto" latinLnBrk="0" hangingPunct="1">
              <a:lnSpc>
                <a:spcPct val="100000"/>
              </a:lnSpc>
              <a:spcBef>
                <a:spcPts val="1200"/>
              </a:spcBef>
              <a:spcAft>
                <a:spcPts val="1200"/>
              </a:spcAft>
              <a:buClrTx/>
              <a:buSzPct val="100000"/>
              <a:buFontTx/>
              <a:buBlip>
                <a:blip r:embed="rId3"/>
              </a:buBlip>
              <a:tabLst/>
              <a:defRPr/>
            </a:pPr>
            <a:r>
              <a:rPr kumimoji="0" lang="de-DE"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Verdrängung gesunder Blutkörperchen und -plättchen</a:t>
            </a:r>
          </a:p>
          <a:p>
            <a:pPr marL="374400" marR="0" lvl="0" indent="-374400" algn="l" defTabSz="914400" rtl="0" eaLnBrk="1" fontAlgn="auto" latinLnBrk="0" hangingPunct="1">
              <a:lnSpc>
                <a:spcPct val="100000"/>
              </a:lnSpc>
              <a:spcBef>
                <a:spcPts val="1200"/>
              </a:spcBef>
              <a:spcAft>
                <a:spcPts val="1200"/>
              </a:spcAft>
              <a:buClrTx/>
              <a:buSzPct val="100000"/>
              <a:buFontTx/>
              <a:buBlip>
                <a:blip r:embed="rId3"/>
              </a:buBlip>
              <a:tabLst/>
              <a:defRPr/>
            </a:pPr>
            <a:r>
              <a:rPr kumimoji="0" lang="de-DE"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Lebensbedrohlich für </a:t>
            </a:r>
            <a:r>
              <a:rPr kumimoji="0" lang="de-DE" b="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Patient:innen</a:t>
            </a:r>
            <a:endParaRPr kumimoji="0" lang="de-DE"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374400" marR="0" lvl="0" indent="-374400" algn="l" defTabSz="914400" rtl="0" eaLnBrk="1" fontAlgn="auto" latinLnBrk="0" hangingPunct="1">
              <a:lnSpc>
                <a:spcPct val="100000"/>
              </a:lnSpc>
              <a:spcBef>
                <a:spcPts val="1200"/>
              </a:spcBef>
              <a:spcAft>
                <a:spcPts val="1200"/>
              </a:spcAft>
              <a:buClrTx/>
              <a:buSzPct val="100000"/>
              <a:buFontTx/>
              <a:buBlip>
                <a:blip r:embed="rId3"/>
              </a:buBlip>
              <a:tabLst/>
              <a:defRPr/>
            </a:pPr>
            <a:r>
              <a:rPr kumimoji="0" lang="de-DE" b="1" i="0" u="none" strike="noStrike" kern="1200" cap="none" spc="0" normalizeH="0" baseline="0" noProof="0" dirty="0">
                <a:ln>
                  <a:noFill/>
                </a:ln>
                <a:solidFill>
                  <a:srgbClr val="E2382A"/>
                </a:solidFill>
                <a:effectLst/>
                <a:uLnTx/>
                <a:uFillTx/>
                <a:latin typeface="Arial" panose="020B0604020202020204" pitchFamily="34" charset="0"/>
                <a:ea typeface="+mn-ea"/>
                <a:cs typeface="Arial" panose="020B0604020202020204" pitchFamily="34" charset="0"/>
              </a:rPr>
              <a:t>Vielen </a:t>
            </a:r>
            <a:r>
              <a:rPr kumimoji="0" lang="de-DE" b="1" i="0" u="none" strike="noStrike" kern="1200" cap="none" spc="0" normalizeH="0" baseline="0" noProof="0" dirty="0" err="1">
                <a:ln>
                  <a:noFill/>
                </a:ln>
                <a:solidFill>
                  <a:srgbClr val="E2382A"/>
                </a:solidFill>
                <a:effectLst/>
                <a:uLnTx/>
                <a:uFillTx/>
                <a:latin typeface="Arial" panose="020B0604020202020204" pitchFamily="34" charset="0"/>
                <a:ea typeface="+mn-ea"/>
                <a:cs typeface="Arial" panose="020B0604020202020204" pitchFamily="34" charset="0"/>
              </a:rPr>
              <a:t>Patient:innen</a:t>
            </a:r>
            <a:r>
              <a:rPr kumimoji="0" lang="de-DE" b="1" i="0" u="none" strike="noStrike" kern="1200" cap="none" spc="0" normalizeH="0" baseline="0" noProof="0" dirty="0">
                <a:ln>
                  <a:noFill/>
                </a:ln>
                <a:solidFill>
                  <a:srgbClr val="E2382A"/>
                </a:solidFill>
                <a:effectLst/>
                <a:uLnTx/>
                <a:uFillTx/>
                <a:latin typeface="Arial" panose="020B0604020202020204" pitchFamily="34" charset="0"/>
                <a:ea typeface="+mn-ea"/>
                <a:cs typeface="Arial" panose="020B0604020202020204" pitchFamily="34" charset="0"/>
              </a:rPr>
              <a:t> hilft nur eine </a:t>
            </a:r>
            <a:br>
              <a:rPr kumimoji="0" lang="de-DE" b="1" i="0" u="none" strike="noStrike" kern="1200" cap="none" spc="0" normalizeH="0" baseline="0" noProof="0" dirty="0">
                <a:ln>
                  <a:noFill/>
                </a:ln>
                <a:solidFill>
                  <a:srgbClr val="E2382A"/>
                </a:solidFill>
                <a:effectLst/>
                <a:uLnTx/>
                <a:uFillTx/>
                <a:latin typeface="Arial" panose="020B0604020202020204" pitchFamily="34" charset="0"/>
                <a:ea typeface="+mn-ea"/>
                <a:cs typeface="Arial" panose="020B0604020202020204" pitchFamily="34" charset="0"/>
              </a:rPr>
            </a:br>
            <a:r>
              <a:rPr kumimoji="0" lang="de-DE" b="1" i="0" u="none" strike="noStrike" kern="1200" cap="none" spc="0" normalizeH="0" baseline="0" noProof="0" dirty="0">
                <a:ln>
                  <a:noFill/>
                </a:ln>
                <a:solidFill>
                  <a:srgbClr val="E2382A"/>
                </a:solidFill>
                <a:effectLst/>
                <a:uLnTx/>
                <a:uFillTx/>
                <a:latin typeface="Arial" panose="020B0604020202020204" pitchFamily="34" charset="0"/>
                <a:ea typeface="+mn-ea"/>
                <a:cs typeface="Arial" panose="020B0604020202020204" pitchFamily="34" charset="0"/>
              </a:rPr>
              <a:t>Stammzelltransplantation.</a:t>
            </a:r>
          </a:p>
        </p:txBody>
      </p:sp>
      <p:pic>
        <p:nvPicPr>
          <p:cNvPr id="14" name="Bildplatzhalter 13">
            <a:extLst>
              <a:ext uri="{FF2B5EF4-FFF2-40B4-BE49-F238E27FC236}">
                <a16:creationId xmlns:a16="http://schemas.microsoft.com/office/drawing/2014/main" id="{4B6A8304-392D-4CFC-8953-4A8ECDA631A7}"/>
              </a:ext>
            </a:extLst>
          </p:cNvPr>
          <p:cNvPicPr>
            <a:picLocks noGrp="1" noChangeAspect="1"/>
          </p:cNvPicPr>
          <p:nvPr>
            <p:ph type="pic" sz="quarter" idx="36"/>
          </p:nvPr>
        </p:nvPicPr>
        <p:blipFill rotWithShape="1">
          <a:blip r:embed="rId4" cstate="email">
            <a:extLst>
              <a:ext uri="{28A0092B-C50C-407E-A947-70E740481C1C}">
                <a14:useLocalDpi xmlns:a14="http://schemas.microsoft.com/office/drawing/2010/main" val="0"/>
              </a:ext>
            </a:extLst>
          </a:blip>
          <a:srcRect/>
          <a:stretch/>
        </p:blipFill>
        <p:spPr>
          <a:xfrm>
            <a:off x="8221501" y="495710"/>
            <a:ext cx="3970499" cy="5954485"/>
          </a:xfrm>
          <a:prstGeom prst="rect">
            <a:avLst/>
          </a:prstGeom>
        </p:spPr>
      </p:pic>
      <p:sp>
        <p:nvSpPr>
          <p:cNvPr id="4" name="Textplatzhalter 3">
            <a:extLst>
              <a:ext uri="{FF2B5EF4-FFF2-40B4-BE49-F238E27FC236}">
                <a16:creationId xmlns:a16="http://schemas.microsoft.com/office/drawing/2014/main" id="{906FD57E-7A1E-48C8-B776-49CDEEF9E3E9}"/>
              </a:ext>
            </a:extLst>
          </p:cNvPr>
          <p:cNvSpPr>
            <a:spLocks noGrp="1"/>
          </p:cNvSpPr>
          <p:nvPr>
            <p:ph type="body" sz="quarter" idx="14"/>
          </p:nvPr>
        </p:nvSpPr>
        <p:spPr/>
        <p:txBody>
          <a:bodyPr/>
          <a:lstStyle/>
          <a:p>
            <a:endParaRPr lang="de-DE"/>
          </a:p>
        </p:txBody>
      </p:sp>
    </p:spTree>
    <p:extLst>
      <p:ext uri="{BB962C8B-B14F-4D97-AF65-F5344CB8AC3E}">
        <p14:creationId xmlns:p14="http://schemas.microsoft.com/office/powerpoint/2010/main" val="9782696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Inhaltsplatzhalter 8">
            <a:extLst>
              <a:ext uri="{FF2B5EF4-FFF2-40B4-BE49-F238E27FC236}">
                <a16:creationId xmlns:a16="http://schemas.microsoft.com/office/drawing/2014/main" id="{D665B5DA-3CAF-2E93-726F-BE831B68B79A}"/>
              </a:ext>
            </a:extLst>
          </p:cNvPr>
          <p:cNvSpPr>
            <a:spLocks noGrp="1"/>
          </p:cNvSpPr>
          <p:nvPr>
            <p:ph idx="14"/>
          </p:nvPr>
        </p:nvSpPr>
        <p:spPr>
          <a:xfrm>
            <a:off x="6398085" y="2370422"/>
            <a:ext cx="5127882" cy="3969951"/>
          </a:xfrm>
        </p:spPr>
        <p:txBody>
          <a:bodyPr>
            <a:noAutofit/>
          </a:bodyPr>
          <a:lstStyle/>
          <a:p>
            <a:pPr marL="374400" indent="-374400">
              <a:buBlip>
                <a:blip r:embed="rId3"/>
              </a:buBlip>
            </a:pPr>
            <a:r>
              <a:rPr lang="de-DE" sz="2000" dirty="0"/>
              <a:t>Ideale Voraussetzung: </a:t>
            </a:r>
            <a:br>
              <a:rPr lang="de-DE" sz="2000" dirty="0"/>
            </a:br>
            <a:r>
              <a:rPr lang="de-DE" sz="2000" dirty="0"/>
              <a:t>Nahezu identische Gewebemerkmale zwischen </a:t>
            </a:r>
            <a:r>
              <a:rPr lang="de-DE" sz="2000" dirty="0" err="1"/>
              <a:t>Spender:in</a:t>
            </a:r>
            <a:r>
              <a:rPr lang="de-DE" sz="2000" dirty="0"/>
              <a:t> und </a:t>
            </a:r>
            <a:r>
              <a:rPr lang="de-DE" sz="2000" dirty="0" err="1"/>
              <a:t>Patient:in</a:t>
            </a:r>
            <a:r>
              <a:rPr lang="de-DE" sz="2000" dirty="0"/>
              <a:t> </a:t>
            </a:r>
          </a:p>
          <a:p>
            <a:pPr marL="374400" indent="-374400">
              <a:buBlip>
                <a:blip r:embed="rId3"/>
              </a:buBlip>
            </a:pPr>
            <a:r>
              <a:rPr lang="de-DE" sz="2000" dirty="0"/>
              <a:t>Nur bei ca. 30 % kommt ein Familienmitglied infrage</a:t>
            </a:r>
          </a:p>
          <a:p>
            <a:pPr marL="374400" indent="-374400">
              <a:buBlip>
                <a:blip r:embed="rId3"/>
              </a:buBlip>
            </a:pPr>
            <a:r>
              <a:rPr lang="de-DE" sz="2000" dirty="0"/>
              <a:t>Millionen von Kombinationen:</a:t>
            </a:r>
            <a:br>
              <a:rPr lang="de-DE" sz="2000" dirty="0"/>
            </a:br>
            <a:r>
              <a:rPr lang="de-DE" sz="2000" dirty="0"/>
              <a:t>Die Häufigkeit der einzelnen Kombinationen ist sehr unterschiedlich</a:t>
            </a:r>
          </a:p>
        </p:txBody>
      </p:sp>
      <p:sp>
        <p:nvSpPr>
          <p:cNvPr id="7" name="Titel 6">
            <a:extLst>
              <a:ext uri="{FF2B5EF4-FFF2-40B4-BE49-F238E27FC236}">
                <a16:creationId xmlns:a16="http://schemas.microsoft.com/office/drawing/2014/main" id="{A8193BD6-C548-46FC-FD6B-9B8C1DF8318F}"/>
              </a:ext>
            </a:extLst>
          </p:cNvPr>
          <p:cNvSpPr>
            <a:spLocks noGrp="1"/>
          </p:cNvSpPr>
          <p:nvPr>
            <p:ph type="title"/>
          </p:nvPr>
        </p:nvSpPr>
        <p:spPr>
          <a:xfrm>
            <a:off x="6398085" y="1315363"/>
            <a:ext cx="5514515" cy="1122792"/>
          </a:xfrm>
        </p:spPr>
        <p:txBody>
          <a:bodyPr anchor="t">
            <a:noAutofit/>
          </a:bodyPr>
          <a:lstStyle/>
          <a:p>
            <a:r>
              <a:rPr lang="de-DE" sz="3200" dirty="0">
                <a:solidFill>
                  <a:srgbClr val="E2001A"/>
                </a:solidFill>
              </a:rPr>
              <a:t>Die</a:t>
            </a:r>
            <a:r>
              <a:rPr lang="de-DE" sz="3200" dirty="0"/>
              <a:t> </a:t>
            </a:r>
            <a:r>
              <a:rPr lang="de-DE" sz="3200" dirty="0">
                <a:solidFill>
                  <a:srgbClr val="A8C8E4"/>
                </a:solidFill>
              </a:rPr>
              <a:t>Gewebemerkmale </a:t>
            </a:r>
            <a:br>
              <a:rPr lang="de-DE" sz="3200" dirty="0">
                <a:solidFill>
                  <a:srgbClr val="A8C8E4"/>
                </a:solidFill>
              </a:rPr>
            </a:br>
            <a:r>
              <a:rPr lang="de-DE" sz="3200" dirty="0">
                <a:solidFill>
                  <a:srgbClr val="E2001A"/>
                </a:solidFill>
              </a:rPr>
              <a:t>müssen übereinstimmen.</a:t>
            </a:r>
          </a:p>
        </p:txBody>
      </p:sp>
      <p:sp>
        <p:nvSpPr>
          <p:cNvPr id="8" name="Textfeld 7">
            <a:extLst>
              <a:ext uri="{FF2B5EF4-FFF2-40B4-BE49-F238E27FC236}">
                <a16:creationId xmlns:a16="http://schemas.microsoft.com/office/drawing/2014/main" id="{4B6D69E2-BA06-435D-A818-ACDEA63EAB22}"/>
              </a:ext>
            </a:extLst>
          </p:cNvPr>
          <p:cNvSpPr txBox="1"/>
          <p:nvPr/>
        </p:nvSpPr>
        <p:spPr>
          <a:xfrm>
            <a:off x="826820" y="6408106"/>
            <a:ext cx="892175" cy="261610"/>
          </a:xfrm>
          <a:prstGeom prst="rect">
            <a:avLst/>
          </a:prstGeom>
          <a:noFill/>
        </p:spPr>
        <p:txBody>
          <a:bodyPr wrap="square" rtlCol="0">
            <a:spAutoFit/>
          </a:bodyPr>
          <a:lstStyle/>
          <a:p>
            <a:r>
              <a:rPr lang="de-DE" sz="1050" b="1" dirty="0">
                <a:solidFill>
                  <a:schemeClr val="tx2"/>
                </a:solidFill>
                <a:latin typeface="Arial" panose="020B0604020202020204" pitchFamily="34" charset="0"/>
                <a:cs typeface="Arial" panose="020B0604020202020204" pitchFamily="34" charset="0"/>
              </a:rPr>
              <a:t>DKMS</a:t>
            </a:r>
          </a:p>
        </p:txBody>
      </p:sp>
      <p:pic>
        <p:nvPicPr>
          <p:cNvPr id="14" name="Bildplatzhalter 13">
            <a:extLst>
              <a:ext uri="{FF2B5EF4-FFF2-40B4-BE49-F238E27FC236}">
                <a16:creationId xmlns:a16="http://schemas.microsoft.com/office/drawing/2014/main" id="{65CF86B9-4E6B-4876-9919-14729DA9AA05}"/>
              </a:ext>
            </a:extLst>
          </p:cNvPr>
          <p:cNvPicPr>
            <a:picLocks noGrp="1" noChangeAspect="1"/>
          </p:cNvPicPr>
          <p:nvPr>
            <p:ph type="pic" sz="quarter" idx="13"/>
          </p:nvPr>
        </p:nvPicPr>
        <p:blipFill rotWithShape="1">
          <a:blip r:embed="rId4" cstate="email">
            <a:extLst>
              <a:ext uri="{BEBA8EAE-BF5A-486C-A8C5-ECC9F3942E4B}">
                <a14:imgProps xmlns:a14="http://schemas.microsoft.com/office/drawing/2010/main">
                  <a14:imgLayer r:embed="rId5">
                    <a14:imgEffect>
                      <a14:brightnessContrast bright="40000"/>
                    </a14:imgEffect>
                  </a14:imgLayer>
                </a14:imgProps>
              </a:ext>
              <a:ext uri="{28A0092B-C50C-407E-A947-70E740481C1C}">
                <a14:useLocalDpi xmlns:a14="http://schemas.microsoft.com/office/drawing/2010/main" val="0"/>
              </a:ext>
            </a:extLst>
          </a:blip>
          <a:srcRect/>
          <a:stretch/>
        </p:blipFill>
        <p:spPr>
          <a:xfrm>
            <a:off x="989676" y="1399154"/>
            <a:ext cx="4965943" cy="4059692"/>
          </a:xfrm>
        </p:spPr>
      </p:pic>
    </p:spTree>
    <p:extLst>
      <p:ext uri="{BB962C8B-B14F-4D97-AF65-F5344CB8AC3E}">
        <p14:creationId xmlns:p14="http://schemas.microsoft.com/office/powerpoint/2010/main" val="32954621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12">
            <a:extLst>
              <a:ext uri="{FF2B5EF4-FFF2-40B4-BE49-F238E27FC236}">
                <a16:creationId xmlns:a16="http://schemas.microsoft.com/office/drawing/2014/main" id="{42DEB98E-0105-406D-9891-C8DE2856F303}"/>
              </a:ext>
            </a:extLst>
          </p:cNvPr>
          <p:cNvSpPr txBox="1">
            <a:spLocks/>
          </p:cNvSpPr>
          <p:nvPr/>
        </p:nvSpPr>
        <p:spPr>
          <a:xfrm>
            <a:off x="1377073" y="296356"/>
            <a:ext cx="9620251" cy="141922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000" b="0" kern="1200">
                <a:solidFill>
                  <a:schemeClr val="tx2"/>
                </a:solidFill>
                <a:latin typeface="Arial" panose="020B0604020202020204" pitchFamily="34" charset="0"/>
                <a:ea typeface="+mj-ea"/>
                <a:cs typeface="Arial" panose="020B0604020202020204" pitchFamily="34" charset="0"/>
              </a:defRPr>
            </a:lvl1pPr>
          </a:lstStyle>
          <a:p>
            <a:r>
              <a:rPr lang="de-DE" b="1" dirty="0"/>
              <a:t>Dein genetischer Zwilling kann irgendwo auf der Welt leben!</a:t>
            </a:r>
          </a:p>
        </p:txBody>
      </p:sp>
      <p:pic>
        <p:nvPicPr>
          <p:cNvPr id="9" name="Grafik 8">
            <a:extLst>
              <a:ext uri="{FF2B5EF4-FFF2-40B4-BE49-F238E27FC236}">
                <a16:creationId xmlns:a16="http://schemas.microsoft.com/office/drawing/2014/main" id="{A1BAF5D8-0865-4D4E-B4C2-B2B0DCE3DF16}"/>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1457206" y="1920882"/>
            <a:ext cx="9858039" cy="4549823"/>
          </a:xfrm>
          <a:prstGeom prst="rect">
            <a:avLst/>
          </a:prstGeom>
        </p:spPr>
      </p:pic>
      <p:sp>
        <p:nvSpPr>
          <p:cNvPr id="5" name="Textfeld 4">
            <a:extLst>
              <a:ext uri="{FF2B5EF4-FFF2-40B4-BE49-F238E27FC236}">
                <a16:creationId xmlns:a16="http://schemas.microsoft.com/office/drawing/2014/main" id="{3932340B-2D44-44DA-B6F5-CC67BDF6A127}"/>
              </a:ext>
            </a:extLst>
          </p:cNvPr>
          <p:cNvSpPr txBox="1"/>
          <p:nvPr/>
        </p:nvSpPr>
        <p:spPr>
          <a:xfrm>
            <a:off x="826820" y="6408106"/>
            <a:ext cx="892175" cy="261610"/>
          </a:xfrm>
          <a:prstGeom prst="rect">
            <a:avLst/>
          </a:prstGeom>
          <a:noFill/>
        </p:spPr>
        <p:txBody>
          <a:bodyPr wrap="square" rtlCol="0">
            <a:spAutoFit/>
          </a:bodyPr>
          <a:lstStyle/>
          <a:p>
            <a:r>
              <a:rPr lang="de-DE" sz="1050" b="1" dirty="0">
                <a:solidFill>
                  <a:schemeClr val="tx2"/>
                </a:solidFill>
                <a:latin typeface="Arial" panose="020B0604020202020204" pitchFamily="34" charset="0"/>
                <a:cs typeface="Arial" panose="020B0604020202020204" pitchFamily="34" charset="0"/>
              </a:rPr>
              <a:t>DKMS</a:t>
            </a:r>
          </a:p>
        </p:txBody>
      </p:sp>
    </p:spTree>
    <p:extLst>
      <p:ext uri="{BB962C8B-B14F-4D97-AF65-F5344CB8AC3E}">
        <p14:creationId xmlns:p14="http://schemas.microsoft.com/office/powerpoint/2010/main" val="31019921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A8C8E4"/>
        </a:solidFill>
        <a:effectLst/>
      </p:bgPr>
    </p:bg>
    <p:spTree>
      <p:nvGrpSpPr>
        <p:cNvPr id="1" name=""/>
        <p:cNvGrpSpPr/>
        <p:nvPr/>
      </p:nvGrpSpPr>
      <p:grpSpPr>
        <a:xfrm>
          <a:off x="0" y="0"/>
          <a:ext cx="0" cy="0"/>
          <a:chOff x="0" y="0"/>
          <a:chExt cx="0" cy="0"/>
        </a:xfrm>
      </p:grpSpPr>
      <p:sp>
        <p:nvSpPr>
          <p:cNvPr id="7" name="Inhaltsplatzhalter 2">
            <a:extLst>
              <a:ext uri="{FF2B5EF4-FFF2-40B4-BE49-F238E27FC236}">
                <a16:creationId xmlns:a16="http://schemas.microsoft.com/office/drawing/2014/main" id="{643E3BBB-D655-4F38-A00D-26AE629EA0EB}"/>
              </a:ext>
            </a:extLst>
          </p:cNvPr>
          <p:cNvSpPr txBox="1">
            <a:spLocks/>
          </p:cNvSpPr>
          <p:nvPr/>
        </p:nvSpPr>
        <p:spPr>
          <a:xfrm>
            <a:off x="6026067" y="1673857"/>
            <a:ext cx="6090758" cy="3873473"/>
          </a:xfrm>
          <a:prstGeom prst="rect">
            <a:avLst/>
          </a:prstGeom>
        </p:spPr>
        <p:txBody>
          <a:bodyPr vert="horz" lIns="91440" tIns="45720" rIns="91440" bIns="45720" rtlCol="0" anchor="t">
            <a:normAutofit/>
          </a:bodyPr>
          <a:lstStyle>
            <a:lvl1pPr marL="0" indent="0" algn="l" defTabSz="914400" rtl="0" eaLnBrk="1" latinLnBrk="0" hangingPunct="1">
              <a:lnSpc>
                <a:spcPct val="100000"/>
              </a:lnSpc>
              <a:spcBef>
                <a:spcPts val="1200"/>
              </a:spcBef>
              <a:spcAft>
                <a:spcPts val="1200"/>
              </a:spcAft>
              <a:buFontTx/>
              <a:buNone/>
              <a:defRPr sz="2400" kern="1200">
                <a:solidFill>
                  <a:schemeClr val="bg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1200"/>
              </a:spcBef>
              <a:spcAft>
                <a:spcPts val="1200"/>
              </a:spcAft>
              <a:buFontTx/>
              <a:buBlip>
                <a:blip r:embed="rId3"/>
              </a:buBlip>
              <a:defRPr sz="1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1200"/>
              </a:spcBef>
              <a:spcAft>
                <a:spcPts val="1200"/>
              </a:spcAft>
              <a:buFontTx/>
              <a:buBlip>
                <a:blip r:embed="rId3"/>
              </a:buBlip>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1200"/>
              </a:spcBef>
              <a:spcAft>
                <a:spcPts val="1200"/>
              </a:spcAft>
              <a:buFontTx/>
              <a:buBlip>
                <a:blip r:embed="rId3"/>
              </a:buBlip>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1200"/>
              </a:spcBef>
              <a:spcAft>
                <a:spcPts val="1200"/>
              </a:spcAft>
              <a:buFontTx/>
              <a:buBlip>
                <a:blip r:embed="rId3"/>
              </a:buBlip>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b="1" dirty="0">
                <a:solidFill>
                  <a:schemeClr val="tx1"/>
                </a:solidFill>
              </a:rPr>
              <a:t>Joshua </a:t>
            </a:r>
            <a:r>
              <a:rPr lang="de-DE" dirty="0">
                <a:solidFill>
                  <a:schemeClr val="tx1"/>
                </a:solidFill>
              </a:rPr>
              <a:t>aus Kanada mit seiner </a:t>
            </a:r>
            <a:r>
              <a:rPr lang="de-DE" b="1" dirty="0">
                <a:solidFill>
                  <a:schemeClr val="tx1"/>
                </a:solidFill>
              </a:rPr>
              <a:t>Lebensretterin Nadine </a:t>
            </a:r>
            <a:r>
              <a:rPr lang="de-DE" dirty="0">
                <a:solidFill>
                  <a:schemeClr val="tx1"/>
                </a:solidFill>
              </a:rPr>
              <a:t>aus Deutschland sind beide Familienmenschen, lieben Hunde und mögen Tattoos.</a:t>
            </a:r>
          </a:p>
          <a:p>
            <a:endParaRPr lang="de-DE" b="1" dirty="0">
              <a:solidFill>
                <a:schemeClr val="tx1"/>
              </a:solidFill>
            </a:endParaRPr>
          </a:p>
          <a:p>
            <a:endParaRPr lang="de-DE" b="1" dirty="0">
              <a:solidFill>
                <a:schemeClr val="tx1"/>
              </a:solidFill>
            </a:endParaRPr>
          </a:p>
        </p:txBody>
      </p:sp>
      <p:sp>
        <p:nvSpPr>
          <p:cNvPr id="11" name="Inhaltsplatzhalter 3">
            <a:extLst>
              <a:ext uri="{FF2B5EF4-FFF2-40B4-BE49-F238E27FC236}">
                <a16:creationId xmlns:a16="http://schemas.microsoft.com/office/drawing/2014/main" id="{B7A3F5C3-8744-488C-9040-400F3E57D65F}"/>
              </a:ext>
            </a:extLst>
          </p:cNvPr>
          <p:cNvSpPr txBox="1">
            <a:spLocks/>
          </p:cNvSpPr>
          <p:nvPr/>
        </p:nvSpPr>
        <p:spPr>
          <a:xfrm>
            <a:off x="5854808" y="3181582"/>
            <a:ext cx="3121883" cy="2389225"/>
          </a:xfrm>
          <a:prstGeom prst="rect">
            <a:avLst/>
          </a:prstGeom>
        </p:spPr>
        <p:txBody>
          <a:bodyPr>
            <a:normAutofit/>
          </a:bodyPr>
          <a:lstStyle>
            <a:lvl1pPr marL="228600" indent="-228600" algn="l" defTabSz="914400" rtl="0" eaLnBrk="1" latinLnBrk="0" hangingPunct="1">
              <a:lnSpc>
                <a:spcPct val="100000"/>
              </a:lnSpc>
              <a:spcBef>
                <a:spcPts val="1200"/>
              </a:spcBef>
              <a:spcAft>
                <a:spcPts val="1200"/>
              </a:spcAft>
              <a:buFontTx/>
              <a:buBlip>
                <a:blip r:embed="rId3"/>
              </a:buBlip>
              <a:defRPr sz="2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1200"/>
              </a:spcBef>
              <a:spcAft>
                <a:spcPts val="1200"/>
              </a:spcAft>
              <a:buFontTx/>
              <a:buBlip>
                <a:blip r:embed="rId3"/>
              </a:buBlip>
              <a:defRPr sz="1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1200"/>
              </a:spcBef>
              <a:spcAft>
                <a:spcPts val="1200"/>
              </a:spcAft>
              <a:buFontTx/>
              <a:buBlip>
                <a:blip r:embed="rId3"/>
              </a:buBlip>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1200"/>
              </a:spcBef>
              <a:spcAft>
                <a:spcPts val="1200"/>
              </a:spcAft>
              <a:buFontTx/>
              <a:buBlip>
                <a:blip r:embed="rId3"/>
              </a:buBlip>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1200"/>
              </a:spcBef>
              <a:spcAft>
                <a:spcPts val="1200"/>
              </a:spcAft>
              <a:buFontTx/>
              <a:buBlip>
                <a:blip r:embed="rId3"/>
              </a:buBlip>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Arial" panose="020B0604020202020204" pitchFamily="34" charset="0"/>
              <a:buChar char="•"/>
            </a:pPr>
            <a:endParaRPr lang="de-DE" sz="2000" i="1" dirty="0">
              <a:solidFill>
                <a:srgbClr val="E2382A"/>
              </a:solidFill>
            </a:endParaRPr>
          </a:p>
        </p:txBody>
      </p:sp>
      <p:sp>
        <p:nvSpPr>
          <p:cNvPr id="13" name="Titel 1">
            <a:extLst>
              <a:ext uri="{FF2B5EF4-FFF2-40B4-BE49-F238E27FC236}">
                <a16:creationId xmlns:a16="http://schemas.microsoft.com/office/drawing/2014/main" id="{F6BED7E4-9028-49E8-ACA1-8F49EE230929}"/>
              </a:ext>
            </a:extLst>
          </p:cNvPr>
          <p:cNvSpPr txBox="1">
            <a:spLocks/>
          </p:cNvSpPr>
          <p:nvPr/>
        </p:nvSpPr>
        <p:spPr>
          <a:xfrm>
            <a:off x="6026067" y="931645"/>
            <a:ext cx="6275280" cy="1121235"/>
          </a:xfrm>
          <a:prstGeom prst="rect">
            <a:avLst/>
          </a:prstGeom>
        </p:spPr>
        <p:txBody>
          <a:bodyPr>
            <a:noAutofit/>
          </a:bodyPr>
          <a:lstStyle>
            <a:lvl1pPr algn="l" defTabSz="914400" rtl="0" eaLnBrk="1" latinLnBrk="0" hangingPunct="1">
              <a:lnSpc>
                <a:spcPct val="90000"/>
              </a:lnSpc>
              <a:spcBef>
                <a:spcPct val="0"/>
              </a:spcBef>
              <a:buNone/>
              <a:defRPr sz="4000" b="1" kern="1200">
                <a:solidFill>
                  <a:schemeClr val="tx2"/>
                </a:solidFill>
                <a:latin typeface="Arial" panose="020B0604020202020204" pitchFamily="34" charset="0"/>
                <a:ea typeface="+mj-ea"/>
                <a:cs typeface="Arial" panose="020B0604020202020204" pitchFamily="34" charset="0"/>
              </a:defRPr>
            </a:lvl1pPr>
          </a:lstStyle>
          <a:p>
            <a:r>
              <a:rPr lang="de-DE" sz="3600" dirty="0"/>
              <a:t>Der genetische Zwilling</a:t>
            </a:r>
          </a:p>
        </p:txBody>
      </p:sp>
      <p:pic>
        <p:nvPicPr>
          <p:cNvPr id="3" name="Grafik 2">
            <a:extLst>
              <a:ext uri="{FF2B5EF4-FFF2-40B4-BE49-F238E27FC236}">
                <a16:creationId xmlns:a16="http://schemas.microsoft.com/office/drawing/2014/main" id="{5099EE84-F850-4B76-A072-71BD2DFD98C0}"/>
              </a:ext>
            </a:extLst>
          </p:cNvPr>
          <p:cNvPicPr>
            <a:picLocks noChangeAspect="1"/>
          </p:cNvPicPr>
          <p:nvPr/>
        </p:nvPicPr>
        <p:blipFill rotWithShape="1">
          <a:blip r:embed="rId4" cstate="email">
            <a:extLst>
              <a:ext uri="{28A0092B-C50C-407E-A947-70E740481C1C}">
                <a14:useLocalDpi xmlns:a14="http://schemas.microsoft.com/office/drawing/2010/main" val="0"/>
              </a:ext>
            </a:extLst>
          </a:blip>
          <a:srcRect/>
          <a:stretch/>
        </p:blipFill>
        <p:spPr>
          <a:xfrm>
            <a:off x="1033218" y="931645"/>
            <a:ext cx="4630982" cy="4615685"/>
          </a:xfrm>
          <a:prstGeom prst="rect">
            <a:avLst/>
          </a:prstGeom>
        </p:spPr>
      </p:pic>
      <p:pic>
        <p:nvPicPr>
          <p:cNvPr id="5" name="Grafik 4">
            <a:extLst>
              <a:ext uri="{FF2B5EF4-FFF2-40B4-BE49-F238E27FC236}">
                <a16:creationId xmlns:a16="http://schemas.microsoft.com/office/drawing/2014/main" id="{A84C9CB9-68B4-45EA-A265-EFF0302FDEC2}"/>
              </a:ext>
            </a:extLst>
          </p:cNvPr>
          <p:cNvPicPr>
            <a:picLocks noChangeAspect="1"/>
          </p:cNvPicPr>
          <p:nvPr/>
        </p:nvPicPr>
        <p:blipFill rotWithShape="1">
          <a:blip r:embed="rId5" cstate="email">
            <a:extLst>
              <a:ext uri="{28A0092B-C50C-407E-A947-70E740481C1C}">
                <a14:useLocalDpi xmlns:a14="http://schemas.microsoft.com/office/drawing/2010/main" val="0"/>
              </a:ext>
            </a:extLst>
          </a:blip>
          <a:srcRect/>
          <a:stretch/>
        </p:blipFill>
        <p:spPr>
          <a:xfrm>
            <a:off x="8170332" y="3458238"/>
            <a:ext cx="2480449" cy="2396967"/>
          </a:xfrm>
          <a:prstGeom prst="rect">
            <a:avLst/>
          </a:prstGeom>
        </p:spPr>
      </p:pic>
      <p:sp>
        <p:nvSpPr>
          <p:cNvPr id="8" name="Textfeld 7">
            <a:extLst>
              <a:ext uri="{FF2B5EF4-FFF2-40B4-BE49-F238E27FC236}">
                <a16:creationId xmlns:a16="http://schemas.microsoft.com/office/drawing/2014/main" id="{74E6E10E-0805-49A8-BEED-1D1592B44C4F}"/>
              </a:ext>
            </a:extLst>
          </p:cNvPr>
          <p:cNvSpPr txBox="1"/>
          <p:nvPr/>
        </p:nvSpPr>
        <p:spPr>
          <a:xfrm>
            <a:off x="826820" y="6408106"/>
            <a:ext cx="892175" cy="261610"/>
          </a:xfrm>
          <a:prstGeom prst="rect">
            <a:avLst/>
          </a:prstGeom>
          <a:noFill/>
        </p:spPr>
        <p:txBody>
          <a:bodyPr wrap="square" rtlCol="0">
            <a:spAutoFit/>
          </a:bodyPr>
          <a:lstStyle/>
          <a:p>
            <a:r>
              <a:rPr lang="de-DE" sz="1050" b="1" dirty="0">
                <a:solidFill>
                  <a:schemeClr val="tx2"/>
                </a:solidFill>
                <a:latin typeface="Arial" panose="020B0604020202020204" pitchFamily="34" charset="0"/>
                <a:cs typeface="Arial" panose="020B0604020202020204" pitchFamily="34" charset="0"/>
              </a:rPr>
              <a:t>DKMS</a:t>
            </a:r>
          </a:p>
        </p:txBody>
      </p:sp>
    </p:spTree>
    <p:extLst>
      <p:ext uri="{BB962C8B-B14F-4D97-AF65-F5344CB8AC3E}">
        <p14:creationId xmlns:p14="http://schemas.microsoft.com/office/powerpoint/2010/main" val="28612021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36A60628-5ECE-48CE-AB26-927929D4232A}"/>
              </a:ext>
            </a:extLst>
          </p:cNvPr>
          <p:cNvSpPr>
            <a:spLocks noGrp="1"/>
          </p:cNvSpPr>
          <p:nvPr>
            <p:ph type="title"/>
          </p:nvPr>
        </p:nvSpPr>
        <p:spPr/>
        <p:txBody>
          <a:bodyPr/>
          <a:lstStyle/>
          <a:p>
            <a:r>
              <a:rPr lang="de-DE" sz="3200" b="1" dirty="0">
                <a:solidFill>
                  <a:schemeClr val="tx2"/>
                </a:solidFill>
              </a:rPr>
              <a:t>Mathilda hatte Blutkrebs – und ist heute wieder vollkommen gesund!</a:t>
            </a:r>
            <a:endParaRPr lang="de-DE" sz="3200" dirty="0"/>
          </a:p>
        </p:txBody>
      </p:sp>
      <p:sp>
        <p:nvSpPr>
          <p:cNvPr id="6" name="Foliennummernplatzhalter 5">
            <a:extLst>
              <a:ext uri="{FF2B5EF4-FFF2-40B4-BE49-F238E27FC236}">
                <a16:creationId xmlns:a16="http://schemas.microsoft.com/office/drawing/2014/main" id="{A5CD7B84-0AD5-4326-8543-8C3531DB3CE6}"/>
              </a:ext>
            </a:extLst>
          </p:cNvPr>
          <p:cNvSpPr>
            <a:spLocks noGrp="1"/>
          </p:cNvSpPr>
          <p:nvPr>
            <p:ph type="sldNum" sz="quarter" idx="3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DB0D90-6264-4E90-9724-ABC670DBF4FB}" type="slidenum">
              <a:rPr kumimoji="0" lang="en-US" sz="1000" b="0" i="0" u="none" strike="noStrike" kern="1200" cap="none" spc="0" normalizeH="0" baseline="0" noProof="0" smtClean="0">
                <a:ln>
                  <a:noFill/>
                </a:ln>
                <a:solidFill>
                  <a:srgbClr val="99999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000" b="0" i="0" u="none" strike="noStrike" kern="1200" cap="none" spc="0" normalizeH="0" baseline="0" noProof="0" dirty="0">
              <a:ln>
                <a:noFill/>
              </a:ln>
              <a:solidFill>
                <a:srgbClr val="999999"/>
              </a:solidFill>
              <a:effectLst/>
              <a:uLnTx/>
              <a:uFillTx/>
              <a:latin typeface="Arial"/>
              <a:ea typeface="+mn-ea"/>
              <a:cs typeface="+mn-cs"/>
            </a:endParaRPr>
          </a:p>
        </p:txBody>
      </p:sp>
      <p:pic>
        <p:nvPicPr>
          <p:cNvPr id="9" name="Bildplatzhalter 8">
            <a:extLst>
              <a:ext uri="{FF2B5EF4-FFF2-40B4-BE49-F238E27FC236}">
                <a16:creationId xmlns:a16="http://schemas.microsoft.com/office/drawing/2014/main" id="{D66C63B9-7EA4-4344-939E-687DD3BE77F5}"/>
              </a:ext>
            </a:extLst>
          </p:cNvPr>
          <p:cNvPicPr>
            <a:picLocks noGrp="1" noChangeAspect="1"/>
          </p:cNvPicPr>
          <p:nvPr>
            <p:ph type="pic" sz="quarter" idx="36"/>
          </p:nvPr>
        </p:nvPicPr>
        <p:blipFill rotWithShape="1">
          <a:blip r:embed="rId3" cstate="email">
            <a:extLst>
              <a:ext uri="{28A0092B-C50C-407E-A947-70E740481C1C}">
                <a14:useLocalDpi xmlns:a14="http://schemas.microsoft.com/office/drawing/2010/main" val="0"/>
              </a:ext>
            </a:extLst>
          </a:blip>
          <a:srcRect/>
          <a:stretch/>
        </p:blipFill>
        <p:spPr>
          <a:xfrm>
            <a:off x="898525" y="1547813"/>
            <a:ext cx="5040313" cy="4586287"/>
          </a:xfrm>
          <a:prstGeom prst="rect">
            <a:avLst/>
          </a:prstGeom>
        </p:spPr>
      </p:pic>
      <p:pic>
        <p:nvPicPr>
          <p:cNvPr id="11" name="Bildplatzhalter 8">
            <a:extLst>
              <a:ext uri="{FF2B5EF4-FFF2-40B4-BE49-F238E27FC236}">
                <a16:creationId xmlns:a16="http://schemas.microsoft.com/office/drawing/2014/main" id="{283FA72A-4CE6-4224-91C5-2C4F55FC21D1}"/>
              </a:ext>
            </a:extLst>
          </p:cNvPr>
          <p:cNvPicPr>
            <a:picLocks noChangeAspect="1"/>
          </p:cNvPicPr>
          <p:nvPr/>
        </p:nvPicPr>
        <p:blipFill rotWithShape="1">
          <a:blip r:embed="rId4" cstate="email">
            <a:extLst>
              <a:ext uri="{28A0092B-C50C-407E-A947-70E740481C1C}">
                <a14:useLocalDpi xmlns:a14="http://schemas.microsoft.com/office/drawing/2010/main" val="0"/>
              </a:ext>
            </a:extLst>
          </a:blip>
          <a:srcRect r="-37"/>
          <a:stretch/>
        </p:blipFill>
        <p:spPr>
          <a:xfrm>
            <a:off x="6253164" y="1547812"/>
            <a:ext cx="5040313" cy="4586287"/>
          </a:xfrm>
          <a:prstGeom prst="rect">
            <a:avLst/>
          </a:prstGeom>
          <a:solidFill>
            <a:schemeClr val="bg2"/>
          </a:solidFill>
        </p:spPr>
      </p:pic>
      <p:sp>
        <p:nvSpPr>
          <p:cNvPr id="7" name="Textplatzhalter 2">
            <a:extLst>
              <a:ext uri="{FF2B5EF4-FFF2-40B4-BE49-F238E27FC236}">
                <a16:creationId xmlns:a16="http://schemas.microsoft.com/office/drawing/2014/main" id="{DDE4F1CB-3B7B-4760-838C-2600EB05FBE8}"/>
              </a:ext>
            </a:extLst>
          </p:cNvPr>
          <p:cNvSpPr>
            <a:spLocks noGrp="1"/>
          </p:cNvSpPr>
          <p:nvPr>
            <p:ph type="body" sz="quarter" idx="14"/>
          </p:nvPr>
        </p:nvSpPr>
        <p:spPr>
          <a:xfrm>
            <a:off x="898525" y="223200"/>
            <a:ext cx="5286376" cy="252000"/>
          </a:xfrm>
        </p:spPr>
        <p:txBody>
          <a:bodyPr/>
          <a:lstStyle/>
          <a:p>
            <a:r>
              <a:rPr lang="de-DE" dirty="0"/>
              <a:t>DKMS</a:t>
            </a:r>
          </a:p>
        </p:txBody>
      </p:sp>
    </p:spTree>
    <p:extLst>
      <p:ext uri="{BB962C8B-B14F-4D97-AF65-F5344CB8AC3E}">
        <p14:creationId xmlns:p14="http://schemas.microsoft.com/office/powerpoint/2010/main" val="17208437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Inhaltsplatzhalter 2">
            <a:extLst>
              <a:ext uri="{FF2B5EF4-FFF2-40B4-BE49-F238E27FC236}">
                <a16:creationId xmlns:a16="http://schemas.microsoft.com/office/drawing/2014/main" id="{AAA2D715-47A1-A185-E55F-3064150BAC6C}"/>
              </a:ext>
            </a:extLst>
          </p:cNvPr>
          <p:cNvSpPr>
            <a:spLocks noGrp="1"/>
          </p:cNvSpPr>
          <p:nvPr>
            <p:ph idx="1"/>
          </p:nvPr>
        </p:nvSpPr>
        <p:spPr>
          <a:xfrm>
            <a:off x="3418595" y="182076"/>
            <a:ext cx="5930678" cy="681942"/>
          </a:xfrm>
        </p:spPr>
        <p:txBody>
          <a:bodyPr anchor="t">
            <a:normAutofit lnSpcReduction="10000"/>
          </a:bodyPr>
          <a:lstStyle/>
          <a:p>
            <a:r>
              <a:rPr lang="de-DE" sz="4000" b="1" dirty="0">
                <a:solidFill>
                  <a:schemeClr val="tx2"/>
                </a:solidFill>
              </a:rPr>
              <a:t>Mathildas Geschichte</a:t>
            </a:r>
            <a:endParaRPr lang="de-DE" sz="3200" b="1" dirty="0">
              <a:solidFill>
                <a:schemeClr val="tx2"/>
              </a:solidFill>
            </a:endParaRPr>
          </a:p>
        </p:txBody>
      </p:sp>
      <p:pic>
        <p:nvPicPr>
          <p:cNvPr id="8" name="Grafik 7" descr="Ein Bild, das Grafiken, Farbigkeit, rot, Karminrot enthält.&#10;&#10;Automatisch generierte Beschreibung">
            <a:extLst>
              <a:ext uri="{FF2B5EF4-FFF2-40B4-BE49-F238E27FC236}">
                <a16:creationId xmlns:a16="http://schemas.microsoft.com/office/drawing/2014/main" id="{CAFC7225-F7A9-A4E1-C994-9A929F3606D3}"/>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2632484" y="263816"/>
            <a:ext cx="663851" cy="518462"/>
          </a:xfrm>
          <a:prstGeom prst="rect">
            <a:avLst/>
          </a:prstGeom>
        </p:spPr>
      </p:pic>
      <p:pic>
        <p:nvPicPr>
          <p:cNvPr id="2" name="Mathilda">
            <a:hlinkClick r:id="" action="ppaction://media"/>
            <a:extLst>
              <a:ext uri="{FF2B5EF4-FFF2-40B4-BE49-F238E27FC236}">
                <a16:creationId xmlns:a16="http://schemas.microsoft.com/office/drawing/2014/main" id="{20E9E557-C167-42DA-A89D-FC772C450B85}"/>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1560286" y="879281"/>
            <a:ext cx="10305142" cy="5796643"/>
          </a:xfrm>
          <a:prstGeom prst="rect">
            <a:avLst/>
          </a:prstGeom>
        </p:spPr>
      </p:pic>
    </p:spTree>
    <p:extLst>
      <p:ext uri="{BB962C8B-B14F-4D97-AF65-F5344CB8AC3E}">
        <p14:creationId xmlns:p14="http://schemas.microsoft.com/office/powerpoint/2010/main" val="3696043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5633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SHAPE" val="OLD"/>
</p:tagLst>
</file>

<file path=ppt/tags/tag10.xml><?xml version="1.0" encoding="utf-8"?>
<p:tagLst xmlns:a="http://schemas.openxmlformats.org/drawingml/2006/main" xmlns:r="http://schemas.openxmlformats.org/officeDocument/2006/relationships" xmlns:p="http://schemas.openxmlformats.org/presentationml/2006/main">
  <p:tag name="SHAPE" val="OLD"/>
</p:tagLst>
</file>

<file path=ppt/tags/tag100.xml><?xml version="1.0" encoding="utf-8"?>
<p:tagLst xmlns:a="http://schemas.openxmlformats.org/drawingml/2006/main" xmlns:r="http://schemas.openxmlformats.org/officeDocument/2006/relationships" xmlns:p="http://schemas.openxmlformats.org/presentationml/2006/main">
  <p:tag name="SHAPE" val="OLD"/>
</p:tagLst>
</file>

<file path=ppt/tags/tag101.xml><?xml version="1.0" encoding="utf-8"?>
<p:tagLst xmlns:a="http://schemas.openxmlformats.org/drawingml/2006/main" xmlns:r="http://schemas.openxmlformats.org/officeDocument/2006/relationships" xmlns:p="http://schemas.openxmlformats.org/presentationml/2006/main">
  <p:tag name="SHAPE" val="OLD"/>
</p:tagLst>
</file>

<file path=ppt/tags/tag102.xml><?xml version="1.0" encoding="utf-8"?>
<p:tagLst xmlns:a="http://schemas.openxmlformats.org/drawingml/2006/main" xmlns:r="http://schemas.openxmlformats.org/officeDocument/2006/relationships" xmlns:p="http://schemas.openxmlformats.org/presentationml/2006/main">
  <p:tag name="SHAPE" val="OLD"/>
</p:tagLst>
</file>

<file path=ppt/tags/tag103.xml><?xml version="1.0" encoding="utf-8"?>
<p:tagLst xmlns:a="http://schemas.openxmlformats.org/drawingml/2006/main" xmlns:r="http://schemas.openxmlformats.org/officeDocument/2006/relationships" xmlns:p="http://schemas.openxmlformats.org/presentationml/2006/main">
  <p:tag name="SHAPE" val="OLD"/>
</p:tagLst>
</file>

<file path=ppt/tags/tag104.xml><?xml version="1.0" encoding="utf-8"?>
<p:tagLst xmlns:a="http://schemas.openxmlformats.org/drawingml/2006/main" xmlns:r="http://schemas.openxmlformats.org/officeDocument/2006/relationships" xmlns:p="http://schemas.openxmlformats.org/presentationml/2006/main">
  <p:tag name="SHAPE" val="OLD"/>
</p:tagLst>
</file>

<file path=ppt/tags/tag105.xml><?xml version="1.0" encoding="utf-8"?>
<p:tagLst xmlns:a="http://schemas.openxmlformats.org/drawingml/2006/main" xmlns:r="http://schemas.openxmlformats.org/officeDocument/2006/relationships" xmlns:p="http://schemas.openxmlformats.org/presentationml/2006/main">
  <p:tag name="SHAPE" val="OLD"/>
</p:tagLst>
</file>

<file path=ppt/tags/tag106.xml><?xml version="1.0" encoding="utf-8"?>
<p:tagLst xmlns:a="http://schemas.openxmlformats.org/drawingml/2006/main" xmlns:r="http://schemas.openxmlformats.org/officeDocument/2006/relationships" xmlns:p="http://schemas.openxmlformats.org/presentationml/2006/main">
  <p:tag name="SHAPE" val="OLD"/>
</p:tagLst>
</file>

<file path=ppt/tags/tag107.xml><?xml version="1.0" encoding="utf-8"?>
<p:tagLst xmlns:a="http://schemas.openxmlformats.org/drawingml/2006/main" xmlns:r="http://schemas.openxmlformats.org/officeDocument/2006/relationships" xmlns:p="http://schemas.openxmlformats.org/presentationml/2006/main">
  <p:tag name="SHAPE" val="OLD"/>
</p:tagLst>
</file>

<file path=ppt/tags/tag108.xml><?xml version="1.0" encoding="utf-8"?>
<p:tagLst xmlns:a="http://schemas.openxmlformats.org/drawingml/2006/main" xmlns:r="http://schemas.openxmlformats.org/officeDocument/2006/relationships" xmlns:p="http://schemas.openxmlformats.org/presentationml/2006/main">
  <p:tag name="SHAPE" val="OLD"/>
</p:tagLst>
</file>

<file path=ppt/tags/tag109.xml><?xml version="1.0" encoding="utf-8"?>
<p:tagLst xmlns:a="http://schemas.openxmlformats.org/drawingml/2006/main" xmlns:r="http://schemas.openxmlformats.org/officeDocument/2006/relationships" xmlns:p="http://schemas.openxmlformats.org/presentationml/2006/main">
  <p:tag name="SHAPE" val="OLD"/>
</p:tagLst>
</file>

<file path=ppt/tags/tag11.xml><?xml version="1.0" encoding="utf-8"?>
<p:tagLst xmlns:a="http://schemas.openxmlformats.org/drawingml/2006/main" xmlns:r="http://schemas.openxmlformats.org/officeDocument/2006/relationships" xmlns:p="http://schemas.openxmlformats.org/presentationml/2006/main">
  <p:tag name="SHAPE" val="OLD"/>
</p:tagLst>
</file>

<file path=ppt/tags/tag110.xml><?xml version="1.0" encoding="utf-8"?>
<p:tagLst xmlns:a="http://schemas.openxmlformats.org/drawingml/2006/main" xmlns:r="http://schemas.openxmlformats.org/officeDocument/2006/relationships" xmlns:p="http://schemas.openxmlformats.org/presentationml/2006/main">
  <p:tag name="SHAPE" val="OLD"/>
</p:tagLst>
</file>

<file path=ppt/tags/tag111.xml><?xml version="1.0" encoding="utf-8"?>
<p:tagLst xmlns:a="http://schemas.openxmlformats.org/drawingml/2006/main" xmlns:r="http://schemas.openxmlformats.org/officeDocument/2006/relationships" xmlns:p="http://schemas.openxmlformats.org/presentationml/2006/main">
  <p:tag name="SHAPE" val="OLD"/>
</p:tagLst>
</file>

<file path=ppt/tags/tag112.xml><?xml version="1.0" encoding="utf-8"?>
<p:tagLst xmlns:a="http://schemas.openxmlformats.org/drawingml/2006/main" xmlns:r="http://schemas.openxmlformats.org/officeDocument/2006/relationships" xmlns:p="http://schemas.openxmlformats.org/presentationml/2006/main">
  <p:tag name="SHAPE" val="OLD"/>
</p:tagLst>
</file>

<file path=ppt/tags/tag113.xml><?xml version="1.0" encoding="utf-8"?>
<p:tagLst xmlns:a="http://schemas.openxmlformats.org/drawingml/2006/main" xmlns:r="http://schemas.openxmlformats.org/officeDocument/2006/relationships" xmlns:p="http://schemas.openxmlformats.org/presentationml/2006/main">
  <p:tag name="SHAPE" val="OLD"/>
</p:tagLst>
</file>

<file path=ppt/tags/tag114.xml><?xml version="1.0" encoding="utf-8"?>
<p:tagLst xmlns:a="http://schemas.openxmlformats.org/drawingml/2006/main" xmlns:r="http://schemas.openxmlformats.org/officeDocument/2006/relationships" xmlns:p="http://schemas.openxmlformats.org/presentationml/2006/main">
  <p:tag name="SHAPE" val="OLD"/>
</p:tagLst>
</file>

<file path=ppt/tags/tag115.xml><?xml version="1.0" encoding="utf-8"?>
<p:tagLst xmlns:a="http://schemas.openxmlformats.org/drawingml/2006/main" xmlns:r="http://schemas.openxmlformats.org/officeDocument/2006/relationships" xmlns:p="http://schemas.openxmlformats.org/presentationml/2006/main">
  <p:tag name="SHAPE" val="OLD"/>
</p:tagLst>
</file>

<file path=ppt/tags/tag116.xml><?xml version="1.0" encoding="utf-8"?>
<p:tagLst xmlns:a="http://schemas.openxmlformats.org/drawingml/2006/main" xmlns:r="http://schemas.openxmlformats.org/officeDocument/2006/relationships" xmlns:p="http://schemas.openxmlformats.org/presentationml/2006/main">
  <p:tag name="SHAPE" val="OLD"/>
</p:tagLst>
</file>

<file path=ppt/tags/tag117.xml><?xml version="1.0" encoding="utf-8"?>
<p:tagLst xmlns:a="http://schemas.openxmlformats.org/drawingml/2006/main" xmlns:r="http://schemas.openxmlformats.org/officeDocument/2006/relationships" xmlns:p="http://schemas.openxmlformats.org/presentationml/2006/main">
  <p:tag name="SHAPE" val="OLD"/>
</p:tagLst>
</file>

<file path=ppt/tags/tag118.xml><?xml version="1.0" encoding="utf-8"?>
<p:tagLst xmlns:a="http://schemas.openxmlformats.org/drawingml/2006/main" xmlns:r="http://schemas.openxmlformats.org/officeDocument/2006/relationships" xmlns:p="http://schemas.openxmlformats.org/presentationml/2006/main">
  <p:tag name="SHAPE" val="OLD"/>
</p:tagLst>
</file>

<file path=ppt/tags/tag119.xml><?xml version="1.0" encoding="utf-8"?>
<p:tagLst xmlns:a="http://schemas.openxmlformats.org/drawingml/2006/main" xmlns:r="http://schemas.openxmlformats.org/officeDocument/2006/relationships" xmlns:p="http://schemas.openxmlformats.org/presentationml/2006/main">
  <p:tag name="SHAPE" val="OLD"/>
</p:tagLst>
</file>

<file path=ppt/tags/tag12.xml><?xml version="1.0" encoding="utf-8"?>
<p:tagLst xmlns:a="http://schemas.openxmlformats.org/drawingml/2006/main" xmlns:r="http://schemas.openxmlformats.org/officeDocument/2006/relationships" xmlns:p="http://schemas.openxmlformats.org/presentationml/2006/main">
  <p:tag name="SHAPE" val="OLD"/>
</p:tagLst>
</file>

<file path=ppt/tags/tag120.xml><?xml version="1.0" encoding="utf-8"?>
<p:tagLst xmlns:a="http://schemas.openxmlformats.org/drawingml/2006/main" xmlns:r="http://schemas.openxmlformats.org/officeDocument/2006/relationships" xmlns:p="http://schemas.openxmlformats.org/presentationml/2006/main">
  <p:tag name="SHAPE" val="OLD"/>
</p:tagLst>
</file>

<file path=ppt/tags/tag121.xml><?xml version="1.0" encoding="utf-8"?>
<p:tagLst xmlns:a="http://schemas.openxmlformats.org/drawingml/2006/main" xmlns:r="http://schemas.openxmlformats.org/officeDocument/2006/relationships" xmlns:p="http://schemas.openxmlformats.org/presentationml/2006/main">
  <p:tag name="SHAPE" val="OLD"/>
</p:tagLst>
</file>

<file path=ppt/tags/tag122.xml><?xml version="1.0" encoding="utf-8"?>
<p:tagLst xmlns:a="http://schemas.openxmlformats.org/drawingml/2006/main" xmlns:r="http://schemas.openxmlformats.org/officeDocument/2006/relationships" xmlns:p="http://schemas.openxmlformats.org/presentationml/2006/main">
  <p:tag name="SHAPE" val="OLD"/>
</p:tagLst>
</file>

<file path=ppt/tags/tag123.xml><?xml version="1.0" encoding="utf-8"?>
<p:tagLst xmlns:a="http://schemas.openxmlformats.org/drawingml/2006/main" xmlns:r="http://schemas.openxmlformats.org/officeDocument/2006/relationships" xmlns:p="http://schemas.openxmlformats.org/presentationml/2006/main">
  <p:tag name="SHAPE" val="OLD"/>
</p:tagLst>
</file>

<file path=ppt/tags/tag124.xml><?xml version="1.0" encoding="utf-8"?>
<p:tagLst xmlns:a="http://schemas.openxmlformats.org/drawingml/2006/main" xmlns:r="http://schemas.openxmlformats.org/officeDocument/2006/relationships" xmlns:p="http://schemas.openxmlformats.org/presentationml/2006/main">
  <p:tag name="SHAPE" val="OLD"/>
</p:tagLst>
</file>

<file path=ppt/tags/tag125.xml><?xml version="1.0" encoding="utf-8"?>
<p:tagLst xmlns:a="http://schemas.openxmlformats.org/drawingml/2006/main" xmlns:r="http://schemas.openxmlformats.org/officeDocument/2006/relationships" xmlns:p="http://schemas.openxmlformats.org/presentationml/2006/main">
  <p:tag name="SHAPE" val="OLD"/>
</p:tagLst>
</file>

<file path=ppt/tags/tag126.xml><?xml version="1.0" encoding="utf-8"?>
<p:tagLst xmlns:a="http://schemas.openxmlformats.org/drawingml/2006/main" xmlns:r="http://schemas.openxmlformats.org/officeDocument/2006/relationships" xmlns:p="http://schemas.openxmlformats.org/presentationml/2006/main">
  <p:tag name="SHAPE" val="OLD"/>
</p:tagLst>
</file>

<file path=ppt/tags/tag127.xml><?xml version="1.0" encoding="utf-8"?>
<p:tagLst xmlns:a="http://schemas.openxmlformats.org/drawingml/2006/main" xmlns:r="http://schemas.openxmlformats.org/officeDocument/2006/relationships" xmlns:p="http://schemas.openxmlformats.org/presentationml/2006/main">
  <p:tag name="SHAPE" val="OLD"/>
</p:tagLst>
</file>

<file path=ppt/tags/tag128.xml><?xml version="1.0" encoding="utf-8"?>
<p:tagLst xmlns:a="http://schemas.openxmlformats.org/drawingml/2006/main" xmlns:r="http://schemas.openxmlformats.org/officeDocument/2006/relationships" xmlns:p="http://schemas.openxmlformats.org/presentationml/2006/main">
  <p:tag name="SHAPE" val="OLD"/>
</p:tagLst>
</file>

<file path=ppt/tags/tag129.xml><?xml version="1.0" encoding="utf-8"?>
<p:tagLst xmlns:a="http://schemas.openxmlformats.org/drawingml/2006/main" xmlns:r="http://schemas.openxmlformats.org/officeDocument/2006/relationships" xmlns:p="http://schemas.openxmlformats.org/presentationml/2006/main">
  <p:tag name="SHAPE" val="OLD"/>
</p:tagLst>
</file>

<file path=ppt/tags/tag13.xml><?xml version="1.0" encoding="utf-8"?>
<p:tagLst xmlns:a="http://schemas.openxmlformats.org/drawingml/2006/main" xmlns:r="http://schemas.openxmlformats.org/officeDocument/2006/relationships" xmlns:p="http://schemas.openxmlformats.org/presentationml/2006/main">
  <p:tag name="SHAPE" val="OLD"/>
</p:tagLst>
</file>

<file path=ppt/tags/tag130.xml><?xml version="1.0" encoding="utf-8"?>
<p:tagLst xmlns:a="http://schemas.openxmlformats.org/drawingml/2006/main" xmlns:r="http://schemas.openxmlformats.org/officeDocument/2006/relationships" xmlns:p="http://schemas.openxmlformats.org/presentationml/2006/main">
  <p:tag name="SHAPE" val="OLD"/>
</p:tagLst>
</file>

<file path=ppt/tags/tag131.xml><?xml version="1.0" encoding="utf-8"?>
<p:tagLst xmlns:a="http://schemas.openxmlformats.org/drawingml/2006/main" xmlns:r="http://schemas.openxmlformats.org/officeDocument/2006/relationships" xmlns:p="http://schemas.openxmlformats.org/presentationml/2006/main">
  <p:tag name="SHAPE" val="OLD"/>
</p:tagLst>
</file>

<file path=ppt/tags/tag132.xml><?xml version="1.0" encoding="utf-8"?>
<p:tagLst xmlns:a="http://schemas.openxmlformats.org/drawingml/2006/main" xmlns:r="http://schemas.openxmlformats.org/officeDocument/2006/relationships" xmlns:p="http://schemas.openxmlformats.org/presentationml/2006/main">
  <p:tag name="SHAPE" val="OLD"/>
</p:tagLst>
</file>

<file path=ppt/tags/tag133.xml><?xml version="1.0" encoding="utf-8"?>
<p:tagLst xmlns:a="http://schemas.openxmlformats.org/drawingml/2006/main" xmlns:r="http://schemas.openxmlformats.org/officeDocument/2006/relationships" xmlns:p="http://schemas.openxmlformats.org/presentationml/2006/main">
  <p:tag name="SHAPE" val="OLD"/>
</p:tagLst>
</file>

<file path=ppt/tags/tag134.xml><?xml version="1.0" encoding="utf-8"?>
<p:tagLst xmlns:a="http://schemas.openxmlformats.org/drawingml/2006/main" xmlns:r="http://schemas.openxmlformats.org/officeDocument/2006/relationships" xmlns:p="http://schemas.openxmlformats.org/presentationml/2006/main">
  <p:tag name="SHAPE" val="OLD"/>
</p:tagLst>
</file>

<file path=ppt/tags/tag135.xml><?xml version="1.0" encoding="utf-8"?>
<p:tagLst xmlns:a="http://schemas.openxmlformats.org/drawingml/2006/main" xmlns:r="http://schemas.openxmlformats.org/officeDocument/2006/relationships" xmlns:p="http://schemas.openxmlformats.org/presentationml/2006/main">
  <p:tag name="SHAPE" val="OLD"/>
</p:tagLst>
</file>

<file path=ppt/tags/tag136.xml><?xml version="1.0" encoding="utf-8"?>
<p:tagLst xmlns:a="http://schemas.openxmlformats.org/drawingml/2006/main" xmlns:r="http://schemas.openxmlformats.org/officeDocument/2006/relationships" xmlns:p="http://schemas.openxmlformats.org/presentationml/2006/main">
  <p:tag name="SHAPE" val="OLD"/>
</p:tagLst>
</file>

<file path=ppt/tags/tag137.xml><?xml version="1.0" encoding="utf-8"?>
<p:tagLst xmlns:a="http://schemas.openxmlformats.org/drawingml/2006/main" xmlns:r="http://schemas.openxmlformats.org/officeDocument/2006/relationships" xmlns:p="http://schemas.openxmlformats.org/presentationml/2006/main">
  <p:tag name="SHAPE" val="OLD"/>
</p:tagLst>
</file>

<file path=ppt/tags/tag138.xml><?xml version="1.0" encoding="utf-8"?>
<p:tagLst xmlns:a="http://schemas.openxmlformats.org/drawingml/2006/main" xmlns:r="http://schemas.openxmlformats.org/officeDocument/2006/relationships" xmlns:p="http://schemas.openxmlformats.org/presentationml/2006/main">
  <p:tag name="SHAPE" val="OLD"/>
</p:tagLst>
</file>

<file path=ppt/tags/tag139.xml><?xml version="1.0" encoding="utf-8"?>
<p:tagLst xmlns:a="http://schemas.openxmlformats.org/drawingml/2006/main" xmlns:r="http://schemas.openxmlformats.org/officeDocument/2006/relationships" xmlns:p="http://schemas.openxmlformats.org/presentationml/2006/main">
  <p:tag name="SHAPE" val="OLD"/>
</p:tagLst>
</file>

<file path=ppt/tags/tag14.xml><?xml version="1.0" encoding="utf-8"?>
<p:tagLst xmlns:a="http://schemas.openxmlformats.org/drawingml/2006/main" xmlns:r="http://schemas.openxmlformats.org/officeDocument/2006/relationships" xmlns:p="http://schemas.openxmlformats.org/presentationml/2006/main">
  <p:tag name="SHAPE" val="OLD"/>
</p:tagLst>
</file>

<file path=ppt/tags/tag140.xml><?xml version="1.0" encoding="utf-8"?>
<p:tagLst xmlns:a="http://schemas.openxmlformats.org/drawingml/2006/main" xmlns:r="http://schemas.openxmlformats.org/officeDocument/2006/relationships" xmlns:p="http://schemas.openxmlformats.org/presentationml/2006/main">
  <p:tag name="SHAPE" val="OLD"/>
</p:tagLst>
</file>

<file path=ppt/tags/tag141.xml><?xml version="1.0" encoding="utf-8"?>
<p:tagLst xmlns:a="http://schemas.openxmlformats.org/drawingml/2006/main" xmlns:r="http://schemas.openxmlformats.org/officeDocument/2006/relationships" xmlns:p="http://schemas.openxmlformats.org/presentationml/2006/main">
  <p:tag name="SHAPE" val="OLD"/>
</p:tagLst>
</file>

<file path=ppt/tags/tag142.xml><?xml version="1.0" encoding="utf-8"?>
<p:tagLst xmlns:a="http://schemas.openxmlformats.org/drawingml/2006/main" xmlns:r="http://schemas.openxmlformats.org/officeDocument/2006/relationships" xmlns:p="http://schemas.openxmlformats.org/presentationml/2006/main">
  <p:tag name="SHAPE" val="OLD"/>
</p:tagLst>
</file>

<file path=ppt/tags/tag143.xml><?xml version="1.0" encoding="utf-8"?>
<p:tagLst xmlns:a="http://schemas.openxmlformats.org/drawingml/2006/main" xmlns:r="http://schemas.openxmlformats.org/officeDocument/2006/relationships" xmlns:p="http://schemas.openxmlformats.org/presentationml/2006/main">
  <p:tag name="SHAPE" val="OLD"/>
</p:tagLst>
</file>

<file path=ppt/tags/tag144.xml><?xml version="1.0" encoding="utf-8"?>
<p:tagLst xmlns:a="http://schemas.openxmlformats.org/drawingml/2006/main" xmlns:r="http://schemas.openxmlformats.org/officeDocument/2006/relationships" xmlns:p="http://schemas.openxmlformats.org/presentationml/2006/main">
  <p:tag name="SHAPE" val="OLD"/>
</p:tagLst>
</file>

<file path=ppt/tags/tag145.xml><?xml version="1.0" encoding="utf-8"?>
<p:tagLst xmlns:a="http://schemas.openxmlformats.org/drawingml/2006/main" xmlns:r="http://schemas.openxmlformats.org/officeDocument/2006/relationships" xmlns:p="http://schemas.openxmlformats.org/presentationml/2006/main">
  <p:tag name="SHAPE" val="OLD"/>
</p:tagLst>
</file>

<file path=ppt/tags/tag146.xml><?xml version="1.0" encoding="utf-8"?>
<p:tagLst xmlns:a="http://schemas.openxmlformats.org/drawingml/2006/main" xmlns:r="http://schemas.openxmlformats.org/officeDocument/2006/relationships" xmlns:p="http://schemas.openxmlformats.org/presentationml/2006/main">
  <p:tag name="SHAPE" val="OLD"/>
</p:tagLst>
</file>

<file path=ppt/tags/tag147.xml><?xml version="1.0" encoding="utf-8"?>
<p:tagLst xmlns:a="http://schemas.openxmlformats.org/drawingml/2006/main" xmlns:r="http://schemas.openxmlformats.org/officeDocument/2006/relationships" xmlns:p="http://schemas.openxmlformats.org/presentationml/2006/main">
  <p:tag name="SHAPE" val="OLD"/>
</p:tagLst>
</file>

<file path=ppt/tags/tag148.xml><?xml version="1.0" encoding="utf-8"?>
<p:tagLst xmlns:a="http://schemas.openxmlformats.org/drawingml/2006/main" xmlns:r="http://schemas.openxmlformats.org/officeDocument/2006/relationships" xmlns:p="http://schemas.openxmlformats.org/presentationml/2006/main">
  <p:tag name="SHAPE" val="OLD"/>
</p:tagLst>
</file>

<file path=ppt/tags/tag149.xml><?xml version="1.0" encoding="utf-8"?>
<p:tagLst xmlns:a="http://schemas.openxmlformats.org/drawingml/2006/main" xmlns:r="http://schemas.openxmlformats.org/officeDocument/2006/relationships" xmlns:p="http://schemas.openxmlformats.org/presentationml/2006/main">
  <p:tag name="SHAPE" val="OLD"/>
</p:tagLst>
</file>

<file path=ppt/tags/tag15.xml><?xml version="1.0" encoding="utf-8"?>
<p:tagLst xmlns:a="http://schemas.openxmlformats.org/drawingml/2006/main" xmlns:r="http://schemas.openxmlformats.org/officeDocument/2006/relationships" xmlns:p="http://schemas.openxmlformats.org/presentationml/2006/main">
  <p:tag name="SHAPE" val="OLD"/>
</p:tagLst>
</file>

<file path=ppt/tags/tag150.xml><?xml version="1.0" encoding="utf-8"?>
<p:tagLst xmlns:a="http://schemas.openxmlformats.org/drawingml/2006/main" xmlns:r="http://schemas.openxmlformats.org/officeDocument/2006/relationships" xmlns:p="http://schemas.openxmlformats.org/presentationml/2006/main">
  <p:tag name="SHAPE" val="OLD"/>
</p:tagLst>
</file>

<file path=ppt/tags/tag151.xml><?xml version="1.0" encoding="utf-8"?>
<p:tagLst xmlns:a="http://schemas.openxmlformats.org/drawingml/2006/main" xmlns:r="http://schemas.openxmlformats.org/officeDocument/2006/relationships" xmlns:p="http://schemas.openxmlformats.org/presentationml/2006/main">
  <p:tag name="SHAPE" val="OLD"/>
</p:tagLst>
</file>

<file path=ppt/tags/tag152.xml><?xml version="1.0" encoding="utf-8"?>
<p:tagLst xmlns:a="http://schemas.openxmlformats.org/drawingml/2006/main" xmlns:r="http://schemas.openxmlformats.org/officeDocument/2006/relationships" xmlns:p="http://schemas.openxmlformats.org/presentationml/2006/main">
  <p:tag name="SHAPE" val="OLD"/>
</p:tagLst>
</file>

<file path=ppt/tags/tag153.xml><?xml version="1.0" encoding="utf-8"?>
<p:tagLst xmlns:a="http://schemas.openxmlformats.org/drawingml/2006/main" xmlns:r="http://schemas.openxmlformats.org/officeDocument/2006/relationships" xmlns:p="http://schemas.openxmlformats.org/presentationml/2006/main">
  <p:tag name="SHAPE" val="OLD"/>
</p:tagLst>
</file>

<file path=ppt/tags/tag154.xml><?xml version="1.0" encoding="utf-8"?>
<p:tagLst xmlns:a="http://schemas.openxmlformats.org/drawingml/2006/main" xmlns:r="http://schemas.openxmlformats.org/officeDocument/2006/relationships" xmlns:p="http://schemas.openxmlformats.org/presentationml/2006/main">
  <p:tag name="SHAPE" val="OLD"/>
</p:tagLst>
</file>

<file path=ppt/tags/tag155.xml><?xml version="1.0" encoding="utf-8"?>
<p:tagLst xmlns:a="http://schemas.openxmlformats.org/drawingml/2006/main" xmlns:r="http://schemas.openxmlformats.org/officeDocument/2006/relationships" xmlns:p="http://schemas.openxmlformats.org/presentationml/2006/main">
  <p:tag name="SHAPE" val="OLD"/>
</p:tagLst>
</file>

<file path=ppt/tags/tag156.xml><?xml version="1.0" encoding="utf-8"?>
<p:tagLst xmlns:a="http://schemas.openxmlformats.org/drawingml/2006/main" xmlns:r="http://schemas.openxmlformats.org/officeDocument/2006/relationships" xmlns:p="http://schemas.openxmlformats.org/presentationml/2006/main">
  <p:tag name="SHAPE" val="OLD"/>
</p:tagLst>
</file>

<file path=ppt/tags/tag157.xml><?xml version="1.0" encoding="utf-8"?>
<p:tagLst xmlns:a="http://schemas.openxmlformats.org/drawingml/2006/main" xmlns:r="http://schemas.openxmlformats.org/officeDocument/2006/relationships" xmlns:p="http://schemas.openxmlformats.org/presentationml/2006/main">
  <p:tag name="SHAPE" val="OLD"/>
</p:tagLst>
</file>

<file path=ppt/tags/tag158.xml><?xml version="1.0" encoding="utf-8"?>
<p:tagLst xmlns:a="http://schemas.openxmlformats.org/drawingml/2006/main" xmlns:r="http://schemas.openxmlformats.org/officeDocument/2006/relationships" xmlns:p="http://schemas.openxmlformats.org/presentationml/2006/main">
  <p:tag name="SHAPE" val="OLD"/>
</p:tagLst>
</file>

<file path=ppt/tags/tag159.xml><?xml version="1.0" encoding="utf-8"?>
<p:tagLst xmlns:a="http://schemas.openxmlformats.org/drawingml/2006/main" xmlns:r="http://schemas.openxmlformats.org/officeDocument/2006/relationships" xmlns:p="http://schemas.openxmlformats.org/presentationml/2006/main">
  <p:tag name="SHAPE" val="OLD"/>
</p:tagLst>
</file>

<file path=ppt/tags/tag16.xml><?xml version="1.0" encoding="utf-8"?>
<p:tagLst xmlns:a="http://schemas.openxmlformats.org/drawingml/2006/main" xmlns:r="http://schemas.openxmlformats.org/officeDocument/2006/relationships" xmlns:p="http://schemas.openxmlformats.org/presentationml/2006/main">
  <p:tag name="SHAPE" val="OLD"/>
</p:tagLst>
</file>

<file path=ppt/tags/tag160.xml><?xml version="1.0" encoding="utf-8"?>
<p:tagLst xmlns:a="http://schemas.openxmlformats.org/drawingml/2006/main" xmlns:r="http://schemas.openxmlformats.org/officeDocument/2006/relationships" xmlns:p="http://schemas.openxmlformats.org/presentationml/2006/main">
  <p:tag name="SHAPE" val="OLD"/>
</p:tagLst>
</file>

<file path=ppt/tags/tag161.xml><?xml version="1.0" encoding="utf-8"?>
<p:tagLst xmlns:a="http://schemas.openxmlformats.org/drawingml/2006/main" xmlns:r="http://schemas.openxmlformats.org/officeDocument/2006/relationships" xmlns:p="http://schemas.openxmlformats.org/presentationml/2006/main">
  <p:tag name="SHAPE" val="OLD"/>
</p:tagLst>
</file>

<file path=ppt/tags/tag162.xml><?xml version="1.0" encoding="utf-8"?>
<p:tagLst xmlns:a="http://schemas.openxmlformats.org/drawingml/2006/main" xmlns:r="http://schemas.openxmlformats.org/officeDocument/2006/relationships" xmlns:p="http://schemas.openxmlformats.org/presentationml/2006/main">
  <p:tag name="SHAPE" val="OLD"/>
</p:tagLst>
</file>

<file path=ppt/tags/tag163.xml><?xml version="1.0" encoding="utf-8"?>
<p:tagLst xmlns:a="http://schemas.openxmlformats.org/drawingml/2006/main" xmlns:r="http://schemas.openxmlformats.org/officeDocument/2006/relationships" xmlns:p="http://schemas.openxmlformats.org/presentationml/2006/main">
  <p:tag name="SHAPE" val="OLD"/>
</p:tagLst>
</file>

<file path=ppt/tags/tag164.xml><?xml version="1.0" encoding="utf-8"?>
<p:tagLst xmlns:a="http://schemas.openxmlformats.org/drawingml/2006/main" xmlns:r="http://schemas.openxmlformats.org/officeDocument/2006/relationships" xmlns:p="http://schemas.openxmlformats.org/presentationml/2006/main">
  <p:tag name="SHAPE" val="OLD"/>
</p:tagLst>
</file>

<file path=ppt/tags/tag165.xml><?xml version="1.0" encoding="utf-8"?>
<p:tagLst xmlns:a="http://schemas.openxmlformats.org/drawingml/2006/main" xmlns:r="http://schemas.openxmlformats.org/officeDocument/2006/relationships" xmlns:p="http://schemas.openxmlformats.org/presentationml/2006/main">
  <p:tag name="SHAPE" val="OLD"/>
</p:tagLst>
</file>

<file path=ppt/tags/tag166.xml><?xml version="1.0" encoding="utf-8"?>
<p:tagLst xmlns:a="http://schemas.openxmlformats.org/drawingml/2006/main" xmlns:r="http://schemas.openxmlformats.org/officeDocument/2006/relationships" xmlns:p="http://schemas.openxmlformats.org/presentationml/2006/main">
  <p:tag name="SHAPE" val="OLD"/>
</p:tagLst>
</file>

<file path=ppt/tags/tag167.xml><?xml version="1.0" encoding="utf-8"?>
<p:tagLst xmlns:a="http://schemas.openxmlformats.org/drawingml/2006/main" xmlns:r="http://schemas.openxmlformats.org/officeDocument/2006/relationships" xmlns:p="http://schemas.openxmlformats.org/presentationml/2006/main">
  <p:tag name="SHAPE" val="OLD"/>
</p:tagLst>
</file>

<file path=ppt/tags/tag168.xml><?xml version="1.0" encoding="utf-8"?>
<p:tagLst xmlns:a="http://schemas.openxmlformats.org/drawingml/2006/main" xmlns:r="http://schemas.openxmlformats.org/officeDocument/2006/relationships" xmlns:p="http://schemas.openxmlformats.org/presentationml/2006/main">
  <p:tag name="SHAPE" val="OLD"/>
</p:tagLst>
</file>

<file path=ppt/tags/tag169.xml><?xml version="1.0" encoding="utf-8"?>
<p:tagLst xmlns:a="http://schemas.openxmlformats.org/drawingml/2006/main" xmlns:r="http://schemas.openxmlformats.org/officeDocument/2006/relationships" xmlns:p="http://schemas.openxmlformats.org/presentationml/2006/main">
  <p:tag name="SHAPE" val="OLD"/>
</p:tagLst>
</file>

<file path=ppt/tags/tag17.xml><?xml version="1.0" encoding="utf-8"?>
<p:tagLst xmlns:a="http://schemas.openxmlformats.org/drawingml/2006/main" xmlns:r="http://schemas.openxmlformats.org/officeDocument/2006/relationships" xmlns:p="http://schemas.openxmlformats.org/presentationml/2006/main">
  <p:tag name="SHAPE" val="OLD"/>
</p:tagLst>
</file>

<file path=ppt/tags/tag170.xml><?xml version="1.0" encoding="utf-8"?>
<p:tagLst xmlns:a="http://schemas.openxmlformats.org/drawingml/2006/main" xmlns:r="http://schemas.openxmlformats.org/officeDocument/2006/relationships" xmlns:p="http://schemas.openxmlformats.org/presentationml/2006/main">
  <p:tag name="SHAPE" val="OLD"/>
</p:tagLst>
</file>

<file path=ppt/tags/tag171.xml><?xml version="1.0" encoding="utf-8"?>
<p:tagLst xmlns:a="http://schemas.openxmlformats.org/drawingml/2006/main" xmlns:r="http://schemas.openxmlformats.org/officeDocument/2006/relationships" xmlns:p="http://schemas.openxmlformats.org/presentationml/2006/main">
  <p:tag name="SHAPE" val="OLD"/>
</p:tagLst>
</file>

<file path=ppt/tags/tag172.xml><?xml version="1.0" encoding="utf-8"?>
<p:tagLst xmlns:a="http://schemas.openxmlformats.org/drawingml/2006/main" xmlns:r="http://schemas.openxmlformats.org/officeDocument/2006/relationships" xmlns:p="http://schemas.openxmlformats.org/presentationml/2006/main">
  <p:tag name="SHAPE" val="OLD"/>
</p:tagLst>
</file>

<file path=ppt/tags/tag173.xml><?xml version="1.0" encoding="utf-8"?>
<p:tagLst xmlns:a="http://schemas.openxmlformats.org/drawingml/2006/main" xmlns:r="http://schemas.openxmlformats.org/officeDocument/2006/relationships" xmlns:p="http://schemas.openxmlformats.org/presentationml/2006/main">
  <p:tag name="SHAPE" val="OLD"/>
</p:tagLst>
</file>

<file path=ppt/tags/tag174.xml><?xml version="1.0" encoding="utf-8"?>
<p:tagLst xmlns:a="http://schemas.openxmlformats.org/drawingml/2006/main" xmlns:r="http://schemas.openxmlformats.org/officeDocument/2006/relationships" xmlns:p="http://schemas.openxmlformats.org/presentationml/2006/main">
  <p:tag name="SHAPE" val="OLD"/>
</p:tagLst>
</file>

<file path=ppt/tags/tag175.xml><?xml version="1.0" encoding="utf-8"?>
<p:tagLst xmlns:a="http://schemas.openxmlformats.org/drawingml/2006/main" xmlns:r="http://schemas.openxmlformats.org/officeDocument/2006/relationships" xmlns:p="http://schemas.openxmlformats.org/presentationml/2006/main">
  <p:tag name="SHAPE" val="OLD"/>
</p:tagLst>
</file>

<file path=ppt/tags/tag176.xml><?xml version="1.0" encoding="utf-8"?>
<p:tagLst xmlns:a="http://schemas.openxmlformats.org/drawingml/2006/main" xmlns:r="http://schemas.openxmlformats.org/officeDocument/2006/relationships" xmlns:p="http://schemas.openxmlformats.org/presentationml/2006/main">
  <p:tag name="SHAPE" val="OLD"/>
</p:tagLst>
</file>

<file path=ppt/tags/tag177.xml><?xml version="1.0" encoding="utf-8"?>
<p:tagLst xmlns:a="http://schemas.openxmlformats.org/drawingml/2006/main" xmlns:r="http://schemas.openxmlformats.org/officeDocument/2006/relationships" xmlns:p="http://schemas.openxmlformats.org/presentationml/2006/main">
  <p:tag name="SHAPE" val="OLD"/>
</p:tagLst>
</file>

<file path=ppt/tags/tag178.xml><?xml version="1.0" encoding="utf-8"?>
<p:tagLst xmlns:a="http://schemas.openxmlformats.org/drawingml/2006/main" xmlns:r="http://schemas.openxmlformats.org/officeDocument/2006/relationships" xmlns:p="http://schemas.openxmlformats.org/presentationml/2006/main">
  <p:tag name="SHAPE" val="OLD"/>
</p:tagLst>
</file>

<file path=ppt/tags/tag179.xml><?xml version="1.0" encoding="utf-8"?>
<p:tagLst xmlns:a="http://schemas.openxmlformats.org/drawingml/2006/main" xmlns:r="http://schemas.openxmlformats.org/officeDocument/2006/relationships" xmlns:p="http://schemas.openxmlformats.org/presentationml/2006/main">
  <p:tag name="SHAPE" val="OLD"/>
</p:tagLst>
</file>

<file path=ppt/tags/tag18.xml><?xml version="1.0" encoding="utf-8"?>
<p:tagLst xmlns:a="http://schemas.openxmlformats.org/drawingml/2006/main" xmlns:r="http://schemas.openxmlformats.org/officeDocument/2006/relationships" xmlns:p="http://schemas.openxmlformats.org/presentationml/2006/main">
  <p:tag name="SHAPE" val="OLD"/>
</p:tagLst>
</file>

<file path=ppt/tags/tag180.xml><?xml version="1.0" encoding="utf-8"?>
<p:tagLst xmlns:a="http://schemas.openxmlformats.org/drawingml/2006/main" xmlns:r="http://schemas.openxmlformats.org/officeDocument/2006/relationships" xmlns:p="http://schemas.openxmlformats.org/presentationml/2006/main">
  <p:tag name="SHAPE" val="OLD"/>
</p:tagLst>
</file>

<file path=ppt/tags/tag181.xml><?xml version="1.0" encoding="utf-8"?>
<p:tagLst xmlns:a="http://schemas.openxmlformats.org/drawingml/2006/main" xmlns:r="http://schemas.openxmlformats.org/officeDocument/2006/relationships" xmlns:p="http://schemas.openxmlformats.org/presentationml/2006/main">
  <p:tag name="SHAPE" val="OLD"/>
</p:tagLst>
</file>

<file path=ppt/tags/tag182.xml><?xml version="1.0" encoding="utf-8"?>
<p:tagLst xmlns:a="http://schemas.openxmlformats.org/drawingml/2006/main" xmlns:r="http://schemas.openxmlformats.org/officeDocument/2006/relationships" xmlns:p="http://schemas.openxmlformats.org/presentationml/2006/main">
  <p:tag name="SHAPE" val="OLD"/>
</p:tagLst>
</file>

<file path=ppt/tags/tag183.xml><?xml version="1.0" encoding="utf-8"?>
<p:tagLst xmlns:a="http://schemas.openxmlformats.org/drawingml/2006/main" xmlns:r="http://schemas.openxmlformats.org/officeDocument/2006/relationships" xmlns:p="http://schemas.openxmlformats.org/presentationml/2006/main">
  <p:tag name="SHAPE" val="OLD"/>
</p:tagLst>
</file>

<file path=ppt/tags/tag184.xml><?xml version="1.0" encoding="utf-8"?>
<p:tagLst xmlns:a="http://schemas.openxmlformats.org/drawingml/2006/main" xmlns:r="http://schemas.openxmlformats.org/officeDocument/2006/relationships" xmlns:p="http://schemas.openxmlformats.org/presentationml/2006/main">
  <p:tag name="SHAPE" val="OLD"/>
</p:tagLst>
</file>

<file path=ppt/tags/tag185.xml><?xml version="1.0" encoding="utf-8"?>
<p:tagLst xmlns:a="http://schemas.openxmlformats.org/drawingml/2006/main" xmlns:r="http://schemas.openxmlformats.org/officeDocument/2006/relationships" xmlns:p="http://schemas.openxmlformats.org/presentationml/2006/main">
  <p:tag name="SHAPE" val="OLD"/>
</p:tagLst>
</file>

<file path=ppt/tags/tag186.xml><?xml version="1.0" encoding="utf-8"?>
<p:tagLst xmlns:a="http://schemas.openxmlformats.org/drawingml/2006/main" xmlns:r="http://schemas.openxmlformats.org/officeDocument/2006/relationships" xmlns:p="http://schemas.openxmlformats.org/presentationml/2006/main">
  <p:tag name="SHAPE" val="OLD"/>
</p:tagLst>
</file>

<file path=ppt/tags/tag187.xml><?xml version="1.0" encoding="utf-8"?>
<p:tagLst xmlns:a="http://schemas.openxmlformats.org/drawingml/2006/main" xmlns:r="http://schemas.openxmlformats.org/officeDocument/2006/relationships" xmlns:p="http://schemas.openxmlformats.org/presentationml/2006/main">
  <p:tag name="SHAPE" val="OLD"/>
</p:tagLst>
</file>

<file path=ppt/tags/tag188.xml><?xml version="1.0" encoding="utf-8"?>
<p:tagLst xmlns:a="http://schemas.openxmlformats.org/drawingml/2006/main" xmlns:r="http://schemas.openxmlformats.org/officeDocument/2006/relationships" xmlns:p="http://schemas.openxmlformats.org/presentationml/2006/main">
  <p:tag name="SHAPE" val="OLD"/>
</p:tagLst>
</file>

<file path=ppt/tags/tag189.xml><?xml version="1.0" encoding="utf-8"?>
<p:tagLst xmlns:a="http://schemas.openxmlformats.org/drawingml/2006/main" xmlns:r="http://schemas.openxmlformats.org/officeDocument/2006/relationships" xmlns:p="http://schemas.openxmlformats.org/presentationml/2006/main">
  <p:tag name="SHAPE" val="OLD"/>
</p:tagLst>
</file>

<file path=ppt/tags/tag19.xml><?xml version="1.0" encoding="utf-8"?>
<p:tagLst xmlns:a="http://schemas.openxmlformats.org/drawingml/2006/main" xmlns:r="http://schemas.openxmlformats.org/officeDocument/2006/relationships" xmlns:p="http://schemas.openxmlformats.org/presentationml/2006/main">
  <p:tag name="SHAPE" val="OLD"/>
</p:tagLst>
</file>

<file path=ppt/tags/tag190.xml><?xml version="1.0" encoding="utf-8"?>
<p:tagLst xmlns:a="http://schemas.openxmlformats.org/drawingml/2006/main" xmlns:r="http://schemas.openxmlformats.org/officeDocument/2006/relationships" xmlns:p="http://schemas.openxmlformats.org/presentationml/2006/main">
  <p:tag name="SHAPE" val="OLD"/>
</p:tagLst>
</file>

<file path=ppt/tags/tag191.xml><?xml version="1.0" encoding="utf-8"?>
<p:tagLst xmlns:a="http://schemas.openxmlformats.org/drawingml/2006/main" xmlns:r="http://schemas.openxmlformats.org/officeDocument/2006/relationships" xmlns:p="http://schemas.openxmlformats.org/presentationml/2006/main">
  <p:tag name="SHAPE" val="OLD"/>
</p:tagLst>
</file>

<file path=ppt/tags/tag192.xml><?xml version="1.0" encoding="utf-8"?>
<p:tagLst xmlns:a="http://schemas.openxmlformats.org/drawingml/2006/main" xmlns:r="http://schemas.openxmlformats.org/officeDocument/2006/relationships" xmlns:p="http://schemas.openxmlformats.org/presentationml/2006/main">
  <p:tag name="SHAPE" val="OLD"/>
</p:tagLst>
</file>

<file path=ppt/tags/tag193.xml><?xml version="1.0" encoding="utf-8"?>
<p:tagLst xmlns:a="http://schemas.openxmlformats.org/drawingml/2006/main" xmlns:r="http://schemas.openxmlformats.org/officeDocument/2006/relationships" xmlns:p="http://schemas.openxmlformats.org/presentationml/2006/main">
  <p:tag name="SHAPE" val="OLD"/>
</p:tagLst>
</file>

<file path=ppt/tags/tag194.xml><?xml version="1.0" encoding="utf-8"?>
<p:tagLst xmlns:a="http://schemas.openxmlformats.org/drawingml/2006/main" xmlns:r="http://schemas.openxmlformats.org/officeDocument/2006/relationships" xmlns:p="http://schemas.openxmlformats.org/presentationml/2006/main">
  <p:tag name="SHAPE" val="OLD"/>
</p:tagLst>
</file>

<file path=ppt/tags/tag195.xml><?xml version="1.0" encoding="utf-8"?>
<p:tagLst xmlns:a="http://schemas.openxmlformats.org/drawingml/2006/main" xmlns:r="http://schemas.openxmlformats.org/officeDocument/2006/relationships" xmlns:p="http://schemas.openxmlformats.org/presentationml/2006/main">
  <p:tag name="SHAPE" val="OLD"/>
</p:tagLst>
</file>

<file path=ppt/tags/tag196.xml><?xml version="1.0" encoding="utf-8"?>
<p:tagLst xmlns:a="http://schemas.openxmlformats.org/drawingml/2006/main" xmlns:r="http://schemas.openxmlformats.org/officeDocument/2006/relationships" xmlns:p="http://schemas.openxmlformats.org/presentationml/2006/main">
  <p:tag name="SHAPE" val="OLD"/>
</p:tagLst>
</file>

<file path=ppt/tags/tag197.xml><?xml version="1.0" encoding="utf-8"?>
<p:tagLst xmlns:a="http://schemas.openxmlformats.org/drawingml/2006/main" xmlns:r="http://schemas.openxmlformats.org/officeDocument/2006/relationships" xmlns:p="http://schemas.openxmlformats.org/presentationml/2006/main">
  <p:tag name="SHAPE" val="OLD"/>
</p:tagLst>
</file>

<file path=ppt/tags/tag198.xml><?xml version="1.0" encoding="utf-8"?>
<p:tagLst xmlns:a="http://schemas.openxmlformats.org/drawingml/2006/main" xmlns:r="http://schemas.openxmlformats.org/officeDocument/2006/relationships" xmlns:p="http://schemas.openxmlformats.org/presentationml/2006/main">
  <p:tag name="SHAPE" val="OLD"/>
</p:tagLst>
</file>

<file path=ppt/tags/tag199.xml><?xml version="1.0" encoding="utf-8"?>
<p:tagLst xmlns:a="http://schemas.openxmlformats.org/drawingml/2006/main" xmlns:r="http://schemas.openxmlformats.org/officeDocument/2006/relationships" xmlns:p="http://schemas.openxmlformats.org/presentationml/2006/main">
  <p:tag name="SHAPE" val="OLD"/>
</p:tagLst>
</file>

<file path=ppt/tags/tag2.xml><?xml version="1.0" encoding="utf-8"?>
<p:tagLst xmlns:a="http://schemas.openxmlformats.org/drawingml/2006/main" xmlns:r="http://schemas.openxmlformats.org/officeDocument/2006/relationships" xmlns:p="http://schemas.openxmlformats.org/presentationml/2006/main">
  <p:tag name="SHAPE" val="OLD"/>
</p:tagLst>
</file>

<file path=ppt/tags/tag20.xml><?xml version="1.0" encoding="utf-8"?>
<p:tagLst xmlns:a="http://schemas.openxmlformats.org/drawingml/2006/main" xmlns:r="http://schemas.openxmlformats.org/officeDocument/2006/relationships" xmlns:p="http://schemas.openxmlformats.org/presentationml/2006/main">
  <p:tag name="SHAPE" val="OLD"/>
</p:tagLst>
</file>

<file path=ppt/tags/tag200.xml><?xml version="1.0" encoding="utf-8"?>
<p:tagLst xmlns:a="http://schemas.openxmlformats.org/drawingml/2006/main" xmlns:r="http://schemas.openxmlformats.org/officeDocument/2006/relationships" xmlns:p="http://schemas.openxmlformats.org/presentationml/2006/main">
  <p:tag name="SHAPE" val="OLD"/>
</p:tagLst>
</file>

<file path=ppt/tags/tag201.xml><?xml version="1.0" encoding="utf-8"?>
<p:tagLst xmlns:a="http://schemas.openxmlformats.org/drawingml/2006/main" xmlns:r="http://schemas.openxmlformats.org/officeDocument/2006/relationships" xmlns:p="http://schemas.openxmlformats.org/presentationml/2006/main">
  <p:tag name="SHAPE" val="OLD"/>
</p:tagLst>
</file>

<file path=ppt/tags/tag202.xml><?xml version="1.0" encoding="utf-8"?>
<p:tagLst xmlns:a="http://schemas.openxmlformats.org/drawingml/2006/main" xmlns:r="http://schemas.openxmlformats.org/officeDocument/2006/relationships" xmlns:p="http://schemas.openxmlformats.org/presentationml/2006/main">
  <p:tag name="SHAPE" val="OLD"/>
</p:tagLst>
</file>

<file path=ppt/tags/tag203.xml><?xml version="1.0" encoding="utf-8"?>
<p:tagLst xmlns:a="http://schemas.openxmlformats.org/drawingml/2006/main" xmlns:r="http://schemas.openxmlformats.org/officeDocument/2006/relationships" xmlns:p="http://schemas.openxmlformats.org/presentationml/2006/main">
  <p:tag name="SHAPE" val="OLD"/>
</p:tagLst>
</file>

<file path=ppt/tags/tag204.xml><?xml version="1.0" encoding="utf-8"?>
<p:tagLst xmlns:a="http://schemas.openxmlformats.org/drawingml/2006/main" xmlns:r="http://schemas.openxmlformats.org/officeDocument/2006/relationships" xmlns:p="http://schemas.openxmlformats.org/presentationml/2006/main">
  <p:tag name="SHAPE" val="OLD"/>
</p:tagLst>
</file>

<file path=ppt/tags/tag205.xml><?xml version="1.0" encoding="utf-8"?>
<p:tagLst xmlns:a="http://schemas.openxmlformats.org/drawingml/2006/main" xmlns:r="http://schemas.openxmlformats.org/officeDocument/2006/relationships" xmlns:p="http://schemas.openxmlformats.org/presentationml/2006/main">
  <p:tag name="SHAPE" val="OLD"/>
</p:tagLst>
</file>

<file path=ppt/tags/tag206.xml><?xml version="1.0" encoding="utf-8"?>
<p:tagLst xmlns:a="http://schemas.openxmlformats.org/drawingml/2006/main" xmlns:r="http://schemas.openxmlformats.org/officeDocument/2006/relationships" xmlns:p="http://schemas.openxmlformats.org/presentationml/2006/main">
  <p:tag name="SHAPE" val="OLD"/>
</p:tagLst>
</file>

<file path=ppt/tags/tag207.xml><?xml version="1.0" encoding="utf-8"?>
<p:tagLst xmlns:a="http://schemas.openxmlformats.org/drawingml/2006/main" xmlns:r="http://schemas.openxmlformats.org/officeDocument/2006/relationships" xmlns:p="http://schemas.openxmlformats.org/presentationml/2006/main">
  <p:tag name="SHAPE" val="OLD"/>
</p:tagLst>
</file>

<file path=ppt/tags/tag208.xml><?xml version="1.0" encoding="utf-8"?>
<p:tagLst xmlns:a="http://schemas.openxmlformats.org/drawingml/2006/main" xmlns:r="http://schemas.openxmlformats.org/officeDocument/2006/relationships" xmlns:p="http://schemas.openxmlformats.org/presentationml/2006/main">
  <p:tag name="SHAPE" val="OLD"/>
</p:tagLst>
</file>

<file path=ppt/tags/tag209.xml><?xml version="1.0" encoding="utf-8"?>
<p:tagLst xmlns:a="http://schemas.openxmlformats.org/drawingml/2006/main" xmlns:r="http://schemas.openxmlformats.org/officeDocument/2006/relationships" xmlns:p="http://schemas.openxmlformats.org/presentationml/2006/main">
  <p:tag name="SHAPE" val="OLD"/>
</p:tagLst>
</file>

<file path=ppt/tags/tag21.xml><?xml version="1.0" encoding="utf-8"?>
<p:tagLst xmlns:a="http://schemas.openxmlformats.org/drawingml/2006/main" xmlns:r="http://schemas.openxmlformats.org/officeDocument/2006/relationships" xmlns:p="http://schemas.openxmlformats.org/presentationml/2006/main">
  <p:tag name="SHAPE" val="OLD"/>
</p:tagLst>
</file>

<file path=ppt/tags/tag210.xml><?xml version="1.0" encoding="utf-8"?>
<p:tagLst xmlns:a="http://schemas.openxmlformats.org/drawingml/2006/main" xmlns:r="http://schemas.openxmlformats.org/officeDocument/2006/relationships" xmlns:p="http://schemas.openxmlformats.org/presentationml/2006/main">
  <p:tag name="SHAPE" val="OLD"/>
</p:tagLst>
</file>

<file path=ppt/tags/tag211.xml><?xml version="1.0" encoding="utf-8"?>
<p:tagLst xmlns:a="http://schemas.openxmlformats.org/drawingml/2006/main" xmlns:r="http://schemas.openxmlformats.org/officeDocument/2006/relationships" xmlns:p="http://schemas.openxmlformats.org/presentationml/2006/main">
  <p:tag name="SHAPE" val="OLD"/>
</p:tagLst>
</file>

<file path=ppt/tags/tag212.xml><?xml version="1.0" encoding="utf-8"?>
<p:tagLst xmlns:a="http://schemas.openxmlformats.org/drawingml/2006/main" xmlns:r="http://schemas.openxmlformats.org/officeDocument/2006/relationships" xmlns:p="http://schemas.openxmlformats.org/presentationml/2006/main">
  <p:tag name="SHAPE" val="OLD"/>
</p:tagLst>
</file>

<file path=ppt/tags/tag213.xml><?xml version="1.0" encoding="utf-8"?>
<p:tagLst xmlns:a="http://schemas.openxmlformats.org/drawingml/2006/main" xmlns:r="http://schemas.openxmlformats.org/officeDocument/2006/relationships" xmlns:p="http://schemas.openxmlformats.org/presentationml/2006/main">
  <p:tag name="SHAPE" val="OLD"/>
</p:tagLst>
</file>

<file path=ppt/tags/tag214.xml><?xml version="1.0" encoding="utf-8"?>
<p:tagLst xmlns:a="http://schemas.openxmlformats.org/drawingml/2006/main" xmlns:r="http://schemas.openxmlformats.org/officeDocument/2006/relationships" xmlns:p="http://schemas.openxmlformats.org/presentationml/2006/main">
  <p:tag name="SHAPE" val="OLD"/>
</p:tagLst>
</file>

<file path=ppt/tags/tag215.xml><?xml version="1.0" encoding="utf-8"?>
<p:tagLst xmlns:a="http://schemas.openxmlformats.org/drawingml/2006/main" xmlns:r="http://schemas.openxmlformats.org/officeDocument/2006/relationships" xmlns:p="http://schemas.openxmlformats.org/presentationml/2006/main">
  <p:tag name="SHAPE" val="OLD"/>
</p:tagLst>
</file>

<file path=ppt/tags/tag216.xml><?xml version="1.0" encoding="utf-8"?>
<p:tagLst xmlns:a="http://schemas.openxmlformats.org/drawingml/2006/main" xmlns:r="http://schemas.openxmlformats.org/officeDocument/2006/relationships" xmlns:p="http://schemas.openxmlformats.org/presentationml/2006/main">
  <p:tag name="SHAPE" val="OLD"/>
</p:tagLst>
</file>

<file path=ppt/tags/tag217.xml><?xml version="1.0" encoding="utf-8"?>
<p:tagLst xmlns:a="http://schemas.openxmlformats.org/drawingml/2006/main" xmlns:r="http://schemas.openxmlformats.org/officeDocument/2006/relationships" xmlns:p="http://schemas.openxmlformats.org/presentationml/2006/main">
  <p:tag name="SHAPE" val="OLD"/>
</p:tagLst>
</file>

<file path=ppt/tags/tag218.xml><?xml version="1.0" encoding="utf-8"?>
<p:tagLst xmlns:a="http://schemas.openxmlformats.org/drawingml/2006/main" xmlns:r="http://schemas.openxmlformats.org/officeDocument/2006/relationships" xmlns:p="http://schemas.openxmlformats.org/presentationml/2006/main">
  <p:tag name="SHAPE" val="OLD"/>
</p:tagLst>
</file>

<file path=ppt/tags/tag219.xml><?xml version="1.0" encoding="utf-8"?>
<p:tagLst xmlns:a="http://schemas.openxmlformats.org/drawingml/2006/main" xmlns:r="http://schemas.openxmlformats.org/officeDocument/2006/relationships" xmlns:p="http://schemas.openxmlformats.org/presentationml/2006/main">
  <p:tag name="SHAPE" val="OLD"/>
</p:tagLst>
</file>

<file path=ppt/tags/tag22.xml><?xml version="1.0" encoding="utf-8"?>
<p:tagLst xmlns:a="http://schemas.openxmlformats.org/drawingml/2006/main" xmlns:r="http://schemas.openxmlformats.org/officeDocument/2006/relationships" xmlns:p="http://schemas.openxmlformats.org/presentationml/2006/main">
  <p:tag name="SHAPE" val="OLD"/>
</p:tagLst>
</file>

<file path=ppt/tags/tag220.xml><?xml version="1.0" encoding="utf-8"?>
<p:tagLst xmlns:a="http://schemas.openxmlformats.org/drawingml/2006/main" xmlns:r="http://schemas.openxmlformats.org/officeDocument/2006/relationships" xmlns:p="http://schemas.openxmlformats.org/presentationml/2006/main">
  <p:tag name="SHAPE" val="OLD"/>
</p:tagLst>
</file>

<file path=ppt/tags/tag221.xml><?xml version="1.0" encoding="utf-8"?>
<p:tagLst xmlns:a="http://schemas.openxmlformats.org/drawingml/2006/main" xmlns:r="http://schemas.openxmlformats.org/officeDocument/2006/relationships" xmlns:p="http://schemas.openxmlformats.org/presentationml/2006/main">
  <p:tag name="SHAPE" val="OLD"/>
</p:tagLst>
</file>

<file path=ppt/tags/tag222.xml><?xml version="1.0" encoding="utf-8"?>
<p:tagLst xmlns:a="http://schemas.openxmlformats.org/drawingml/2006/main" xmlns:r="http://schemas.openxmlformats.org/officeDocument/2006/relationships" xmlns:p="http://schemas.openxmlformats.org/presentationml/2006/main">
  <p:tag name="SHAPE" val="OLD"/>
</p:tagLst>
</file>

<file path=ppt/tags/tag223.xml><?xml version="1.0" encoding="utf-8"?>
<p:tagLst xmlns:a="http://schemas.openxmlformats.org/drawingml/2006/main" xmlns:r="http://schemas.openxmlformats.org/officeDocument/2006/relationships" xmlns:p="http://schemas.openxmlformats.org/presentationml/2006/main">
  <p:tag name="SHAPE" val="OLD"/>
</p:tagLst>
</file>

<file path=ppt/tags/tag224.xml><?xml version="1.0" encoding="utf-8"?>
<p:tagLst xmlns:a="http://schemas.openxmlformats.org/drawingml/2006/main" xmlns:r="http://schemas.openxmlformats.org/officeDocument/2006/relationships" xmlns:p="http://schemas.openxmlformats.org/presentationml/2006/main">
  <p:tag name="SHAPE" val="OLD"/>
</p:tagLst>
</file>

<file path=ppt/tags/tag225.xml><?xml version="1.0" encoding="utf-8"?>
<p:tagLst xmlns:a="http://schemas.openxmlformats.org/drawingml/2006/main" xmlns:r="http://schemas.openxmlformats.org/officeDocument/2006/relationships" xmlns:p="http://schemas.openxmlformats.org/presentationml/2006/main">
  <p:tag name="SHAPE" val="OLD"/>
</p:tagLst>
</file>

<file path=ppt/tags/tag226.xml><?xml version="1.0" encoding="utf-8"?>
<p:tagLst xmlns:a="http://schemas.openxmlformats.org/drawingml/2006/main" xmlns:r="http://schemas.openxmlformats.org/officeDocument/2006/relationships" xmlns:p="http://schemas.openxmlformats.org/presentationml/2006/main">
  <p:tag name="SHAPE" val="OLD"/>
</p:tagLst>
</file>

<file path=ppt/tags/tag227.xml><?xml version="1.0" encoding="utf-8"?>
<p:tagLst xmlns:a="http://schemas.openxmlformats.org/drawingml/2006/main" xmlns:r="http://schemas.openxmlformats.org/officeDocument/2006/relationships" xmlns:p="http://schemas.openxmlformats.org/presentationml/2006/main">
  <p:tag name="SHAPE" val="OLD"/>
</p:tagLst>
</file>

<file path=ppt/tags/tag228.xml><?xml version="1.0" encoding="utf-8"?>
<p:tagLst xmlns:a="http://schemas.openxmlformats.org/drawingml/2006/main" xmlns:r="http://schemas.openxmlformats.org/officeDocument/2006/relationships" xmlns:p="http://schemas.openxmlformats.org/presentationml/2006/main">
  <p:tag name="SHAPE" val="OLD"/>
</p:tagLst>
</file>

<file path=ppt/tags/tag229.xml><?xml version="1.0" encoding="utf-8"?>
<p:tagLst xmlns:a="http://schemas.openxmlformats.org/drawingml/2006/main" xmlns:r="http://schemas.openxmlformats.org/officeDocument/2006/relationships" xmlns:p="http://schemas.openxmlformats.org/presentationml/2006/main">
  <p:tag name="SHAPE" val="OLD"/>
</p:tagLst>
</file>

<file path=ppt/tags/tag23.xml><?xml version="1.0" encoding="utf-8"?>
<p:tagLst xmlns:a="http://schemas.openxmlformats.org/drawingml/2006/main" xmlns:r="http://schemas.openxmlformats.org/officeDocument/2006/relationships" xmlns:p="http://schemas.openxmlformats.org/presentationml/2006/main">
  <p:tag name="SHAPE" val="OLD"/>
</p:tagLst>
</file>

<file path=ppt/tags/tag230.xml><?xml version="1.0" encoding="utf-8"?>
<p:tagLst xmlns:a="http://schemas.openxmlformats.org/drawingml/2006/main" xmlns:r="http://schemas.openxmlformats.org/officeDocument/2006/relationships" xmlns:p="http://schemas.openxmlformats.org/presentationml/2006/main">
  <p:tag name="SHAPE" val="OLD"/>
</p:tagLst>
</file>

<file path=ppt/tags/tag231.xml><?xml version="1.0" encoding="utf-8"?>
<p:tagLst xmlns:a="http://schemas.openxmlformats.org/drawingml/2006/main" xmlns:r="http://schemas.openxmlformats.org/officeDocument/2006/relationships" xmlns:p="http://schemas.openxmlformats.org/presentationml/2006/main">
  <p:tag name="SHAPE" val="OLD"/>
</p:tagLst>
</file>

<file path=ppt/tags/tag232.xml><?xml version="1.0" encoding="utf-8"?>
<p:tagLst xmlns:a="http://schemas.openxmlformats.org/drawingml/2006/main" xmlns:r="http://schemas.openxmlformats.org/officeDocument/2006/relationships" xmlns:p="http://schemas.openxmlformats.org/presentationml/2006/main">
  <p:tag name="SHAPE" val="OLD"/>
</p:tagLst>
</file>

<file path=ppt/tags/tag233.xml><?xml version="1.0" encoding="utf-8"?>
<p:tagLst xmlns:a="http://schemas.openxmlformats.org/drawingml/2006/main" xmlns:r="http://schemas.openxmlformats.org/officeDocument/2006/relationships" xmlns:p="http://schemas.openxmlformats.org/presentationml/2006/main">
  <p:tag name="SHAPE" val="OLD"/>
</p:tagLst>
</file>

<file path=ppt/tags/tag234.xml><?xml version="1.0" encoding="utf-8"?>
<p:tagLst xmlns:a="http://schemas.openxmlformats.org/drawingml/2006/main" xmlns:r="http://schemas.openxmlformats.org/officeDocument/2006/relationships" xmlns:p="http://schemas.openxmlformats.org/presentationml/2006/main">
  <p:tag name="SHAPE" val="OLD"/>
</p:tagLst>
</file>

<file path=ppt/tags/tag235.xml><?xml version="1.0" encoding="utf-8"?>
<p:tagLst xmlns:a="http://schemas.openxmlformats.org/drawingml/2006/main" xmlns:r="http://schemas.openxmlformats.org/officeDocument/2006/relationships" xmlns:p="http://schemas.openxmlformats.org/presentationml/2006/main">
  <p:tag name="SHAPE" val="OLD"/>
</p:tagLst>
</file>

<file path=ppt/tags/tag236.xml><?xml version="1.0" encoding="utf-8"?>
<p:tagLst xmlns:a="http://schemas.openxmlformats.org/drawingml/2006/main" xmlns:r="http://schemas.openxmlformats.org/officeDocument/2006/relationships" xmlns:p="http://schemas.openxmlformats.org/presentationml/2006/main">
  <p:tag name="SHAPE" val="OLD"/>
</p:tagLst>
</file>

<file path=ppt/tags/tag237.xml><?xml version="1.0" encoding="utf-8"?>
<p:tagLst xmlns:a="http://schemas.openxmlformats.org/drawingml/2006/main" xmlns:r="http://schemas.openxmlformats.org/officeDocument/2006/relationships" xmlns:p="http://schemas.openxmlformats.org/presentationml/2006/main">
  <p:tag name="SHAPE" val="OLD"/>
</p:tagLst>
</file>

<file path=ppt/tags/tag238.xml><?xml version="1.0" encoding="utf-8"?>
<p:tagLst xmlns:a="http://schemas.openxmlformats.org/drawingml/2006/main" xmlns:r="http://schemas.openxmlformats.org/officeDocument/2006/relationships" xmlns:p="http://schemas.openxmlformats.org/presentationml/2006/main">
  <p:tag name="SHAPE" val="OLD"/>
</p:tagLst>
</file>

<file path=ppt/tags/tag239.xml><?xml version="1.0" encoding="utf-8"?>
<p:tagLst xmlns:a="http://schemas.openxmlformats.org/drawingml/2006/main" xmlns:r="http://schemas.openxmlformats.org/officeDocument/2006/relationships" xmlns:p="http://schemas.openxmlformats.org/presentationml/2006/main">
  <p:tag name="SHAPE" val="OLD"/>
</p:tagLst>
</file>

<file path=ppt/tags/tag24.xml><?xml version="1.0" encoding="utf-8"?>
<p:tagLst xmlns:a="http://schemas.openxmlformats.org/drawingml/2006/main" xmlns:r="http://schemas.openxmlformats.org/officeDocument/2006/relationships" xmlns:p="http://schemas.openxmlformats.org/presentationml/2006/main">
  <p:tag name="SHAPE" val="OLD"/>
</p:tagLst>
</file>

<file path=ppt/tags/tag240.xml><?xml version="1.0" encoding="utf-8"?>
<p:tagLst xmlns:a="http://schemas.openxmlformats.org/drawingml/2006/main" xmlns:r="http://schemas.openxmlformats.org/officeDocument/2006/relationships" xmlns:p="http://schemas.openxmlformats.org/presentationml/2006/main">
  <p:tag name="SHAPE" val="OLD"/>
</p:tagLst>
</file>

<file path=ppt/tags/tag241.xml><?xml version="1.0" encoding="utf-8"?>
<p:tagLst xmlns:a="http://schemas.openxmlformats.org/drawingml/2006/main" xmlns:r="http://schemas.openxmlformats.org/officeDocument/2006/relationships" xmlns:p="http://schemas.openxmlformats.org/presentationml/2006/main">
  <p:tag name="SHAPE" val="OLD"/>
</p:tagLst>
</file>

<file path=ppt/tags/tag242.xml><?xml version="1.0" encoding="utf-8"?>
<p:tagLst xmlns:a="http://schemas.openxmlformats.org/drawingml/2006/main" xmlns:r="http://schemas.openxmlformats.org/officeDocument/2006/relationships" xmlns:p="http://schemas.openxmlformats.org/presentationml/2006/main">
  <p:tag name="SHAPE" val="OLD"/>
</p:tagLst>
</file>

<file path=ppt/tags/tag243.xml><?xml version="1.0" encoding="utf-8"?>
<p:tagLst xmlns:a="http://schemas.openxmlformats.org/drawingml/2006/main" xmlns:r="http://schemas.openxmlformats.org/officeDocument/2006/relationships" xmlns:p="http://schemas.openxmlformats.org/presentationml/2006/main">
  <p:tag name="SHAPE" val="OLD"/>
</p:tagLst>
</file>

<file path=ppt/tags/tag244.xml><?xml version="1.0" encoding="utf-8"?>
<p:tagLst xmlns:a="http://schemas.openxmlformats.org/drawingml/2006/main" xmlns:r="http://schemas.openxmlformats.org/officeDocument/2006/relationships" xmlns:p="http://schemas.openxmlformats.org/presentationml/2006/main">
  <p:tag name="SHAPE" val="OLD"/>
</p:tagLst>
</file>

<file path=ppt/tags/tag245.xml><?xml version="1.0" encoding="utf-8"?>
<p:tagLst xmlns:a="http://schemas.openxmlformats.org/drawingml/2006/main" xmlns:r="http://schemas.openxmlformats.org/officeDocument/2006/relationships" xmlns:p="http://schemas.openxmlformats.org/presentationml/2006/main">
  <p:tag name="SHAPE" val="OLD"/>
</p:tagLst>
</file>

<file path=ppt/tags/tag246.xml><?xml version="1.0" encoding="utf-8"?>
<p:tagLst xmlns:a="http://schemas.openxmlformats.org/drawingml/2006/main" xmlns:r="http://schemas.openxmlformats.org/officeDocument/2006/relationships" xmlns:p="http://schemas.openxmlformats.org/presentationml/2006/main">
  <p:tag name="SHAPE" val="OLD"/>
</p:tagLst>
</file>

<file path=ppt/tags/tag247.xml><?xml version="1.0" encoding="utf-8"?>
<p:tagLst xmlns:a="http://schemas.openxmlformats.org/drawingml/2006/main" xmlns:r="http://schemas.openxmlformats.org/officeDocument/2006/relationships" xmlns:p="http://schemas.openxmlformats.org/presentationml/2006/main">
  <p:tag name="SHAPE" val="OLD"/>
</p:tagLst>
</file>

<file path=ppt/tags/tag248.xml><?xml version="1.0" encoding="utf-8"?>
<p:tagLst xmlns:a="http://schemas.openxmlformats.org/drawingml/2006/main" xmlns:r="http://schemas.openxmlformats.org/officeDocument/2006/relationships" xmlns:p="http://schemas.openxmlformats.org/presentationml/2006/main">
  <p:tag name="SHAPE" val="OLD"/>
</p:tagLst>
</file>

<file path=ppt/tags/tag249.xml><?xml version="1.0" encoding="utf-8"?>
<p:tagLst xmlns:a="http://schemas.openxmlformats.org/drawingml/2006/main" xmlns:r="http://schemas.openxmlformats.org/officeDocument/2006/relationships" xmlns:p="http://schemas.openxmlformats.org/presentationml/2006/main">
  <p:tag name="SHAPE" val="OLD"/>
</p:tagLst>
</file>

<file path=ppt/tags/tag25.xml><?xml version="1.0" encoding="utf-8"?>
<p:tagLst xmlns:a="http://schemas.openxmlformats.org/drawingml/2006/main" xmlns:r="http://schemas.openxmlformats.org/officeDocument/2006/relationships" xmlns:p="http://schemas.openxmlformats.org/presentationml/2006/main">
  <p:tag name="SHAPE" val="OLD"/>
</p:tagLst>
</file>

<file path=ppt/tags/tag250.xml><?xml version="1.0" encoding="utf-8"?>
<p:tagLst xmlns:a="http://schemas.openxmlformats.org/drawingml/2006/main" xmlns:r="http://schemas.openxmlformats.org/officeDocument/2006/relationships" xmlns:p="http://schemas.openxmlformats.org/presentationml/2006/main">
  <p:tag name="SHAPE" val="OLD"/>
</p:tagLst>
</file>

<file path=ppt/tags/tag251.xml><?xml version="1.0" encoding="utf-8"?>
<p:tagLst xmlns:a="http://schemas.openxmlformats.org/drawingml/2006/main" xmlns:r="http://schemas.openxmlformats.org/officeDocument/2006/relationships" xmlns:p="http://schemas.openxmlformats.org/presentationml/2006/main">
  <p:tag name="SHAPE" val="OLD"/>
</p:tagLst>
</file>

<file path=ppt/tags/tag252.xml><?xml version="1.0" encoding="utf-8"?>
<p:tagLst xmlns:a="http://schemas.openxmlformats.org/drawingml/2006/main" xmlns:r="http://schemas.openxmlformats.org/officeDocument/2006/relationships" xmlns:p="http://schemas.openxmlformats.org/presentationml/2006/main">
  <p:tag name="SHAPE" val="OLD"/>
</p:tagLst>
</file>

<file path=ppt/tags/tag253.xml><?xml version="1.0" encoding="utf-8"?>
<p:tagLst xmlns:a="http://schemas.openxmlformats.org/drawingml/2006/main" xmlns:r="http://schemas.openxmlformats.org/officeDocument/2006/relationships" xmlns:p="http://schemas.openxmlformats.org/presentationml/2006/main">
  <p:tag name="SHAPE" val="OLD"/>
</p:tagLst>
</file>

<file path=ppt/tags/tag254.xml><?xml version="1.0" encoding="utf-8"?>
<p:tagLst xmlns:a="http://schemas.openxmlformats.org/drawingml/2006/main" xmlns:r="http://schemas.openxmlformats.org/officeDocument/2006/relationships" xmlns:p="http://schemas.openxmlformats.org/presentationml/2006/main">
  <p:tag name="SHAPE" val="OLD"/>
</p:tagLst>
</file>

<file path=ppt/tags/tag255.xml><?xml version="1.0" encoding="utf-8"?>
<p:tagLst xmlns:a="http://schemas.openxmlformats.org/drawingml/2006/main" xmlns:r="http://schemas.openxmlformats.org/officeDocument/2006/relationships" xmlns:p="http://schemas.openxmlformats.org/presentationml/2006/main">
  <p:tag name="SHAPE" val="OLD"/>
</p:tagLst>
</file>

<file path=ppt/tags/tag256.xml><?xml version="1.0" encoding="utf-8"?>
<p:tagLst xmlns:a="http://schemas.openxmlformats.org/drawingml/2006/main" xmlns:r="http://schemas.openxmlformats.org/officeDocument/2006/relationships" xmlns:p="http://schemas.openxmlformats.org/presentationml/2006/main">
  <p:tag name="SHAPE" val="OLD"/>
</p:tagLst>
</file>

<file path=ppt/tags/tag257.xml><?xml version="1.0" encoding="utf-8"?>
<p:tagLst xmlns:a="http://schemas.openxmlformats.org/drawingml/2006/main" xmlns:r="http://schemas.openxmlformats.org/officeDocument/2006/relationships" xmlns:p="http://schemas.openxmlformats.org/presentationml/2006/main">
  <p:tag name="SHAPE" val="OLD"/>
</p:tagLst>
</file>

<file path=ppt/tags/tag258.xml><?xml version="1.0" encoding="utf-8"?>
<p:tagLst xmlns:a="http://schemas.openxmlformats.org/drawingml/2006/main" xmlns:r="http://schemas.openxmlformats.org/officeDocument/2006/relationships" xmlns:p="http://schemas.openxmlformats.org/presentationml/2006/main">
  <p:tag name="SHAPE" val="OLD"/>
</p:tagLst>
</file>

<file path=ppt/tags/tag259.xml><?xml version="1.0" encoding="utf-8"?>
<p:tagLst xmlns:a="http://schemas.openxmlformats.org/drawingml/2006/main" xmlns:r="http://schemas.openxmlformats.org/officeDocument/2006/relationships" xmlns:p="http://schemas.openxmlformats.org/presentationml/2006/main">
  <p:tag name="SHAPE" val="OLD"/>
</p:tagLst>
</file>

<file path=ppt/tags/tag26.xml><?xml version="1.0" encoding="utf-8"?>
<p:tagLst xmlns:a="http://schemas.openxmlformats.org/drawingml/2006/main" xmlns:r="http://schemas.openxmlformats.org/officeDocument/2006/relationships" xmlns:p="http://schemas.openxmlformats.org/presentationml/2006/main">
  <p:tag name="SHAPE" val="OLD"/>
</p:tagLst>
</file>

<file path=ppt/tags/tag260.xml><?xml version="1.0" encoding="utf-8"?>
<p:tagLst xmlns:a="http://schemas.openxmlformats.org/drawingml/2006/main" xmlns:r="http://schemas.openxmlformats.org/officeDocument/2006/relationships" xmlns:p="http://schemas.openxmlformats.org/presentationml/2006/main">
  <p:tag name="SHAPE" val="OLD"/>
</p:tagLst>
</file>

<file path=ppt/tags/tag261.xml><?xml version="1.0" encoding="utf-8"?>
<p:tagLst xmlns:a="http://schemas.openxmlformats.org/drawingml/2006/main" xmlns:r="http://schemas.openxmlformats.org/officeDocument/2006/relationships" xmlns:p="http://schemas.openxmlformats.org/presentationml/2006/main">
  <p:tag name="SHAPE" val="OLD"/>
</p:tagLst>
</file>

<file path=ppt/tags/tag262.xml><?xml version="1.0" encoding="utf-8"?>
<p:tagLst xmlns:a="http://schemas.openxmlformats.org/drawingml/2006/main" xmlns:r="http://schemas.openxmlformats.org/officeDocument/2006/relationships" xmlns:p="http://schemas.openxmlformats.org/presentationml/2006/main">
  <p:tag name="SHAPE" val="OLD"/>
</p:tagLst>
</file>

<file path=ppt/tags/tag263.xml><?xml version="1.0" encoding="utf-8"?>
<p:tagLst xmlns:a="http://schemas.openxmlformats.org/drawingml/2006/main" xmlns:r="http://schemas.openxmlformats.org/officeDocument/2006/relationships" xmlns:p="http://schemas.openxmlformats.org/presentationml/2006/main">
  <p:tag name="SHAPE" val="OLD"/>
</p:tagLst>
</file>

<file path=ppt/tags/tag264.xml><?xml version="1.0" encoding="utf-8"?>
<p:tagLst xmlns:a="http://schemas.openxmlformats.org/drawingml/2006/main" xmlns:r="http://schemas.openxmlformats.org/officeDocument/2006/relationships" xmlns:p="http://schemas.openxmlformats.org/presentationml/2006/main">
  <p:tag name="SHAPE" val="OLD"/>
</p:tagLst>
</file>

<file path=ppt/tags/tag265.xml><?xml version="1.0" encoding="utf-8"?>
<p:tagLst xmlns:a="http://schemas.openxmlformats.org/drawingml/2006/main" xmlns:r="http://schemas.openxmlformats.org/officeDocument/2006/relationships" xmlns:p="http://schemas.openxmlformats.org/presentationml/2006/main">
  <p:tag name="SHAPE" val="OLD"/>
</p:tagLst>
</file>

<file path=ppt/tags/tag266.xml><?xml version="1.0" encoding="utf-8"?>
<p:tagLst xmlns:a="http://schemas.openxmlformats.org/drawingml/2006/main" xmlns:r="http://schemas.openxmlformats.org/officeDocument/2006/relationships" xmlns:p="http://schemas.openxmlformats.org/presentationml/2006/main">
  <p:tag name="SHAPE" val="OLD"/>
</p:tagLst>
</file>

<file path=ppt/tags/tag267.xml><?xml version="1.0" encoding="utf-8"?>
<p:tagLst xmlns:a="http://schemas.openxmlformats.org/drawingml/2006/main" xmlns:r="http://schemas.openxmlformats.org/officeDocument/2006/relationships" xmlns:p="http://schemas.openxmlformats.org/presentationml/2006/main">
  <p:tag name="SHAPE" val="OLD"/>
</p:tagLst>
</file>

<file path=ppt/tags/tag268.xml><?xml version="1.0" encoding="utf-8"?>
<p:tagLst xmlns:a="http://schemas.openxmlformats.org/drawingml/2006/main" xmlns:r="http://schemas.openxmlformats.org/officeDocument/2006/relationships" xmlns:p="http://schemas.openxmlformats.org/presentationml/2006/main">
  <p:tag name="SHAPE" val="OLD"/>
</p:tagLst>
</file>

<file path=ppt/tags/tag269.xml><?xml version="1.0" encoding="utf-8"?>
<p:tagLst xmlns:a="http://schemas.openxmlformats.org/drawingml/2006/main" xmlns:r="http://schemas.openxmlformats.org/officeDocument/2006/relationships" xmlns:p="http://schemas.openxmlformats.org/presentationml/2006/main">
  <p:tag name="SHAPE" val="OLD"/>
</p:tagLst>
</file>

<file path=ppt/tags/tag27.xml><?xml version="1.0" encoding="utf-8"?>
<p:tagLst xmlns:a="http://schemas.openxmlformats.org/drawingml/2006/main" xmlns:r="http://schemas.openxmlformats.org/officeDocument/2006/relationships" xmlns:p="http://schemas.openxmlformats.org/presentationml/2006/main">
  <p:tag name="SHAPE" val="OLD"/>
</p:tagLst>
</file>

<file path=ppt/tags/tag270.xml><?xml version="1.0" encoding="utf-8"?>
<p:tagLst xmlns:a="http://schemas.openxmlformats.org/drawingml/2006/main" xmlns:r="http://schemas.openxmlformats.org/officeDocument/2006/relationships" xmlns:p="http://schemas.openxmlformats.org/presentationml/2006/main">
  <p:tag name="SHAPE" val="OLD"/>
</p:tagLst>
</file>

<file path=ppt/tags/tag271.xml><?xml version="1.0" encoding="utf-8"?>
<p:tagLst xmlns:a="http://schemas.openxmlformats.org/drawingml/2006/main" xmlns:r="http://schemas.openxmlformats.org/officeDocument/2006/relationships" xmlns:p="http://schemas.openxmlformats.org/presentationml/2006/main">
  <p:tag name="SHAPE" val="OLD"/>
</p:tagLst>
</file>

<file path=ppt/tags/tag272.xml><?xml version="1.0" encoding="utf-8"?>
<p:tagLst xmlns:a="http://schemas.openxmlformats.org/drawingml/2006/main" xmlns:r="http://schemas.openxmlformats.org/officeDocument/2006/relationships" xmlns:p="http://schemas.openxmlformats.org/presentationml/2006/main">
  <p:tag name="SHAPE" val="OLD"/>
</p:tagLst>
</file>

<file path=ppt/tags/tag273.xml><?xml version="1.0" encoding="utf-8"?>
<p:tagLst xmlns:a="http://schemas.openxmlformats.org/drawingml/2006/main" xmlns:r="http://schemas.openxmlformats.org/officeDocument/2006/relationships" xmlns:p="http://schemas.openxmlformats.org/presentationml/2006/main">
  <p:tag name="SHAPE" val="OLD"/>
</p:tagLst>
</file>

<file path=ppt/tags/tag274.xml><?xml version="1.0" encoding="utf-8"?>
<p:tagLst xmlns:a="http://schemas.openxmlformats.org/drawingml/2006/main" xmlns:r="http://schemas.openxmlformats.org/officeDocument/2006/relationships" xmlns:p="http://schemas.openxmlformats.org/presentationml/2006/main">
  <p:tag name="SHAPE" val="OLD"/>
</p:tagLst>
</file>

<file path=ppt/tags/tag275.xml><?xml version="1.0" encoding="utf-8"?>
<p:tagLst xmlns:a="http://schemas.openxmlformats.org/drawingml/2006/main" xmlns:r="http://schemas.openxmlformats.org/officeDocument/2006/relationships" xmlns:p="http://schemas.openxmlformats.org/presentationml/2006/main">
  <p:tag name="SHAPE" val="OLD"/>
</p:tagLst>
</file>

<file path=ppt/tags/tag276.xml><?xml version="1.0" encoding="utf-8"?>
<p:tagLst xmlns:a="http://schemas.openxmlformats.org/drawingml/2006/main" xmlns:r="http://schemas.openxmlformats.org/officeDocument/2006/relationships" xmlns:p="http://schemas.openxmlformats.org/presentationml/2006/main">
  <p:tag name="SHAPE" val="OLD"/>
</p:tagLst>
</file>

<file path=ppt/tags/tag277.xml><?xml version="1.0" encoding="utf-8"?>
<p:tagLst xmlns:a="http://schemas.openxmlformats.org/drawingml/2006/main" xmlns:r="http://schemas.openxmlformats.org/officeDocument/2006/relationships" xmlns:p="http://schemas.openxmlformats.org/presentationml/2006/main">
  <p:tag name="SHAPE" val="OLD"/>
</p:tagLst>
</file>

<file path=ppt/tags/tag278.xml><?xml version="1.0" encoding="utf-8"?>
<p:tagLst xmlns:a="http://schemas.openxmlformats.org/drawingml/2006/main" xmlns:r="http://schemas.openxmlformats.org/officeDocument/2006/relationships" xmlns:p="http://schemas.openxmlformats.org/presentationml/2006/main">
  <p:tag name="SHAPE" val="OLD"/>
</p:tagLst>
</file>

<file path=ppt/tags/tag279.xml><?xml version="1.0" encoding="utf-8"?>
<p:tagLst xmlns:a="http://schemas.openxmlformats.org/drawingml/2006/main" xmlns:r="http://schemas.openxmlformats.org/officeDocument/2006/relationships" xmlns:p="http://schemas.openxmlformats.org/presentationml/2006/main">
  <p:tag name="SHAPE" val="OLD"/>
</p:tagLst>
</file>

<file path=ppt/tags/tag28.xml><?xml version="1.0" encoding="utf-8"?>
<p:tagLst xmlns:a="http://schemas.openxmlformats.org/drawingml/2006/main" xmlns:r="http://schemas.openxmlformats.org/officeDocument/2006/relationships" xmlns:p="http://schemas.openxmlformats.org/presentationml/2006/main">
  <p:tag name="SHAPE" val="OLD"/>
</p:tagLst>
</file>

<file path=ppt/tags/tag280.xml><?xml version="1.0" encoding="utf-8"?>
<p:tagLst xmlns:a="http://schemas.openxmlformats.org/drawingml/2006/main" xmlns:r="http://schemas.openxmlformats.org/officeDocument/2006/relationships" xmlns:p="http://schemas.openxmlformats.org/presentationml/2006/main">
  <p:tag name="SHAPE" val="OLD"/>
</p:tagLst>
</file>

<file path=ppt/tags/tag281.xml><?xml version="1.0" encoding="utf-8"?>
<p:tagLst xmlns:a="http://schemas.openxmlformats.org/drawingml/2006/main" xmlns:r="http://schemas.openxmlformats.org/officeDocument/2006/relationships" xmlns:p="http://schemas.openxmlformats.org/presentationml/2006/main">
  <p:tag name="SHAPE" val="OLD"/>
</p:tagLst>
</file>

<file path=ppt/tags/tag282.xml><?xml version="1.0" encoding="utf-8"?>
<p:tagLst xmlns:a="http://schemas.openxmlformats.org/drawingml/2006/main" xmlns:r="http://schemas.openxmlformats.org/officeDocument/2006/relationships" xmlns:p="http://schemas.openxmlformats.org/presentationml/2006/main">
  <p:tag name="SHAPE" val="OLD"/>
</p:tagLst>
</file>

<file path=ppt/tags/tag283.xml><?xml version="1.0" encoding="utf-8"?>
<p:tagLst xmlns:a="http://schemas.openxmlformats.org/drawingml/2006/main" xmlns:r="http://schemas.openxmlformats.org/officeDocument/2006/relationships" xmlns:p="http://schemas.openxmlformats.org/presentationml/2006/main">
  <p:tag name="SHAPE" val="OLD"/>
</p:tagLst>
</file>

<file path=ppt/tags/tag284.xml><?xml version="1.0" encoding="utf-8"?>
<p:tagLst xmlns:a="http://schemas.openxmlformats.org/drawingml/2006/main" xmlns:r="http://schemas.openxmlformats.org/officeDocument/2006/relationships" xmlns:p="http://schemas.openxmlformats.org/presentationml/2006/main">
  <p:tag name="SHAPE" val="OLD"/>
</p:tagLst>
</file>

<file path=ppt/tags/tag285.xml><?xml version="1.0" encoding="utf-8"?>
<p:tagLst xmlns:a="http://schemas.openxmlformats.org/drawingml/2006/main" xmlns:r="http://schemas.openxmlformats.org/officeDocument/2006/relationships" xmlns:p="http://schemas.openxmlformats.org/presentationml/2006/main">
  <p:tag name="SHAPE" val="OLD"/>
</p:tagLst>
</file>

<file path=ppt/tags/tag286.xml><?xml version="1.0" encoding="utf-8"?>
<p:tagLst xmlns:a="http://schemas.openxmlformats.org/drawingml/2006/main" xmlns:r="http://schemas.openxmlformats.org/officeDocument/2006/relationships" xmlns:p="http://schemas.openxmlformats.org/presentationml/2006/main">
  <p:tag name="SHAPE" val="OLD"/>
</p:tagLst>
</file>

<file path=ppt/tags/tag287.xml><?xml version="1.0" encoding="utf-8"?>
<p:tagLst xmlns:a="http://schemas.openxmlformats.org/drawingml/2006/main" xmlns:r="http://schemas.openxmlformats.org/officeDocument/2006/relationships" xmlns:p="http://schemas.openxmlformats.org/presentationml/2006/main">
  <p:tag name="SHAPE" val="OLD"/>
</p:tagLst>
</file>

<file path=ppt/tags/tag288.xml><?xml version="1.0" encoding="utf-8"?>
<p:tagLst xmlns:a="http://schemas.openxmlformats.org/drawingml/2006/main" xmlns:r="http://schemas.openxmlformats.org/officeDocument/2006/relationships" xmlns:p="http://schemas.openxmlformats.org/presentationml/2006/main">
  <p:tag name="SHAPE" val="OLD"/>
</p:tagLst>
</file>

<file path=ppt/tags/tag289.xml><?xml version="1.0" encoding="utf-8"?>
<p:tagLst xmlns:a="http://schemas.openxmlformats.org/drawingml/2006/main" xmlns:r="http://schemas.openxmlformats.org/officeDocument/2006/relationships" xmlns:p="http://schemas.openxmlformats.org/presentationml/2006/main">
  <p:tag name="SHAPE" val="OLD"/>
</p:tagLst>
</file>

<file path=ppt/tags/tag29.xml><?xml version="1.0" encoding="utf-8"?>
<p:tagLst xmlns:a="http://schemas.openxmlformats.org/drawingml/2006/main" xmlns:r="http://schemas.openxmlformats.org/officeDocument/2006/relationships" xmlns:p="http://schemas.openxmlformats.org/presentationml/2006/main">
  <p:tag name="SHAPE" val="OLD"/>
</p:tagLst>
</file>

<file path=ppt/tags/tag290.xml><?xml version="1.0" encoding="utf-8"?>
<p:tagLst xmlns:a="http://schemas.openxmlformats.org/drawingml/2006/main" xmlns:r="http://schemas.openxmlformats.org/officeDocument/2006/relationships" xmlns:p="http://schemas.openxmlformats.org/presentationml/2006/main">
  <p:tag name="SHAPE" val="OLD"/>
</p:tagLst>
</file>

<file path=ppt/tags/tag291.xml><?xml version="1.0" encoding="utf-8"?>
<p:tagLst xmlns:a="http://schemas.openxmlformats.org/drawingml/2006/main" xmlns:r="http://schemas.openxmlformats.org/officeDocument/2006/relationships" xmlns:p="http://schemas.openxmlformats.org/presentationml/2006/main">
  <p:tag name="SHAPE" val="OLD"/>
</p:tagLst>
</file>

<file path=ppt/tags/tag292.xml><?xml version="1.0" encoding="utf-8"?>
<p:tagLst xmlns:a="http://schemas.openxmlformats.org/drawingml/2006/main" xmlns:r="http://schemas.openxmlformats.org/officeDocument/2006/relationships" xmlns:p="http://schemas.openxmlformats.org/presentationml/2006/main">
  <p:tag name="SHAPE" val="OLD"/>
</p:tagLst>
</file>

<file path=ppt/tags/tag293.xml><?xml version="1.0" encoding="utf-8"?>
<p:tagLst xmlns:a="http://schemas.openxmlformats.org/drawingml/2006/main" xmlns:r="http://schemas.openxmlformats.org/officeDocument/2006/relationships" xmlns:p="http://schemas.openxmlformats.org/presentationml/2006/main">
  <p:tag name="SHAPE" val="OLD"/>
</p:tagLst>
</file>

<file path=ppt/tags/tag294.xml><?xml version="1.0" encoding="utf-8"?>
<p:tagLst xmlns:a="http://schemas.openxmlformats.org/drawingml/2006/main" xmlns:r="http://schemas.openxmlformats.org/officeDocument/2006/relationships" xmlns:p="http://schemas.openxmlformats.org/presentationml/2006/main">
  <p:tag name="SHAPE" val="OLD"/>
</p:tagLst>
</file>

<file path=ppt/tags/tag295.xml><?xml version="1.0" encoding="utf-8"?>
<p:tagLst xmlns:a="http://schemas.openxmlformats.org/drawingml/2006/main" xmlns:r="http://schemas.openxmlformats.org/officeDocument/2006/relationships" xmlns:p="http://schemas.openxmlformats.org/presentationml/2006/main">
  <p:tag name="SHAPE" val="OLD"/>
</p:tagLst>
</file>

<file path=ppt/tags/tag296.xml><?xml version="1.0" encoding="utf-8"?>
<p:tagLst xmlns:a="http://schemas.openxmlformats.org/drawingml/2006/main" xmlns:r="http://schemas.openxmlformats.org/officeDocument/2006/relationships" xmlns:p="http://schemas.openxmlformats.org/presentationml/2006/main">
  <p:tag name="SHAPE" val="OLD"/>
</p:tagLst>
</file>

<file path=ppt/tags/tag297.xml><?xml version="1.0" encoding="utf-8"?>
<p:tagLst xmlns:a="http://schemas.openxmlformats.org/drawingml/2006/main" xmlns:r="http://schemas.openxmlformats.org/officeDocument/2006/relationships" xmlns:p="http://schemas.openxmlformats.org/presentationml/2006/main">
  <p:tag name="SHAPE" val="OLD"/>
</p:tagLst>
</file>

<file path=ppt/tags/tag298.xml><?xml version="1.0" encoding="utf-8"?>
<p:tagLst xmlns:a="http://schemas.openxmlformats.org/drawingml/2006/main" xmlns:r="http://schemas.openxmlformats.org/officeDocument/2006/relationships" xmlns:p="http://schemas.openxmlformats.org/presentationml/2006/main">
  <p:tag name="SHAPE" val="OLD"/>
</p:tagLst>
</file>

<file path=ppt/tags/tag299.xml><?xml version="1.0" encoding="utf-8"?>
<p:tagLst xmlns:a="http://schemas.openxmlformats.org/drawingml/2006/main" xmlns:r="http://schemas.openxmlformats.org/officeDocument/2006/relationships" xmlns:p="http://schemas.openxmlformats.org/presentationml/2006/main">
  <p:tag name="SHAPE" val="OLD"/>
</p:tagLst>
</file>

<file path=ppt/tags/tag3.xml><?xml version="1.0" encoding="utf-8"?>
<p:tagLst xmlns:a="http://schemas.openxmlformats.org/drawingml/2006/main" xmlns:r="http://schemas.openxmlformats.org/officeDocument/2006/relationships" xmlns:p="http://schemas.openxmlformats.org/presentationml/2006/main">
  <p:tag name="SHAPE" val="OLD"/>
</p:tagLst>
</file>

<file path=ppt/tags/tag30.xml><?xml version="1.0" encoding="utf-8"?>
<p:tagLst xmlns:a="http://schemas.openxmlformats.org/drawingml/2006/main" xmlns:r="http://schemas.openxmlformats.org/officeDocument/2006/relationships" xmlns:p="http://schemas.openxmlformats.org/presentationml/2006/main">
  <p:tag name="SHAPE" val="OLD"/>
</p:tagLst>
</file>

<file path=ppt/tags/tag300.xml><?xml version="1.0" encoding="utf-8"?>
<p:tagLst xmlns:a="http://schemas.openxmlformats.org/drawingml/2006/main" xmlns:r="http://schemas.openxmlformats.org/officeDocument/2006/relationships" xmlns:p="http://schemas.openxmlformats.org/presentationml/2006/main">
  <p:tag name="SHAPE" val="OLD"/>
</p:tagLst>
</file>

<file path=ppt/tags/tag301.xml><?xml version="1.0" encoding="utf-8"?>
<p:tagLst xmlns:a="http://schemas.openxmlformats.org/drawingml/2006/main" xmlns:r="http://schemas.openxmlformats.org/officeDocument/2006/relationships" xmlns:p="http://schemas.openxmlformats.org/presentationml/2006/main">
  <p:tag name="SHAPE" val="OLD"/>
</p:tagLst>
</file>

<file path=ppt/tags/tag302.xml><?xml version="1.0" encoding="utf-8"?>
<p:tagLst xmlns:a="http://schemas.openxmlformats.org/drawingml/2006/main" xmlns:r="http://schemas.openxmlformats.org/officeDocument/2006/relationships" xmlns:p="http://schemas.openxmlformats.org/presentationml/2006/main">
  <p:tag name="SHAPE" val="OLD"/>
</p:tagLst>
</file>

<file path=ppt/tags/tag303.xml><?xml version="1.0" encoding="utf-8"?>
<p:tagLst xmlns:a="http://schemas.openxmlformats.org/drawingml/2006/main" xmlns:r="http://schemas.openxmlformats.org/officeDocument/2006/relationships" xmlns:p="http://schemas.openxmlformats.org/presentationml/2006/main">
  <p:tag name="SHAPE" val="OLD"/>
</p:tagLst>
</file>

<file path=ppt/tags/tag304.xml><?xml version="1.0" encoding="utf-8"?>
<p:tagLst xmlns:a="http://schemas.openxmlformats.org/drawingml/2006/main" xmlns:r="http://schemas.openxmlformats.org/officeDocument/2006/relationships" xmlns:p="http://schemas.openxmlformats.org/presentationml/2006/main">
  <p:tag name="SHAPE" val="OLD"/>
</p:tagLst>
</file>

<file path=ppt/tags/tag305.xml><?xml version="1.0" encoding="utf-8"?>
<p:tagLst xmlns:a="http://schemas.openxmlformats.org/drawingml/2006/main" xmlns:r="http://schemas.openxmlformats.org/officeDocument/2006/relationships" xmlns:p="http://schemas.openxmlformats.org/presentationml/2006/main">
  <p:tag name="SHAPE" val="OLD"/>
</p:tagLst>
</file>

<file path=ppt/tags/tag306.xml><?xml version="1.0" encoding="utf-8"?>
<p:tagLst xmlns:a="http://schemas.openxmlformats.org/drawingml/2006/main" xmlns:r="http://schemas.openxmlformats.org/officeDocument/2006/relationships" xmlns:p="http://schemas.openxmlformats.org/presentationml/2006/main">
  <p:tag name="SHAPE" val="OLD"/>
</p:tagLst>
</file>

<file path=ppt/tags/tag307.xml><?xml version="1.0" encoding="utf-8"?>
<p:tagLst xmlns:a="http://schemas.openxmlformats.org/drawingml/2006/main" xmlns:r="http://schemas.openxmlformats.org/officeDocument/2006/relationships" xmlns:p="http://schemas.openxmlformats.org/presentationml/2006/main">
  <p:tag name="SHAPE" val="OLD"/>
</p:tagLst>
</file>

<file path=ppt/tags/tag308.xml><?xml version="1.0" encoding="utf-8"?>
<p:tagLst xmlns:a="http://schemas.openxmlformats.org/drawingml/2006/main" xmlns:r="http://schemas.openxmlformats.org/officeDocument/2006/relationships" xmlns:p="http://schemas.openxmlformats.org/presentationml/2006/main">
  <p:tag name="SHAPE" val="OLD"/>
</p:tagLst>
</file>

<file path=ppt/tags/tag309.xml><?xml version="1.0" encoding="utf-8"?>
<p:tagLst xmlns:a="http://schemas.openxmlformats.org/drawingml/2006/main" xmlns:r="http://schemas.openxmlformats.org/officeDocument/2006/relationships" xmlns:p="http://schemas.openxmlformats.org/presentationml/2006/main">
  <p:tag name="SHAPE" val="OLD"/>
</p:tagLst>
</file>

<file path=ppt/tags/tag31.xml><?xml version="1.0" encoding="utf-8"?>
<p:tagLst xmlns:a="http://schemas.openxmlformats.org/drawingml/2006/main" xmlns:r="http://schemas.openxmlformats.org/officeDocument/2006/relationships" xmlns:p="http://schemas.openxmlformats.org/presentationml/2006/main">
  <p:tag name="SHAPE" val="OLD"/>
</p:tagLst>
</file>

<file path=ppt/tags/tag310.xml><?xml version="1.0" encoding="utf-8"?>
<p:tagLst xmlns:a="http://schemas.openxmlformats.org/drawingml/2006/main" xmlns:r="http://schemas.openxmlformats.org/officeDocument/2006/relationships" xmlns:p="http://schemas.openxmlformats.org/presentationml/2006/main">
  <p:tag name="SHAPE" val="OLD"/>
</p:tagLst>
</file>

<file path=ppt/tags/tag311.xml><?xml version="1.0" encoding="utf-8"?>
<p:tagLst xmlns:a="http://schemas.openxmlformats.org/drawingml/2006/main" xmlns:r="http://schemas.openxmlformats.org/officeDocument/2006/relationships" xmlns:p="http://schemas.openxmlformats.org/presentationml/2006/main">
  <p:tag name="SHAPE" val="OLD"/>
</p:tagLst>
</file>

<file path=ppt/tags/tag312.xml><?xml version="1.0" encoding="utf-8"?>
<p:tagLst xmlns:a="http://schemas.openxmlformats.org/drawingml/2006/main" xmlns:r="http://schemas.openxmlformats.org/officeDocument/2006/relationships" xmlns:p="http://schemas.openxmlformats.org/presentationml/2006/main">
  <p:tag name="SHAPE" val="OLD"/>
</p:tagLst>
</file>

<file path=ppt/tags/tag313.xml><?xml version="1.0" encoding="utf-8"?>
<p:tagLst xmlns:a="http://schemas.openxmlformats.org/drawingml/2006/main" xmlns:r="http://schemas.openxmlformats.org/officeDocument/2006/relationships" xmlns:p="http://schemas.openxmlformats.org/presentationml/2006/main">
  <p:tag name="SHAPE" val="OLD"/>
</p:tagLst>
</file>

<file path=ppt/tags/tag314.xml><?xml version="1.0" encoding="utf-8"?>
<p:tagLst xmlns:a="http://schemas.openxmlformats.org/drawingml/2006/main" xmlns:r="http://schemas.openxmlformats.org/officeDocument/2006/relationships" xmlns:p="http://schemas.openxmlformats.org/presentationml/2006/main">
  <p:tag name="SHAPE" val="OLD"/>
</p:tagLst>
</file>

<file path=ppt/tags/tag315.xml><?xml version="1.0" encoding="utf-8"?>
<p:tagLst xmlns:a="http://schemas.openxmlformats.org/drawingml/2006/main" xmlns:r="http://schemas.openxmlformats.org/officeDocument/2006/relationships" xmlns:p="http://schemas.openxmlformats.org/presentationml/2006/main">
  <p:tag name="SHAPE" val="OLD"/>
</p:tagLst>
</file>

<file path=ppt/tags/tag316.xml><?xml version="1.0" encoding="utf-8"?>
<p:tagLst xmlns:a="http://schemas.openxmlformats.org/drawingml/2006/main" xmlns:r="http://schemas.openxmlformats.org/officeDocument/2006/relationships" xmlns:p="http://schemas.openxmlformats.org/presentationml/2006/main">
  <p:tag name="SHAPE" val="OLD"/>
</p:tagLst>
</file>

<file path=ppt/tags/tag317.xml><?xml version="1.0" encoding="utf-8"?>
<p:tagLst xmlns:a="http://schemas.openxmlformats.org/drawingml/2006/main" xmlns:r="http://schemas.openxmlformats.org/officeDocument/2006/relationships" xmlns:p="http://schemas.openxmlformats.org/presentationml/2006/main">
  <p:tag name="SHAPE" val="OLD"/>
</p:tagLst>
</file>

<file path=ppt/tags/tag318.xml><?xml version="1.0" encoding="utf-8"?>
<p:tagLst xmlns:a="http://schemas.openxmlformats.org/drawingml/2006/main" xmlns:r="http://schemas.openxmlformats.org/officeDocument/2006/relationships" xmlns:p="http://schemas.openxmlformats.org/presentationml/2006/main">
  <p:tag name="SHAPE" val="OLD"/>
</p:tagLst>
</file>

<file path=ppt/tags/tag319.xml><?xml version="1.0" encoding="utf-8"?>
<p:tagLst xmlns:a="http://schemas.openxmlformats.org/drawingml/2006/main" xmlns:r="http://schemas.openxmlformats.org/officeDocument/2006/relationships" xmlns:p="http://schemas.openxmlformats.org/presentationml/2006/main">
  <p:tag name="SHAPE" val="OLD"/>
</p:tagLst>
</file>

<file path=ppt/tags/tag32.xml><?xml version="1.0" encoding="utf-8"?>
<p:tagLst xmlns:a="http://schemas.openxmlformats.org/drawingml/2006/main" xmlns:r="http://schemas.openxmlformats.org/officeDocument/2006/relationships" xmlns:p="http://schemas.openxmlformats.org/presentationml/2006/main">
  <p:tag name="SHAPE" val="OLD"/>
</p:tagLst>
</file>

<file path=ppt/tags/tag320.xml><?xml version="1.0" encoding="utf-8"?>
<p:tagLst xmlns:a="http://schemas.openxmlformats.org/drawingml/2006/main" xmlns:r="http://schemas.openxmlformats.org/officeDocument/2006/relationships" xmlns:p="http://schemas.openxmlformats.org/presentationml/2006/main">
  <p:tag name="SHAPE" val="OLD"/>
</p:tagLst>
</file>

<file path=ppt/tags/tag321.xml><?xml version="1.0" encoding="utf-8"?>
<p:tagLst xmlns:a="http://schemas.openxmlformats.org/drawingml/2006/main" xmlns:r="http://schemas.openxmlformats.org/officeDocument/2006/relationships" xmlns:p="http://schemas.openxmlformats.org/presentationml/2006/main">
  <p:tag name="SHAPE" val="OLD"/>
</p:tagLst>
</file>

<file path=ppt/tags/tag322.xml><?xml version="1.0" encoding="utf-8"?>
<p:tagLst xmlns:a="http://schemas.openxmlformats.org/drawingml/2006/main" xmlns:r="http://schemas.openxmlformats.org/officeDocument/2006/relationships" xmlns:p="http://schemas.openxmlformats.org/presentationml/2006/main">
  <p:tag name="SHAPE" val="OLD"/>
</p:tagLst>
</file>

<file path=ppt/tags/tag323.xml><?xml version="1.0" encoding="utf-8"?>
<p:tagLst xmlns:a="http://schemas.openxmlformats.org/drawingml/2006/main" xmlns:r="http://schemas.openxmlformats.org/officeDocument/2006/relationships" xmlns:p="http://schemas.openxmlformats.org/presentationml/2006/main">
  <p:tag name="SHAPE" val="OLD"/>
</p:tagLst>
</file>

<file path=ppt/tags/tag324.xml><?xml version="1.0" encoding="utf-8"?>
<p:tagLst xmlns:a="http://schemas.openxmlformats.org/drawingml/2006/main" xmlns:r="http://schemas.openxmlformats.org/officeDocument/2006/relationships" xmlns:p="http://schemas.openxmlformats.org/presentationml/2006/main">
  <p:tag name="SHAPE" val="OLD"/>
</p:tagLst>
</file>

<file path=ppt/tags/tag325.xml><?xml version="1.0" encoding="utf-8"?>
<p:tagLst xmlns:a="http://schemas.openxmlformats.org/drawingml/2006/main" xmlns:r="http://schemas.openxmlformats.org/officeDocument/2006/relationships" xmlns:p="http://schemas.openxmlformats.org/presentationml/2006/main">
  <p:tag name="SHAPE" val="OLD"/>
</p:tagLst>
</file>

<file path=ppt/tags/tag326.xml><?xml version="1.0" encoding="utf-8"?>
<p:tagLst xmlns:a="http://schemas.openxmlformats.org/drawingml/2006/main" xmlns:r="http://schemas.openxmlformats.org/officeDocument/2006/relationships" xmlns:p="http://schemas.openxmlformats.org/presentationml/2006/main">
  <p:tag name="SHAPE" val="OLD"/>
</p:tagLst>
</file>

<file path=ppt/tags/tag327.xml><?xml version="1.0" encoding="utf-8"?>
<p:tagLst xmlns:a="http://schemas.openxmlformats.org/drawingml/2006/main" xmlns:r="http://schemas.openxmlformats.org/officeDocument/2006/relationships" xmlns:p="http://schemas.openxmlformats.org/presentationml/2006/main">
  <p:tag name="SHAPE" val="OLD"/>
</p:tagLst>
</file>

<file path=ppt/tags/tag328.xml><?xml version="1.0" encoding="utf-8"?>
<p:tagLst xmlns:a="http://schemas.openxmlformats.org/drawingml/2006/main" xmlns:r="http://schemas.openxmlformats.org/officeDocument/2006/relationships" xmlns:p="http://schemas.openxmlformats.org/presentationml/2006/main">
  <p:tag name="SHAPE" val="OLD"/>
</p:tagLst>
</file>

<file path=ppt/tags/tag329.xml><?xml version="1.0" encoding="utf-8"?>
<p:tagLst xmlns:a="http://schemas.openxmlformats.org/drawingml/2006/main" xmlns:r="http://schemas.openxmlformats.org/officeDocument/2006/relationships" xmlns:p="http://schemas.openxmlformats.org/presentationml/2006/main">
  <p:tag name="SHAPE" val="OLD"/>
</p:tagLst>
</file>

<file path=ppt/tags/tag33.xml><?xml version="1.0" encoding="utf-8"?>
<p:tagLst xmlns:a="http://schemas.openxmlformats.org/drawingml/2006/main" xmlns:r="http://schemas.openxmlformats.org/officeDocument/2006/relationships" xmlns:p="http://schemas.openxmlformats.org/presentationml/2006/main">
  <p:tag name="SHAPE" val="OLD"/>
</p:tagLst>
</file>

<file path=ppt/tags/tag330.xml><?xml version="1.0" encoding="utf-8"?>
<p:tagLst xmlns:a="http://schemas.openxmlformats.org/drawingml/2006/main" xmlns:r="http://schemas.openxmlformats.org/officeDocument/2006/relationships" xmlns:p="http://schemas.openxmlformats.org/presentationml/2006/main">
  <p:tag name="SHAPE" val="OLD"/>
</p:tagLst>
</file>

<file path=ppt/tags/tag331.xml><?xml version="1.0" encoding="utf-8"?>
<p:tagLst xmlns:a="http://schemas.openxmlformats.org/drawingml/2006/main" xmlns:r="http://schemas.openxmlformats.org/officeDocument/2006/relationships" xmlns:p="http://schemas.openxmlformats.org/presentationml/2006/main">
  <p:tag name="SHAPE" val="OLD"/>
</p:tagLst>
</file>

<file path=ppt/tags/tag332.xml><?xml version="1.0" encoding="utf-8"?>
<p:tagLst xmlns:a="http://schemas.openxmlformats.org/drawingml/2006/main" xmlns:r="http://schemas.openxmlformats.org/officeDocument/2006/relationships" xmlns:p="http://schemas.openxmlformats.org/presentationml/2006/main">
  <p:tag name="SHAPE" val="OLD"/>
</p:tagLst>
</file>

<file path=ppt/tags/tag333.xml><?xml version="1.0" encoding="utf-8"?>
<p:tagLst xmlns:a="http://schemas.openxmlformats.org/drawingml/2006/main" xmlns:r="http://schemas.openxmlformats.org/officeDocument/2006/relationships" xmlns:p="http://schemas.openxmlformats.org/presentationml/2006/main">
  <p:tag name="SHAPE" val="OLD"/>
</p:tagLst>
</file>

<file path=ppt/tags/tag334.xml><?xml version="1.0" encoding="utf-8"?>
<p:tagLst xmlns:a="http://schemas.openxmlformats.org/drawingml/2006/main" xmlns:r="http://schemas.openxmlformats.org/officeDocument/2006/relationships" xmlns:p="http://schemas.openxmlformats.org/presentationml/2006/main">
  <p:tag name="SHAPE" val="OLD"/>
</p:tagLst>
</file>

<file path=ppt/tags/tag335.xml><?xml version="1.0" encoding="utf-8"?>
<p:tagLst xmlns:a="http://schemas.openxmlformats.org/drawingml/2006/main" xmlns:r="http://schemas.openxmlformats.org/officeDocument/2006/relationships" xmlns:p="http://schemas.openxmlformats.org/presentationml/2006/main">
  <p:tag name="SHAPE" val="OLD"/>
</p:tagLst>
</file>

<file path=ppt/tags/tag336.xml><?xml version="1.0" encoding="utf-8"?>
<p:tagLst xmlns:a="http://schemas.openxmlformats.org/drawingml/2006/main" xmlns:r="http://schemas.openxmlformats.org/officeDocument/2006/relationships" xmlns:p="http://schemas.openxmlformats.org/presentationml/2006/main">
  <p:tag name="SHAPE" val="OLD"/>
</p:tagLst>
</file>

<file path=ppt/tags/tag337.xml><?xml version="1.0" encoding="utf-8"?>
<p:tagLst xmlns:a="http://schemas.openxmlformats.org/drawingml/2006/main" xmlns:r="http://schemas.openxmlformats.org/officeDocument/2006/relationships" xmlns:p="http://schemas.openxmlformats.org/presentationml/2006/main">
  <p:tag name="SHAPE" val="OLD"/>
</p:tagLst>
</file>

<file path=ppt/tags/tag338.xml><?xml version="1.0" encoding="utf-8"?>
<p:tagLst xmlns:a="http://schemas.openxmlformats.org/drawingml/2006/main" xmlns:r="http://schemas.openxmlformats.org/officeDocument/2006/relationships" xmlns:p="http://schemas.openxmlformats.org/presentationml/2006/main">
  <p:tag name="SHAPE" val="OLD"/>
</p:tagLst>
</file>

<file path=ppt/tags/tag339.xml><?xml version="1.0" encoding="utf-8"?>
<p:tagLst xmlns:a="http://schemas.openxmlformats.org/drawingml/2006/main" xmlns:r="http://schemas.openxmlformats.org/officeDocument/2006/relationships" xmlns:p="http://schemas.openxmlformats.org/presentationml/2006/main">
  <p:tag name="SHAPE" val="OLD"/>
</p:tagLst>
</file>

<file path=ppt/tags/tag34.xml><?xml version="1.0" encoding="utf-8"?>
<p:tagLst xmlns:a="http://schemas.openxmlformats.org/drawingml/2006/main" xmlns:r="http://schemas.openxmlformats.org/officeDocument/2006/relationships" xmlns:p="http://schemas.openxmlformats.org/presentationml/2006/main">
  <p:tag name="SHAPE" val="OLD"/>
</p:tagLst>
</file>

<file path=ppt/tags/tag340.xml><?xml version="1.0" encoding="utf-8"?>
<p:tagLst xmlns:a="http://schemas.openxmlformats.org/drawingml/2006/main" xmlns:r="http://schemas.openxmlformats.org/officeDocument/2006/relationships" xmlns:p="http://schemas.openxmlformats.org/presentationml/2006/main">
  <p:tag name="SHAPE" val="OLD"/>
</p:tagLst>
</file>

<file path=ppt/tags/tag341.xml><?xml version="1.0" encoding="utf-8"?>
<p:tagLst xmlns:a="http://schemas.openxmlformats.org/drawingml/2006/main" xmlns:r="http://schemas.openxmlformats.org/officeDocument/2006/relationships" xmlns:p="http://schemas.openxmlformats.org/presentationml/2006/main">
  <p:tag name="SHAPE" val="OLD"/>
</p:tagLst>
</file>

<file path=ppt/tags/tag342.xml><?xml version="1.0" encoding="utf-8"?>
<p:tagLst xmlns:a="http://schemas.openxmlformats.org/drawingml/2006/main" xmlns:r="http://schemas.openxmlformats.org/officeDocument/2006/relationships" xmlns:p="http://schemas.openxmlformats.org/presentationml/2006/main">
  <p:tag name="SHAPE" val="OLD"/>
</p:tagLst>
</file>

<file path=ppt/tags/tag343.xml><?xml version="1.0" encoding="utf-8"?>
<p:tagLst xmlns:a="http://schemas.openxmlformats.org/drawingml/2006/main" xmlns:r="http://schemas.openxmlformats.org/officeDocument/2006/relationships" xmlns:p="http://schemas.openxmlformats.org/presentationml/2006/main">
  <p:tag name="SHAPE" val="OLD"/>
</p:tagLst>
</file>

<file path=ppt/tags/tag344.xml><?xml version="1.0" encoding="utf-8"?>
<p:tagLst xmlns:a="http://schemas.openxmlformats.org/drawingml/2006/main" xmlns:r="http://schemas.openxmlformats.org/officeDocument/2006/relationships" xmlns:p="http://schemas.openxmlformats.org/presentationml/2006/main">
  <p:tag name="SHAPE" val="OLD"/>
</p:tagLst>
</file>

<file path=ppt/tags/tag345.xml><?xml version="1.0" encoding="utf-8"?>
<p:tagLst xmlns:a="http://schemas.openxmlformats.org/drawingml/2006/main" xmlns:r="http://schemas.openxmlformats.org/officeDocument/2006/relationships" xmlns:p="http://schemas.openxmlformats.org/presentationml/2006/main">
  <p:tag name="SHAPE" val="OLD"/>
</p:tagLst>
</file>

<file path=ppt/tags/tag346.xml><?xml version="1.0" encoding="utf-8"?>
<p:tagLst xmlns:a="http://schemas.openxmlformats.org/drawingml/2006/main" xmlns:r="http://schemas.openxmlformats.org/officeDocument/2006/relationships" xmlns:p="http://schemas.openxmlformats.org/presentationml/2006/main">
  <p:tag name="SHAPE" val="OLD"/>
</p:tagLst>
</file>

<file path=ppt/tags/tag347.xml><?xml version="1.0" encoding="utf-8"?>
<p:tagLst xmlns:a="http://schemas.openxmlformats.org/drawingml/2006/main" xmlns:r="http://schemas.openxmlformats.org/officeDocument/2006/relationships" xmlns:p="http://schemas.openxmlformats.org/presentationml/2006/main">
  <p:tag name="SHAPE" val="OLD"/>
</p:tagLst>
</file>

<file path=ppt/tags/tag348.xml><?xml version="1.0" encoding="utf-8"?>
<p:tagLst xmlns:a="http://schemas.openxmlformats.org/drawingml/2006/main" xmlns:r="http://schemas.openxmlformats.org/officeDocument/2006/relationships" xmlns:p="http://schemas.openxmlformats.org/presentationml/2006/main">
  <p:tag name="SHAPE" val="OLD"/>
</p:tagLst>
</file>

<file path=ppt/tags/tag349.xml><?xml version="1.0" encoding="utf-8"?>
<p:tagLst xmlns:a="http://schemas.openxmlformats.org/drawingml/2006/main" xmlns:r="http://schemas.openxmlformats.org/officeDocument/2006/relationships" xmlns:p="http://schemas.openxmlformats.org/presentationml/2006/main">
  <p:tag name="SHAPE" val="OLD"/>
</p:tagLst>
</file>

<file path=ppt/tags/tag35.xml><?xml version="1.0" encoding="utf-8"?>
<p:tagLst xmlns:a="http://schemas.openxmlformats.org/drawingml/2006/main" xmlns:r="http://schemas.openxmlformats.org/officeDocument/2006/relationships" xmlns:p="http://schemas.openxmlformats.org/presentationml/2006/main">
  <p:tag name="SHAPE" val="OLD"/>
</p:tagLst>
</file>

<file path=ppt/tags/tag350.xml><?xml version="1.0" encoding="utf-8"?>
<p:tagLst xmlns:a="http://schemas.openxmlformats.org/drawingml/2006/main" xmlns:r="http://schemas.openxmlformats.org/officeDocument/2006/relationships" xmlns:p="http://schemas.openxmlformats.org/presentationml/2006/main">
  <p:tag name="SHAPE" val="OLD"/>
</p:tagLst>
</file>

<file path=ppt/tags/tag351.xml><?xml version="1.0" encoding="utf-8"?>
<p:tagLst xmlns:a="http://schemas.openxmlformats.org/drawingml/2006/main" xmlns:r="http://schemas.openxmlformats.org/officeDocument/2006/relationships" xmlns:p="http://schemas.openxmlformats.org/presentationml/2006/main">
  <p:tag name="SHAPE" val="OLD"/>
</p:tagLst>
</file>

<file path=ppt/tags/tag352.xml><?xml version="1.0" encoding="utf-8"?>
<p:tagLst xmlns:a="http://schemas.openxmlformats.org/drawingml/2006/main" xmlns:r="http://schemas.openxmlformats.org/officeDocument/2006/relationships" xmlns:p="http://schemas.openxmlformats.org/presentationml/2006/main">
  <p:tag name="SHAPE" val="OLD"/>
</p:tagLst>
</file>

<file path=ppt/tags/tag353.xml><?xml version="1.0" encoding="utf-8"?>
<p:tagLst xmlns:a="http://schemas.openxmlformats.org/drawingml/2006/main" xmlns:r="http://schemas.openxmlformats.org/officeDocument/2006/relationships" xmlns:p="http://schemas.openxmlformats.org/presentationml/2006/main">
  <p:tag name="SHAPE" val="OLD"/>
</p:tagLst>
</file>

<file path=ppt/tags/tag354.xml><?xml version="1.0" encoding="utf-8"?>
<p:tagLst xmlns:a="http://schemas.openxmlformats.org/drawingml/2006/main" xmlns:r="http://schemas.openxmlformats.org/officeDocument/2006/relationships" xmlns:p="http://schemas.openxmlformats.org/presentationml/2006/main">
  <p:tag name="SHAPE" val="OLD"/>
</p:tagLst>
</file>

<file path=ppt/tags/tag355.xml><?xml version="1.0" encoding="utf-8"?>
<p:tagLst xmlns:a="http://schemas.openxmlformats.org/drawingml/2006/main" xmlns:r="http://schemas.openxmlformats.org/officeDocument/2006/relationships" xmlns:p="http://schemas.openxmlformats.org/presentationml/2006/main">
  <p:tag name="SHAPE" val="OLD"/>
</p:tagLst>
</file>

<file path=ppt/tags/tag356.xml><?xml version="1.0" encoding="utf-8"?>
<p:tagLst xmlns:a="http://schemas.openxmlformats.org/drawingml/2006/main" xmlns:r="http://schemas.openxmlformats.org/officeDocument/2006/relationships" xmlns:p="http://schemas.openxmlformats.org/presentationml/2006/main">
  <p:tag name="SHAPE" val="OLD"/>
</p:tagLst>
</file>

<file path=ppt/tags/tag357.xml><?xml version="1.0" encoding="utf-8"?>
<p:tagLst xmlns:a="http://schemas.openxmlformats.org/drawingml/2006/main" xmlns:r="http://schemas.openxmlformats.org/officeDocument/2006/relationships" xmlns:p="http://schemas.openxmlformats.org/presentationml/2006/main">
  <p:tag name="SHAPE" val="OLD"/>
</p:tagLst>
</file>

<file path=ppt/tags/tag358.xml><?xml version="1.0" encoding="utf-8"?>
<p:tagLst xmlns:a="http://schemas.openxmlformats.org/drawingml/2006/main" xmlns:r="http://schemas.openxmlformats.org/officeDocument/2006/relationships" xmlns:p="http://schemas.openxmlformats.org/presentationml/2006/main">
  <p:tag name="SHAPE" val="OLD"/>
</p:tagLst>
</file>

<file path=ppt/tags/tag359.xml><?xml version="1.0" encoding="utf-8"?>
<p:tagLst xmlns:a="http://schemas.openxmlformats.org/drawingml/2006/main" xmlns:r="http://schemas.openxmlformats.org/officeDocument/2006/relationships" xmlns:p="http://schemas.openxmlformats.org/presentationml/2006/main">
  <p:tag name="SHAPE" val="OLD"/>
</p:tagLst>
</file>

<file path=ppt/tags/tag36.xml><?xml version="1.0" encoding="utf-8"?>
<p:tagLst xmlns:a="http://schemas.openxmlformats.org/drawingml/2006/main" xmlns:r="http://schemas.openxmlformats.org/officeDocument/2006/relationships" xmlns:p="http://schemas.openxmlformats.org/presentationml/2006/main">
  <p:tag name="SHAPE" val="OLD"/>
</p:tagLst>
</file>

<file path=ppt/tags/tag360.xml><?xml version="1.0" encoding="utf-8"?>
<p:tagLst xmlns:a="http://schemas.openxmlformats.org/drawingml/2006/main" xmlns:r="http://schemas.openxmlformats.org/officeDocument/2006/relationships" xmlns:p="http://schemas.openxmlformats.org/presentationml/2006/main">
  <p:tag name="SHAPE" val="OLD"/>
</p:tagLst>
</file>

<file path=ppt/tags/tag361.xml><?xml version="1.0" encoding="utf-8"?>
<p:tagLst xmlns:a="http://schemas.openxmlformats.org/drawingml/2006/main" xmlns:r="http://schemas.openxmlformats.org/officeDocument/2006/relationships" xmlns:p="http://schemas.openxmlformats.org/presentationml/2006/main">
  <p:tag name="SHAPE" val="OLD"/>
</p:tagLst>
</file>

<file path=ppt/tags/tag362.xml><?xml version="1.0" encoding="utf-8"?>
<p:tagLst xmlns:a="http://schemas.openxmlformats.org/drawingml/2006/main" xmlns:r="http://schemas.openxmlformats.org/officeDocument/2006/relationships" xmlns:p="http://schemas.openxmlformats.org/presentationml/2006/main">
  <p:tag name="SHAPE" val="OLD"/>
</p:tagLst>
</file>

<file path=ppt/tags/tag363.xml><?xml version="1.0" encoding="utf-8"?>
<p:tagLst xmlns:a="http://schemas.openxmlformats.org/drawingml/2006/main" xmlns:r="http://schemas.openxmlformats.org/officeDocument/2006/relationships" xmlns:p="http://schemas.openxmlformats.org/presentationml/2006/main">
  <p:tag name="SHAPE" val="OLD"/>
</p:tagLst>
</file>

<file path=ppt/tags/tag364.xml><?xml version="1.0" encoding="utf-8"?>
<p:tagLst xmlns:a="http://schemas.openxmlformats.org/drawingml/2006/main" xmlns:r="http://schemas.openxmlformats.org/officeDocument/2006/relationships" xmlns:p="http://schemas.openxmlformats.org/presentationml/2006/main">
  <p:tag name="SHAPE" val="OLD"/>
</p:tagLst>
</file>

<file path=ppt/tags/tag365.xml><?xml version="1.0" encoding="utf-8"?>
<p:tagLst xmlns:a="http://schemas.openxmlformats.org/drawingml/2006/main" xmlns:r="http://schemas.openxmlformats.org/officeDocument/2006/relationships" xmlns:p="http://schemas.openxmlformats.org/presentationml/2006/main">
  <p:tag name="SHAPE" val="OLD"/>
</p:tagLst>
</file>

<file path=ppt/tags/tag366.xml><?xml version="1.0" encoding="utf-8"?>
<p:tagLst xmlns:a="http://schemas.openxmlformats.org/drawingml/2006/main" xmlns:r="http://schemas.openxmlformats.org/officeDocument/2006/relationships" xmlns:p="http://schemas.openxmlformats.org/presentationml/2006/main">
  <p:tag name="SHAPE" val="OLD"/>
</p:tagLst>
</file>

<file path=ppt/tags/tag367.xml><?xml version="1.0" encoding="utf-8"?>
<p:tagLst xmlns:a="http://schemas.openxmlformats.org/drawingml/2006/main" xmlns:r="http://schemas.openxmlformats.org/officeDocument/2006/relationships" xmlns:p="http://schemas.openxmlformats.org/presentationml/2006/main">
  <p:tag name="SHAPE" val="OLD"/>
</p:tagLst>
</file>

<file path=ppt/tags/tag368.xml><?xml version="1.0" encoding="utf-8"?>
<p:tagLst xmlns:a="http://schemas.openxmlformats.org/drawingml/2006/main" xmlns:r="http://schemas.openxmlformats.org/officeDocument/2006/relationships" xmlns:p="http://schemas.openxmlformats.org/presentationml/2006/main">
  <p:tag name="SHAPE" val="OLD"/>
</p:tagLst>
</file>

<file path=ppt/tags/tag369.xml><?xml version="1.0" encoding="utf-8"?>
<p:tagLst xmlns:a="http://schemas.openxmlformats.org/drawingml/2006/main" xmlns:r="http://schemas.openxmlformats.org/officeDocument/2006/relationships" xmlns:p="http://schemas.openxmlformats.org/presentationml/2006/main">
  <p:tag name="SHAPE" val="OLD"/>
</p:tagLst>
</file>

<file path=ppt/tags/tag37.xml><?xml version="1.0" encoding="utf-8"?>
<p:tagLst xmlns:a="http://schemas.openxmlformats.org/drawingml/2006/main" xmlns:r="http://schemas.openxmlformats.org/officeDocument/2006/relationships" xmlns:p="http://schemas.openxmlformats.org/presentationml/2006/main">
  <p:tag name="SHAPE" val="OLD"/>
</p:tagLst>
</file>

<file path=ppt/tags/tag370.xml><?xml version="1.0" encoding="utf-8"?>
<p:tagLst xmlns:a="http://schemas.openxmlformats.org/drawingml/2006/main" xmlns:r="http://schemas.openxmlformats.org/officeDocument/2006/relationships" xmlns:p="http://schemas.openxmlformats.org/presentationml/2006/main">
  <p:tag name="SHAPE" val="OLD"/>
</p:tagLst>
</file>

<file path=ppt/tags/tag371.xml><?xml version="1.0" encoding="utf-8"?>
<p:tagLst xmlns:a="http://schemas.openxmlformats.org/drawingml/2006/main" xmlns:r="http://schemas.openxmlformats.org/officeDocument/2006/relationships" xmlns:p="http://schemas.openxmlformats.org/presentationml/2006/main">
  <p:tag name="SHAPE" val="OLD"/>
</p:tagLst>
</file>

<file path=ppt/tags/tag372.xml><?xml version="1.0" encoding="utf-8"?>
<p:tagLst xmlns:a="http://schemas.openxmlformats.org/drawingml/2006/main" xmlns:r="http://schemas.openxmlformats.org/officeDocument/2006/relationships" xmlns:p="http://schemas.openxmlformats.org/presentationml/2006/main">
  <p:tag name="SHAPE" val="OLD"/>
</p:tagLst>
</file>

<file path=ppt/tags/tag373.xml><?xml version="1.0" encoding="utf-8"?>
<p:tagLst xmlns:a="http://schemas.openxmlformats.org/drawingml/2006/main" xmlns:r="http://schemas.openxmlformats.org/officeDocument/2006/relationships" xmlns:p="http://schemas.openxmlformats.org/presentationml/2006/main">
  <p:tag name="SHAPE" val="OLD"/>
</p:tagLst>
</file>

<file path=ppt/tags/tag374.xml><?xml version="1.0" encoding="utf-8"?>
<p:tagLst xmlns:a="http://schemas.openxmlformats.org/drawingml/2006/main" xmlns:r="http://schemas.openxmlformats.org/officeDocument/2006/relationships" xmlns:p="http://schemas.openxmlformats.org/presentationml/2006/main">
  <p:tag name="SHAPE" val="OLD"/>
</p:tagLst>
</file>

<file path=ppt/tags/tag375.xml><?xml version="1.0" encoding="utf-8"?>
<p:tagLst xmlns:a="http://schemas.openxmlformats.org/drawingml/2006/main" xmlns:r="http://schemas.openxmlformats.org/officeDocument/2006/relationships" xmlns:p="http://schemas.openxmlformats.org/presentationml/2006/main">
  <p:tag name="SHAPE" val="OLD"/>
</p:tagLst>
</file>

<file path=ppt/tags/tag376.xml><?xml version="1.0" encoding="utf-8"?>
<p:tagLst xmlns:a="http://schemas.openxmlformats.org/drawingml/2006/main" xmlns:r="http://schemas.openxmlformats.org/officeDocument/2006/relationships" xmlns:p="http://schemas.openxmlformats.org/presentationml/2006/main">
  <p:tag name="SHAPE" val="OLD"/>
</p:tagLst>
</file>

<file path=ppt/tags/tag377.xml><?xml version="1.0" encoding="utf-8"?>
<p:tagLst xmlns:a="http://schemas.openxmlformats.org/drawingml/2006/main" xmlns:r="http://schemas.openxmlformats.org/officeDocument/2006/relationships" xmlns:p="http://schemas.openxmlformats.org/presentationml/2006/main">
  <p:tag name="SHAPE" val="OLD"/>
</p:tagLst>
</file>

<file path=ppt/tags/tag378.xml><?xml version="1.0" encoding="utf-8"?>
<p:tagLst xmlns:a="http://schemas.openxmlformats.org/drawingml/2006/main" xmlns:r="http://schemas.openxmlformats.org/officeDocument/2006/relationships" xmlns:p="http://schemas.openxmlformats.org/presentationml/2006/main">
  <p:tag name="SHAPE" val="OLD"/>
</p:tagLst>
</file>

<file path=ppt/tags/tag379.xml><?xml version="1.0" encoding="utf-8"?>
<p:tagLst xmlns:a="http://schemas.openxmlformats.org/drawingml/2006/main" xmlns:r="http://schemas.openxmlformats.org/officeDocument/2006/relationships" xmlns:p="http://schemas.openxmlformats.org/presentationml/2006/main">
  <p:tag name="SHAPE" val="OLD"/>
</p:tagLst>
</file>

<file path=ppt/tags/tag38.xml><?xml version="1.0" encoding="utf-8"?>
<p:tagLst xmlns:a="http://schemas.openxmlformats.org/drawingml/2006/main" xmlns:r="http://schemas.openxmlformats.org/officeDocument/2006/relationships" xmlns:p="http://schemas.openxmlformats.org/presentationml/2006/main">
  <p:tag name="SHAPE" val="OLD"/>
</p:tagLst>
</file>

<file path=ppt/tags/tag380.xml><?xml version="1.0" encoding="utf-8"?>
<p:tagLst xmlns:a="http://schemas.openxmlformats.org/drawingml/2006/main" xmlns:r="http://schemas.openxmlformats.org/officeDocument/2006/relationships" xmlns:p="http://schemas.openxmlformats.org/presentationml/2006/main">
  <p:tag name="SHAPE" val="OLD"/>
</p:tagLst>
</file>

<file path=ppt/tags/tag381.xml><?xml version="1.0" encoding="utf-8"?>
<p:tagLst xmlns:a="http://schemas.openxmlformats.org/drawingml/2006/main" xmlns:r="http://schemas.openxmlformats.org/officeDocument/2006/relationships" xmlns:p="http://schemas.openxmlformats.org/presentationml/2006/main">
  <p:tag name="SHAPE" val="OLD"/>
</p:tagLst>
</file>

<file path=ppt/tags/tag382.xml><?xml version="1.0" encoding="utf-8"?>
<p:tagLst xmlns:a="http://schemas.openxmlformats.org/drawingml/2006/main" xmlns:r="http://schemas.openxmlformats.org/officeDocument/2006/relationships" xmlns:p="http://schemas.openxmlformats.org/presentationml/2006/main">
  <p:tag name="SHAPE" val="OLD"/>
</p:tagLst>
</file>

<file path=ppt/tags/tag383.xml><?xml version="1.0" encoding="utf-8"?>
<p:tagLst xmlns:a="http://schemas.openxmlformats.org/drawingml/2006/main" xmlns:r="http://schemas.openxmlformats.org/officeDocument/2006/relationships" xmlns:p="http://schemas.openxmlformats.org/presentationml/2006/main">
  <p:tag name="SHAPE" val="OLD"/>
</p:tagLst>
</file>

<file path=ppt/tags/tag384.xml><?xml version="1.0" encoding="utf-8"?>
<p:tagLst xmlns:a="http://schemas.openxmlformats.org/drawingml/2006/main" xmlns:r="http://schemas.openxmlformats.org/officeDocument/2006/relationships" xmlns:p="http://schemas.openxmlformats.org/presentationml/2006/main">
  <p:tag name="SHAPE" val="OLD"/>
</p:tagLst>
</file>

<file path=ppt/tags/tag385.xml><?xml version="1.0" encoding="utf-8"?>
<p:tagLst xmlns:a="http://schemas.openxmlformats.org/drawingml/2006/main" xmlns:r="http://schemas.openxmlformats.org/officeDocument/2006/relationships" xmlns:p="http://schemas.openxmlformats.org/presentationml/2006/main">
  <p:tag name="SHAPE" val="OLD"/>
</p:tagLst>
</file>

<file path=ppt/tags/tag386.xml><?xml version="1.0" encoding="utf-8"?>
<p:tagLst xmlns:a="http://schemas.openxmlformats.org/drawingml/2006/main" xmlns:r="http://schemas.openxmlformats.org/officeDocument/2006/relationships" xmlns:p="http://schemas.openxmlformats.org/presentationml/2006/main">
  <p:tag name="SHAPE" val="OLD"/>
</p:tagLst>
</file>

<file path=ppt/tags/tag387.xml><?xml version="1.0" encoding="utf-8"?>
<p:tagLst xmlns:a="http://schemas.openxmlformats.org/drawingml/2006/main" xmlns:r="http://schemas.openxmlformats.org/officeDocument/2006/relationships" xmlns:p="http://schemas.openxmlformats.org/presentationml/2006/main">
  <p:tag name="SHAPE" val="OLD"/>
</p:tagLst>
</file>

<file path=ppt/tags/tag388.xml><?xml version="1.0" encoding="utf-8"?>
<p:tagLst xmlns:a="http://schemas.openxmlformats.org/drawingml/2006/main" xmlns:r="http://schemas.openxmlformats.org/officeDocument/2006/relationships" xmlns:p="http://schemas.openxmlformats.org/presentationml/2006/main">
  <p:tag name="SHAPE" val="OLD"/>
</p:tagLst>
</file>

<file path=ppt/tags/tag389.xml><?xml version="1.0" encoding="utf-8"?>
<p:tagLst xmlns:a="http://schemas.openxmlformats.org/drawingml/2006/main" xmlns:r="http://schemas.openxmlformats.org/officeDocument/2006/relationships" xmlns:p="http://schemas.openxmlformats.org/presentationml/2006/main">
  <p:tag name="SHAPE" val="OLD"/>
</p:tagLst>
</file>

<file path=ppt/tags/tag39.xml><?xml version="1.0" encoding="utf-8"?>
<p:tagLst xmlns:a="http://schemas.openxmlformats.org/drawingml/2006/main" xmlns:r="http://schemas.openxmlformats.org/officeDocument/2006/relationships" xmlns:p="http://schemas.openxmlformats.org/presentationml/2006/main">
  <p:tag name="SHAPE" val="OLD"/>
</p:tagLst>
</file>

<file path=ppt/tags/tag390.xml><?xml version="1.0" encoding="utf-8"?>
<p:tagLst xmlns:a="http://schemas.openxmlformats.org/drawingml/2006/main" xmlns:r="http://schemas.openxmlformats.org/officeDocument/2006/relationships" xmlns:p="http://schemas.openxmlformats.org/presentationml/2006/main">
  <p:tag name="SHAPE" val="OLD"/>
</p:tagLst>
</file>

<file path=ppt/tags/tag391.xml><?xml version="1.0" encoding="utf-8"?>
<p:tagLst xmlns:a="http://schemas.openxmlformats.org/drawingml/2006/main" xmlns:r="http://schemas.openxmlformats.org/officeDocument/2006/relationships" xmlns:p="http://schemas.openxmlformats.org/presentationml/2006/main">
  <p:tag name="SHAPE" val="OLD"/>
</p:tagLst>
</file>

<file path=ppt/tags/tag392.xml><?xml version="1.0" encoding="utf-8"?>
<p:tagLst xmlns:a="http://schemas.openxmlformats.org/drawingml/2006/main" xmlns:r="http://schemas.openxmlformats.org/officeDocument/2006/relationships" xmlns:p="http://schemas.openxmlformats.org/presentationml/2006/main">
  <p:tag name="SHAPE" val="OLD"/>
</p:tagLst>
</file>

<file path=ppt/tags/tag4.xml><?xml version="1.0" encoding="utf-8"?>
<p:tagLst xmlns:a="http://schemas.openxmlformats.org/drawingml/2006/main" xmlns:r="http://schemas.openxmlformats.org/officeDocument/2006/relationships" xmlns:p="http://schemas.openxmlformats.org/presentationml/2006/main">
  <p:tag name="SHAPE" val="OLD"/>
</p:tagLst>
</file>

<file path=ppt/tags/tag40.xml><?xml version="1.0" encoding="utf-8"?>
<p:tagLst xmlns:a="http://schemas.openxmlformats.org/drawingml/2006/main" xmlns:r="http://schemas.openxmlformats.org/officeDocument/2006/relationships" xmlns:p="http://schemas.openxmlformats.org/presentationml/2006/main">
  <p:tag name="SHAPE" val="OLD"/>
</p:tagLst>
</file>

<file path=ppt/tags/tag41.xml><?xml version="1.0" encoding="utf-8"?>
<p:tagLst xmlns:a="http://schemas.openxmlformats.org/drawingml/2006/main" xmlns:r="http://schemas.openxmlformats.org/officeDocument/2006/relationships" xmlns:p="http://schemas.openxmlformats.org/presentationml/2006/main">
  <p:tag name="SHAPE" val="OLD"/>
</p:tagLst>
</file>

<file path=ppt/tags/tag42.xml><?xml version="1.0" encoding="utf-8"?>
<p:tagLst xmlns:a="http://schemas.openxmlformats.org/drawingml/2006/main" xmlns:r="http://schemas.openxmlformats.org/officeDocument/2006/relationships" xmlns:p="http://schemas.openxmlformats.org/presentationml/2006/main">
  <p:tag name="SHAPE" val="OLD"/>
</p:tagLst>
</file>

<file path=ppt/tags/tag43.xml><?xml version="1.0" encoding="utf-8"?>
<p:tagLst xmlns:a="http://schemas.openxmlformats.org/drawingml/2006/main" xmlns:r="http://schemas.openxmlformats.org/officeDocument/2006/relationships" xmlns:p="http://schemas.openxmlformats.org/presentationml/2006/main">
  <p:tag name="SHAPE" val="OLD"/>
</p:tagLst>
</file>

<file path=ppt/tags/tag44.xml><?xml version="1.0" encoding="utf-8"?>
<p:tagLst xmlns:a="http://schemas.openxmlformats.org/drawingml/2006/main" xmlns:r="http://schemas.openxmlformats.org/officeDocument/2006/relationships" xmlns:p="http://schemas.openxmlformats.org/presentationml/2006/main">
  <p:tag name="SHAPE" val="OLD"/>
</p:tagLst>
</file>

<file path=ppt/tags/tag45.xml><?xml version="1.0" encoding="utf-8"?>
<p:tagLst xmlns:a="http://schemas.openxmlformats.org/drawingml/2006/main" xmlns:r="http://schemas.openxmlformats.org/officeDocument/2006/relationships" xmlns:p="http://schemas.openxmlformats.org/presentationml/2006/main">
  <p:tag name="SHAPE" val="OLD"/>
</p:tagLst>
</file>

<file path=ppt/tags/tag46.xml><?xml version="1.0" encoding="utf-8"?>
<p:tagLst xmlns:a="http://schemas.openxmlformats.org/drawingml/2006/main" xmlns:r="http://schemas.openxmlformats.org/officeDocument/2006/relationships" xmlns:p="http://schemas.openxmlformats.org/presentationml/2006/main">
  <p:tag name="SHAPE" val="OLD"/>
</p:tagLst>
</file>

<file path=ppt/tags/tag47.xml><?xml version="1.0" encoding="utf-8"?>
<p:tagLst xmlns:a="http://schemas.openxmlformats.org/drawingml/2006/main" xmlns:r="http://schemas.openxmlformats.org/officeDocument/2006/relationships" xmlns:p="http://schemas.openxmlformats.org/presentationml/2006/main">
  <p:tag name="SHAPE" val="OLD"/>
</p:tagLst>
</file>

<file path=ppt/tags/tag48.xml><?xml version="1.0" encoding="utf-8"?>
<p:tagLst xmlns:a="http://schemas.openxmlformats.org/drawingml/2006/main" xmlns:r="http://schemas.openxmlformats.org/officeDocument/2006/relationships" xmlns:p="http://schemas.openxmlformats.org/presentationml/2006/main">
  <p:tag name="SHAPE" val="OLD"/>
</p:tagLst>
</file>

<file path=ppt/tags/tag49.xml><?xml version="1.0" encoding="utf-8"?>
<p:tagLst xmlns:a="http://schemas.openxmlformats.org/drawingml/2006/main" xmlns:r="http://schemas.openxmlformats.org/officeDocument/2006/relationships" xmlns:p="http://schemas.openxmlformats.org/presentationml/2006/main">
  <p:tag name="SHAPE" val="OLD"/>
</p:tagLst>
</file>

<file path=ppt/tags/tag5.xml><?xml version="1.0" encoding="utf-8"?>
<p:tagLst xmlns:a="http://schemas.openxmlformats.org/drawingml/2006/main" xmlns:r="http://schemas.openxmlformats.org/officeDocument/2006/relationships" xmlns:p="http://schemas.openxmlformats.org/presentationml/2006/main">
  <p:tag name="SHAPE" val="OLD"/>
</p:tagLst>
</file>

<file path=ppt/tags/tag50.xml><?xml version="1.0" encoding="utf-8"?>
<p:tagLst xmlns:a="http://schemas.openxmlformats.org/drawingml/2006/main" xmlns:r="http://schemas.openxmlformats.org/officeDocument/2006/relationships" xmlns:p="http://schemas.openxmlformats.org/presentationml/2006/main">
  <p:tag name="SHAPE" val="OLD"/>
</p:tagLst>
</file>

<file path=ppt/tags/tag51.xml><?xml version="1.0" encoding="utf-8"?>
<p:tagLst xmlns:a="http://schemas.openxmlformats.org/drawingml/2006/main" xmlns:r="http://schemas.openxmlformats.org/officeDocument/2006/relationships" xmlns:p="http://schemas.openxmlformats.org/presentationml/2006/main">
  <p:tag name="SHAPE" val="OLD"/>
</p:tagLst>
</file>

<file path=ppt/tags/tag52.xml><?xml version="1.0" encoding="utf-8"?>
<p:tagLst xmlns:a="http://schemas.openxmlformats.org/drawingml/2006/main" xmlns:r="http://schemas.openxmlformats.org/officeDocument/2006/relationships" xmlns:p="http://schemas.openxmlformats.org/presentationml/2006/main">
  <p:tag name="SHAPE" val="OLD"/>
</p:tagLst>
</file>

<file path=ppt/tags/tag53.xml><?xml version="1.0" encoding="utf-8"?>
<p:tagLst xmlns:a="http://schemas.openxmlformats.org/drawingml/2006/main" xmlns:r="http://schemas.openxmlformats.org/officeDocument/2006/relationships" xmlns:p="http://schemas.openxmlformats.org/presentationml/2006/main">
  <p:tag name="SHAPE" val="OLD"/>
</p:tagLst>
</file>

<file path=ppt/tags/tag54.xml><?xml version="1.0" encoding="utf-8"?>
<p:tagLst xmlns:a="http://schemas.openxmlformats.org/drawingml/2006/main" xmlns:r="http://schemas.openxmlformats.org/officeDocument/2006/relationships" xmlns:p="http://schemas.openxmlformats.org/presentationml/2006/main">
  <p:tag name="SHAPE" val="OLD"/>
</p:tagLst>
</file>

<file path=ppt/tags/tag55.xml><?xml version="1.0" encoding="utf-8"?>
<p:tagLst xmlns:a="http://schemas.openxmlformats.org/drawingml/2006/main" xmlns:r="http://schemas.openxmlformats.org/officeDocument/2006/relationships" xmlns:p="http://schemas.openxmlformats.org/presentationml/2006/main">
  <p:tag name="SHAPE" val="OLD"/>
</p:tagLst>
</file>

<file path=ppt/tags/tag56.xml><?xml version="1.0" encoding="utf-8"?>
<p:tagLst xmlns:a="http://schemas.openxmlformats.org/drawingml/2006/main" xmlns:r="http://schemas.openxmlformats.org/officeDocument/2006/relationships" xmlns:p="http://schemas.openxmlformats.org/presentationml/2006/main">
  <p:tag name="SHAPE" val="OLD"/>
</p:tagLst>
</file>

<file path=ppt/tags/tag57.xml><?xml version="1.0" encoding="utf-8"?>
<p:tagLst xmlns:a="http://schemas.openxmlformats.org/drawingml/2006/main" xmlns:r="http://schemas.openxmlformats.org/officeDocument/2006/relationships" xmlns:p="http://schemas.openxmlformats.org/presentationml/2006/main">
  <p:tag name="SHAPE" val="OLD"/>
</p:tagLst>
</file>

<file path=ppt/tags/tag58.xml><?xml version="1.0" encoding="utf-8"?>
<p:tagLst xmlns:a="http://schemas.openxmlformats.org/drawingml/2006/main" xmlns:r="http://schemas.openxmlformats.org/officeDocument/2006/relationships" xmlns:p="http://schemas.openxmlformats.org/presentationml/2006/main">
  <p:tag name="SHAPE" val="OLD"/>
</p:tagLst>
</file>

<file path=ppt/tags/tag59.xml><?xml version="1.0" encoding="utf-8"?>
<p:tagLst xmlns:a="http://schemas.openxmlformats.org/drawingml/2006/main" xmlns:r="http://schemas.openxmlformats.org/officeDocument/2006/relationships" xmlns:p="http://schemas.openxmlformats.org/presentationml/2006/main">
  <p:tag name="SHAPE" val="OLD"/>
</p:tagLst>
</file>

<file path=ppt/tags/tag6.xml><?xml version="1.0" encoding="utf-8"?>
<p:tagLst xmlns:a="http://schemas.openxmlformats.org/drawingml/2006/main" xmlns:r="http://schemas.openxmlformats.org/officeDocument/2006/relationships" xmlns:p="http://schemas.openxmlformats.org/presentationml/2006/main">
  <p:tag name="SHAPE" val="OLD"/>
</p:tagLst>
</file>

<file path=ppt/tags/tag60.xml><?xml version="1.0" encoding="utf-8"?>
<p:tagLst xmlns:a="http://schemas.openxmlformats.org/drawingml/2006/main" xmlns:r="http://schemas.openxmlformats.org/officeDocument/2006/relationships" xmlns:p="http://schemas.openxmlformats.org/presentationml/2006/main">
  <p:tag name="SHAPE" val="OLD"/>
</p:tagLst>
</file>

<file path=ppt/tags/tag61.xml><?xml version="1.0" encoding="utf-8"?>
<p:tagLst xmlns:a="http://schemas.openxmlformats.org/drawingml/2006/main" xmlns:r="http://schemas.openxmlformats.org/officeDocument/2006/relationships" xmlns:p="http://schemas.openxmlformats.org/presentationml/2006/main">
  <p:tag name="SHAPE" val="OLD"/>
</p:tagLst>
</file>

<file path=ppt/tags/tag62.xml><?xml version="1.0" encoding="utf-8"?>
<p:tagLst xmlns:a="http://schemas.openxmlformats.org/drawingml/2006/main" xmlns:r="http://schemas.openxmlformats.org/officeDocument/2006/relationships" xmlns:p="http://schemas.openxmlformats.org/presentationml/2006/main">
  <p:tag name="SHAPE" val="OLD"/>
</p:tagLst>
</file>

<file path=ppt/tags/tag63.xml><?xml version="1.0" encoding="utf-8"?>
<p:tagLst xmlns:a="http://schemas.openxmlformats.org/drawingml/2006/main" xmlns:r="http://schemas.openxmlformats.org/officeDocument/2006/relationships" xmlns:p="http://schemas.openxmlformats.org/presentationml/2006/main">
  <p:tag name="SHAPE" val="OLD"/>
</p:tagLst>
</file>

<file path=ppt/tags/tag64.xml><?xml version="1.0" encoding="utf-8"?>
<p:tagLst xmlns:a="http://schemas.openxmlformats.org/drawingml/2006/main" xmlns:r="http://schemas.openxmlformats.org/officeDocument/2006/relationships" xmlns:p="http://schemas.openxmlformats.org/presentationml/2006/main">
  <p:tag name="SHAPE" val="OLD"/>
</p:tagLst>
</file>

<file path=ppt/tags/tag65.xml><?xml version="1.0" encoding="utf-8"?>
<p:tagLst xmlns:a="http://schemas.openxmlformats.org/drawingml/2006/main" xmlns:r="http://schemas.openxmlformats.org/officeDocument/2006/relationships" xmlns:p="http://schemas.openxmlformats.org/presentationml/2006/main">
  <p:tag name="SHAPE" val="OLD"/>
</p:tagLst>
</file>

<file path=ppt/tags/tag66.xml><?xml version="1.0" encoding="utf-8"?>
<p:tagLst xmlns:a="http://schemas.openxmlformats.org/drawingml/2006/main" xmlns:r="http://schemas.openxmlformats.org/officeDocument/2006/relationships" xmlns:p="http://schemas.openxmlformats.org/presentationml/2006/main">
  <p:tag name="SHAPE" val="OLD"/>
</p:tagLst>
</file>

<file path=ppt/tags/tag67.xml><?xml version="1.0" encoding="utf-8"?>
<p:tagLst xmlns:a="http://schemas.openxmlformats.org/drawingml/2006/main" xmlns:r="http://schemas.openxmlformats.org/officeDocument/2006/relationships" xmlns:p="http://schemas.openxmlformats.org/presentationml/2006/main">
  <p:tag name="SHAPE" val="OLD"/>
</p:tagLst>
</file>

<file path=ppt/tags/tag68.xml><?xml version="1.0" encoding="utf-8"?>
<p:tagLst xmlns:a="http://schemas.openxmlformats.org/drawingml/2006/main" xmlns:r="http://schemas.openxmlformats.org/officeDocument/2006/relationships" xmlns:p="http://schemas.openxmlformats.org/presentationml/2006/main">
  <p:tag name="SHAPE" val="OLD"/>
</p:tagLst>
</file>

<file path=ppt/tags/tag69.xml><?xml version="1.0" encoding="utf-8"?>
<p:tagLst xmlns:a="http://schemas.openxmlformats.org/drawingml/2006/main" xmlns:r="http://schemas.openxmlformats.org/officeDocument/2006/relationships" xmlns:p="http://schemas.openxmlformats.org/presentationml/2006/main">
  <p:tag name="SHAPE" val="OLD"/>
</p:tagLst>
</file>

<file path=ppt/tags/tag7.xml><?xml version="1.0" encoding="utf-8"?>
<p:tagLst xmlns:a="http://schemas.openxmlformats.org/drawingml/2006/main" xmlns:r="http://schemas.openxmlformats.org/officeDocument/2006/relationships" xmlns:p="http://schemas.openxmlformats.org/presentationml/2006/main">
  <p:tag name="SHAPE" val="OLD"/>
</p:tagLst>
</file>

<file path=ppt/tags/tag70.xml><?xml version="1.0" encoding="utf-8"?>
<p:tagLst xmlns:a="http://schemas.openxmlformats.org/drawingml/2006/main" xmlns:r="http://schemas.openxmlformats.org/officeDocument/2006/relationships" xmlns:p="http://schemas.openxmlformats.org/presentationml/2006/main">
  <p:tag name="SHAPE" val="OLD"/>
</p:tagLst>
</file>

<file path=ppt/tags/tag71.xml><?xml version="1.0" encoding="utf-8"?>
<p:tagLst xmlns:a="http://schemas.openxmlformats.org/drawingml/2006/main" xmlns:r="http://schemas.openxmlformats.org/officeDocument/2006/relationships" xmlns:p="http://schemas.openxmlformats.org/presentationml/2006/main">
  <p:tag name="SHAPE" val="OLD"/>
</p:tagLst>
</file>

<file path=ppt/tags/tag72.xml><?xml version="1.0" encoding="utf-8"?>
<p:tagLst xmlns:a="http://schemas.openxmlformats.org/drawingml/2006/main" xmlns:r="http://schemas.openxmlformats.org/officeDocument/2006/relationships" xmlns:p="http://schemas.openxmlformats.org/presentationml/2006/main">
  <p:tag name="SHAPE" val="OLD"/>
</p:tagLst>
</file>

<file path=ppt/tags/tag73.xml><?xml version="1.0" encoding="utf-8"?>
<p:tagLst xmlns:a="http://schemas.openxmlformats.org/drawingml/2006/main" xmlns:r="http://schemas.openxmlformats.org/officeDocument/2006/relationships" xmlns:p="http://schemas.openxmlformats.org/presentationml/2006/main">
  <p:tag name="SHAPE" val="OLD"/>
</p:tagLst>
</file>

<file path=ppt/tags/tag74.xml><?xml version="1.0" encoding="utf-8"?>
<p:tagLst xmlns:a="http://schemas.openxmlformats.org/drawingml/2006/main" xmlns:r="http://schemas.openxmlformats.org/officeDocument/2006/relationships" xmlns:p="http://schemas.openxmlformats.org/presentationml/2006/main">
  <p:tag name="SHAPE" val="OLD"/>
</p:tagLst>
</file>

<file path=ppt/tags/tag75.xml><?xml version="1.0" encoding="utf-8"?>
<p:tagLst xmlns:a="http://schemas.openxmlformats.org/drawingml/2006/main" xmlns:r="http://schemas.openxmlformats.org/officeDocument/2006/relationships" xmlns:p="http://schemas.openxmlformats.org/presentationml/2006/main">
  <p:tag name="SHAPE" val="OLD"/>
</p:tagLst>
</file>

<file path=ppt/tags/tag76.xml><?xml version="1.0" encoding="utf-8"?>
<p:tagLst xmlns:a="http://schemas.openxmlformats.org/drawingml/2006/main" xmlns:r="http://schemas.openxmlformats.org/officeDocument/2006/relationships" xmlns:p="http://schemas.openxmlformats.org/presentationml/2006/main">
  <p:tag name="SHAPE" val="OLD"/>
</p:tagLst>
</file>

<file path=ppt/tags/tag77.xml><?xml version="1.0" encoding="utf-8"?>
<p:tagLst xmlns:a="http://schemas.openxmlformats.org/drawingml/2006/main" xmlns:r="http://schemas.openxmlformats.org/officeDocument/2006/relationships" xmlns:p="http://schemas.openxmlformats.org/presentationml/2006/main">
  <p:tag name="SHAPE" val="OLD"/>
</p:tagLst>
</file>

<file path=ppt/tags/tag78.xml><?xml version="1.0" encoding="utf-8"?>
<p:tagLst xmlns:a="http://schemas.openxmlformats.org/drawingml/2006/main" xmlns:r="http://schemas.openxmlformats.org/officeDocument/2006/relationships" xmlns:p="http://schemas.openxmlformats.org/presentationml/2006/main">
  <p:tag name="SHAPE" val="OLD"/>
</p:tagLst>
</file>

<file path=ppt/tags/tag79.xml><?xml version="1.0" encoding="utf-8"?>
<p:tagLst xmlns:a="http://schemas.openxmlformats.org/drawingml/2006/main" xmlns:r="http://schemas.openxmlformats.org/officeDocument/2006/relationships" xmlns:p="http://schemas.openxmlformats.org/presentationml/2006/main">
  <p:tag name="SHAPE" val="OLD"/>
</p:tagLst>
</file>

<file path=ppt/tags/tag8.xml><?xml version="1.0" encoding="utf-8"?>
<p:tagLst xmlns:a="http://schemas.openxmlformats.org/drawingml/2006/main" xmlns:r="http://schemas.openxmlformats.org/officeDocument/2006/relationships" xmlns:p="http://schemas.openxmlformats.org/presentationml/2006/main">
  <p:tag name="SHAPE" val="OLD"/>
</p:tagLst>
</file>

<file path=ppt/tags/tag80.xml><?xml version="1.0" encoding="utf-8"?>
<p:tagLst xmlns:a="http://schemas.openxmlformats.org/drawingml/2006/main" xmlns:r="http://schemas.openxmlformats.org/officeDocument/2006/relationships" xmlns:p="http://schemas.openxmlformats.org/presentationml/2006/main">
  <p:tag name="SHAPE" val="OLD"/>
</p:tagLst>
</file>

<file path=ppt/tags/tag81.xml><?xml version="1.0" encoding="utf-8"?>
<p:tagLst xmlns:a="http://schemas.openxmlformats.org/drawingml/2006/main" xmlns:r="http://schemas.openxmlformats.org/officeDocument/2006/relationships" xmlns:p="http://schemas.openxmlformats.org/presentationml/2006/main">
  <p:tag name="SHAPE" val="OLD"/>
</p:tagLst>
</file>

<file path=ppt/tags/tag82.xml><?xml version="1.0" encoding="utf-8"?>
<p:tagLst xmlns:a="http://schemas.openxmlformats.org/drawingml/2006/main" xmlns:r="http://schemas.openxmlformats.org/officeDocument/2006/relationships" xmlns:p="http://schemas.openxmlformats.org/presentationml/2006/main">
  <p:tag name="SHAPE" val="OLD"/>
</p:tagLst>
</file>

<file path=ppt/tags/tag83.xml><?xml version="1.0" encoding="utf-8"?>
<p:tagLst xmlns:a="http://schemas.openxmlformats.org/drawingml/2006/main" xmlns:r="http://schemas.openxmlformats.org/officeDocument/2006/relationships" xmlns:p="http://schemas.openxmlformats.org/presentationml/2006/main">
  <p:tag name="SHAPE" val="OLD"/>
</p:tagLst>
</file>

<file path=ppt/tags/tag84.xml><?xml version="1.0" encoding="utf-8"?>
<p:tagLst xmlns:a="http://schemas.openxmlformats.org/drawingml/2006/main" xmlns:r="http://schemas.openxmlformats.org/officeDocument/2006/relationships" xmlns:p="http://schemas.openxmlformats.org/presentationml/2006/main">
  <p:tag name="SHAPE" val="OLD"/>
</p:tagLst>
</file>

<file path=ppt/tags/tag85.xml><?xml version="1.0" encoding="utf-8"?>
<p:tagLst xmlns:a="http://schemas.openxmlformats.org/drawingml/2006/main" xmlns:r="http://schemas.openxmlformats.org/officeDocument/2006/relationships" xmlns:p="http://schemas.openxmlformats.org/presentationml/2006/main">
  <p:tag name="SHAPE" val="OLD"/>
</p:tagLst>
</file>

<file path=ppt/tags/tag86.xml><?xml version="1.0" encoding="utf-8"?>
<p:tagLst xmlns:a="http://schemas.openxmlformats.org/drawingml/2006/main" xmlns:r="http://schemas.openxmlformats.org/officeDocument/2006/relationships" xmlns:p="http://schemas.openxmlformats.org/presentationml/2006/main">
  <p:tag name="SHAPE" val="OLD"/>
</p:tagLst>
</file>

<file path=ppt/tags/tag87.xml><?xml version="1.0" encoding="utf-8"?>
<p:tagLst xmlns:a="http://schemas.openxmlformats.org/drawingml/2006/main" xmlns:r="http://schemas.openxmlformats.org/officeDocument/2006/relationships" xmlns:p="http://schemas.openxmlformats.org/presentationml/2006/main">
  <p:tag name="SHAPE" val="OLD"/>
</p:tagLst>
</file>

<file path=ppt/tags/tag88.xml><?xml version="1.0" encoding="utf-8"?>
<p:tagLst xmlns:a="http://schemas.openxmlformats.org/drawingml/2006/main" xmlns:r="http://schemas.openxmlformats.org/officeDocument/2006/relationships" xmlns:p="http://schemas.openxmlformats.org/presentationml/2006/main">
  <p:tag name="SHAPE" val="OLD"/>
</p:tagLst>
</file>

<file path=ppt/tags/tag89.xml><?xml version="1.0" encoding="utf-8"?>
<p:tagLst xmlns:a="http://schemas.openxmlformats.org/drawingml/2006/main" xmlns:r="http://schemas.openxmlformats.org/officeDocument/2006/relationships" xmlns:p="http://schemas.openxmlformats.org/presentationml/2006/main">
  <p:tag name="SHAPE" val="OLD"/>
</p:tagLst>
</file>

<file path=ppt/tags/tag9.xml><?xml version="1.0" encoding="utf-8"?>
<p:tagLst xmlns:a="http://schemas.openxmlformats.org/drawingml/2006/main" xmlns:r="http://schemas.openxmlformats.org/officeDocument/2006/relationships" xmlns:p="http://schemas.openxmlformats.org/presentationml/2006/main">
  <p:tag name="SHAPE" val="OLD"/>
</p:tagLst>
</file>

<file path=ppt/tags/tag90.xml><?xml version="1.0" encoding="utf-8"?>
<p:tagLst xmlns:a="http://schemas.openxmlformats.org/drawingml/2006/main" xmlns:r="http://schemas.openxmlformats.org/officeDocument/2006/relationships" xmlns:p="http://schemas.openxmlformats.org/presentationml/2006/main">
  <p:tag name="SHAPE" val="OLD"/>
</p:tagLst>
</file>

<file path=ppt/tags/tag91.xml><?xml version="1.0" encoding="utf-8"?>
<p:tagLst xmlns:a="http://schemas.openxmlformats.org/drawingml/2006/main" xmlns:r="http://schemas.openxmlformats.org/officeDocument/2006/relationships" xmlns:p="http://schemas.openxmlformats.org/presentationml/2006/main">
  <p:tag name="SHAPE" val="OLD"/>
</p:tagLst>
</file>

<file path=ppt/tags/tag92.xml><?xml version="1.0" encoding="utf-8"?>
<p:tagLst xmlns:a="http://schemas.openxmlformats.org/drawingml/2006/main" xmlns:r="http://schemas.openxmlformats.org/officeDocument/2006/relationships" xmlns:p="http://schemas.openxmlformats.org/presentationml/2006/main">
  <p:tag name="SHAPE" val="OLD"/>
</p:tagLst>
</file>

<file path=ppt/tags/tag93.xml><?xml version="1.0" encoding="utf-8"?>
<p:tagLst xmlns:a="http://schemas.openxmlformats.org/drawingml/2006/main" xmlns:r="http://schemas.openxmlformats.org/officeDocument/2006/relationships" xmlns:p="http://schemas.openxmlformats.org/presentationml/2006/main">
  <p:tag name="SHAPE" val="OLD"/>
</p:tagLst>
</file>

<file path=ppt/tags/tag94.xml><?xml version="1.0" encoding="utf-8"?>
<p:tagLst xmlns:a="http://schemas.openxmlformats.org/drawingml/2006/main" xmlns:r="http://schemas.openxmlformats.org/officeDocument/2006/relationships" xmlns:p="http://schemas.openxmlformats.org/presentationml/2006/main">
  <p:tag name="SHAPE" val="OLD"/>
</p:tagLst>
</file>

<file path=ppt/tags/tag95.xml><?xml version="1.0" encoding="utf-8"?>
<p:tagLst xmlns:a="http://schemas.openxmlformats.org/drawingml/2006/main" xmlns:r="http://schemas.openxmlformats.org/officeDocument/2006/relationships" xmlns:p="http://schemas.openxmlformats.org/presentationml/2006/main">
  <p:tag name="SHAPE" val="OLD"/>
</p:tagLst>
</file>

<file path=ppt/tags/tag96.xml><?xml version="1.0" encoding="utf-8"?>
<p:tagLst xmlns:a="http://schemas.openxmlformats.org/drawingml/2006/main" xmlns:r="http://schemas.openxmlformats.org/officeDocument/2006/relationships" xmlns:p="http://schemas.openxmlformats.org/presentationml/2006/main">
  <p:tag name="SHAPE" val="OLD"/>
</p:tagLst>
</file>

<file path=ppt/tags/tag97.xml><?xml version="1.0" encoding="utf-8"?>
<p:tagLst xmlns:a="http://schemas.openxmlformats.org/drawingml/2006/main" xmlns:r="http://schemas.openxmlformats.org/officeDocument/2006/relationships" xmlns:p="http://schemas.openxmlformats.org/presentationml/2006/main">
  <p:tag name="SHAPE" val="OLD"/>
</p:tagLst>
</file>

<file path=ppt/tags/tag98.xml><?xml version="1.0" encoding="utf-8"?>
<p:tagLst xmlns:a="http://schemas.openxmlformats.org/drawingml/2006/main" xmlns:r="http://schemas.openxmlformats.org/officeDocument/2006/relationships" xmlns:p="http://schemas.openxmlformats.org/presentationml/2006/main">
  <p:tag name="SHAPE" val="OLD"/>
</p:tagLst>
</file>

<file path=ppt/tags/tag99.xml><?xml version="1.0" encoding="utf-8"?>
<p:tagLst xmlns:a="http://schemas.openxmlformats.org/drawingml/2006/main" xmlns:r="http://schemas.openxmlformats.org/officeDocument/2006/relationships" xmlns:p="http://schemas.openxmlformats.org/presentationml/2006/main">
  <p:tag name="SHAPE" val="OLD"/>
</p:tagLst>
</file>

<file path=ppt/theme/theme1.xml><?xml version="1.0" encoding="utf-8"?>
<a:theme xmlns:a="http://schemas.openxmlformats.org/drawingml/2006/main" name="Light Blue">
  <a:themeElements>
    <a:clrScheme name="DKMS FARBEN">
      <a:dk1>
        <a:srgbClr val="000000"/>
      </a:dk1>
      <a:lt1>
        <a:srgbClr val="FFFFFF"/>
      </a:lt1>
      <a:dk2>
        <a:srgbClr val="E2382A"/>
      </a:dk2>
      <a:lt2>
        <a:srgbClr val="E7E6E6"/>
      </a:lt2>
      <a:accent1>
        <a:srgbClr val="A8C8E3"/>
      </a:accent1>
      <a:accent2>
        <a:srgbClr val="C3DFB9"/>
      </a:accent2>
      <a:accent3>
        <a:srgbClr val="F07679"/>
      </a:accent3>
      <a:accent4>
        <a:srgbClr val="FEE35F"/>
      </a:accent4>
      <a:accent5>
        <a:srgbClr val="FFFFFF"/>
      </a:accent5>
      <a:accent6>
        <a:srgbClr val="FFFFFF"/>
      </a:accent6>
      <a:hlink>
        <a:srgbClr val="FFFFFF"/>
      </a:hlink>
      <a:folHlink>
        <a:srgbClr val="FFFF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Light Green">
  <a:themeElements>
    <a:clrScheme name="DKMS FARBEN">
      <a:dk1>
        <a:srgbClr val="000000"/>
      </a:dk1>
      <a:lt1>
        <a:srgbClr val="FFFFFF"/>
      </a:lt1>
      <a:dk2>
        <a:srgbClr val="E2382A"/>
      </a:dk2>
      <a:lt2>
        <a:srgbClr val="E7E6E6"/>
      </a:lt2>
      <a:accent1>
        <a:srgbClr val="A8C8E3"/>
      </a:accent1>
      <a:accent2>
        <a:srgbClr val="C3DFB9"/>
      </a:accent2>
      <a:accent3>
        <a:srgbClr val="F07679"/>
      </a:accent3>
      <a:accent4>
        <a:srgbClr val="FEE35F"/>
      </a:accent4>
      <a:accent5>
        <a:srgbClr val="FFFFFF"/>
      </a:accent5>
      <a:accent6>
        <a:srgbClr val="FFFFFF"/>
      </a:accent6>
      <a:hlink>
        <a:srgbClr val="FFFFFF"/>
      </a:hlink>
      <a:folHlink>
        <a:srgbClr val="FFFF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Light Red">
  <a:themeElements>
    <a:clrScheme name="DKMS FARBEN">
      <a:dk1>
        <a:srgbClr val="000000"/>
      </a:dk1>
      <a:lt1>
        <a:srgbClr val="FFFFFF"/>
      </a:lt1>
      <a:dk2>
        <a:srgbClr val="E2382A"/>
      </a:dk2>
      <a:lt2>
        <a:srgbClr val="E7E6E6"/>
      </a:lt2>
      <a:accent1>
        <a:srgbClr val="A8C8E3"/>
      </a:accent1>
      <a:accent2>
        <a:srgbClr val="C3DFB9"/>
      </a:accent2>
      <a:accent3>
        <a:srgbClr val="F07679"/>
      </a:accent3>
      <a:accent4>
        <a:srgbClr val="FEE35F"/>
      </a:accent4>
      <a:accent5>
        <a:srgbClr val="FFFFFF"/>
      </a:accent5>
      <a:accent6>
        <a:srgbClr val="FFFFFF"/>
      </a:accent6>
      <a:hlink>
        <a:srgbClr val="FFFFFF"/>
      </a:hlink>
      <a:folHlink>
        <a:srgbClr val="FFFF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Yellow">
  <a:themeElements>
    <a:clrScheme name="DKMS FARBEN">
      <a:dk1>
        <a:srgbClr val="000000"/>
      </a:dk1>
      <a:lt1>
        <a:srgbClr val="FFFFFF"/>
      </a:lt1>
      <a:dk2>
        <a:srgbClr val="E2382A"/>
      </a:dk2>
      <a:lt2>
        <a:srgbClr val="E7E6E6"/>
      </a:lt2>
      <a:accent1>
        <a:srgbClr val="A8C8E3"/>
      </a:accent1>
      <a:accent2>
        <a:srgbClr val="C3DFB9"/>
      </a:accent2>
      <a:accent3>
        <a:srgbClr val="F07679"/>
      </a:accent3>
      <a:accent4>
        <a:srgbClr val="FEE35F"/>
      </a:accent4>
      <a:accent5>
        <a:srgbClr val="FFFFFF"/>
      </a:accent5>
      <a:accent6>
        <a:srgbClr val="FFFFFF"/>
      </a:accent6>
      <a:hlink>
        <a:srgbClr val="FFFFFF"/>
      </a:hlink>
      <a:folHlink>
        <a:srgbClr val="FFFF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a:themeElements>
    <a:clrScheme name="Office">
      <a:dk1>
        <a:srgbClr val="000000"/>
      </a:dk1>
      <a:lt1>
        <a:srgbClr val="FFFFFF"/>
      </a:lt1>
      <a:dk2>
        <a:srgbClr val="E2001A"/>
      </a:dk2>
      <a:lt2>
        <a:srgbClr val="CCCCCC"/>
      </a:lt2>
      <a:accent1>
        <a:srgbClr val="E2001A"/>
      </a:accent1>
      <a:accent2>
        <a:srgbClr val="A8C8E4"/>
      </a:accent2>
      <a:accent3>
        <a:srgbClr val="C3DFB9"/>
      </a:accent3>
      <a:accent4>
        <a:srgbClr val="F0767A"/>
      </a:accent4>
      <a:accent5>
        <a:srgbClr val="FEE45F"/>
      </a:accent5>
      <a:accent6>
        <a:srgbClr val="CCCCCC"/>
      </a:accent6>
      <a:hlink>
        <a:srgbClr val="000000"/>
      </a:hlink>
      <a:folHlink>
        <a:srgbClr val="000000"/>
      </a:folHlink>
    </a:clrScheme>
    <a:fontScheme name="DKM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2"/>
        </a:solid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dirty="0"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ctr">
          <a:defRPr dirty="0" smtClean="0"/>
        </a:defPPr>
      </a:lstStyle>
    </a:txDef>
  </a:objectDefaults>
  <a:extraClrSchemeLst/>
  <a:custClrLst>
    <a:custClr name="Custom Color 1">
      <a:srgbClr val="F0F0F0"/>
    </a:custClr>
    <a:custClr name="Custom Color 2">
      <a:srgbClr val="F0F0F0"/>
    </a:custClr>
    <a:custClr name="Custom Color 3">
      <a:srgbClr val="F0F0F0"/>
    </a:custClr>
    <a:custClr name="BLANK">
      <a:srgbClr val="FFFFFF"/>
    </a:custClr>
    <a:custClr name="DKMS Light Red">
      <a:srgbClr val="F9CCD1"/>
    </a:custClr>
    <a:custClr name="DKMS Light Blue">
      <a:srgbClr val="DCECFA"/>
    </a:custClr>
    <a:custClr name="DKMS Light Green">
      <a:srgbClr val="DFF5D7"/>
    </a:custClr>
    <a:custClr name="BLANK">
      <a:srgbClr val="FFFFFF"/>
    </a:custClr>
    <a:custClr name="BLANK">
      <a:srgbClr val="FFFFFF"/>
    </a:custClr>
    <a:custClr name="BLANK">
      <a:srgbClr val="FFFFFF"/>
    </a:custClr>
    <a:custClr name="Custom Color 11">
      <a:srgbClr val="F0F0F0"/>
    </a:custClr>
    <a:custClr name="Custom Color 12">
      <a:srgbClr val="F0F0F0"/>
    </a:custClr>
    <a:custClr name="Custom Color 13">
      <a:srgbClr val="F0F0F0"/>
    </a:custClr>
    <a:custClr name="BLANK">
      <a:srgbClr val="FFFFFF"/>
    </a:custClr>
    <a:custClr name="DKMS Red">
      <a:srgbClr val="E2001A"/>
    </a:custClr>
    <a:custClr name="DKMS Dark Blue">
      <a:srgbClr val="2C5A82"/>
    </a:custClr>
    <a:custClr name="DKMS Dark Green">
      <a:srgbClr val="30783E"/>
    </a:custClr>
    <a:custClr name="BLANK">
      <a:srgbClr val="FFFFFF"/>
    </a:custClr>
    <a:custClr name="BLANK">
      <a:srgbClr val="FFFFFF"/>
    </a:custClr>
    <a:custClr name="BLANK">
      <a:srgbClr val="FFFFFF"/>
    </a:custClr>
    <a:custClr name="Custom Color 21">
      <a:srgbClr val="F0F0F0"/>
    </a:custClr>
    <a:custClr name="Custom Color 22">
      <a:srgbClr val="F0F0F0"/>
    </a:custClr>
    <a:custClr name="Custom Color 23">
      <a:srgbClr val="F0F0F0"/>
    </a:custClr>
    <a:custClr name="Custom Color 24">
      <a:srgbClr val="F0F0F0"/>
    </a:custClr>
    <a:custClr name="DKMS Red">
      <a:srgbClr val="E2001A"/>
    </a:custClr>
    <a:custClr name="DKMS Red 80%">
      <a:srgbClr val="E83348"/>
    </a:custClr>
    <a:custClr name="DKMS Red 60%">
      <a:srgbClr val="EE6676"/>
    </a:custClr>
    <a:custClr name="DKMS Red 40%">
      <a:srgbClr val="F399A3"/>
    </a:custClr>
    <a:custClr name="DKMS Red 20%">
      <a:srgbClr val="F9CCD1"/>
    </a:custClr>
    <a:custClr name="BLANK">
      <a:srgbClr val="FFFFFF"/>
    </a:custClr>
    <a:custClr name="Custom Color 31">
      <a:srgbClr val="F0F0F0"/>
    </a:custClr>
    <a:custClr name="Custom Color 32">
      <a:srgbClr val="F0F0F0"/>
    </a:custClr>
    <a:custClr name="Custom Color 33">
      <a:srgbClr val="F0F0F0"/>
    </a:custClr>
    <a:custClr name="Custom Color 34">
      <a:srgbClr val="F0F0F0"/>
    </a:custClr>
    <a:custClr name="Black">
      <a:srgbClr val="000000"/>
    </a:custClr>
    <a:custClr name="Black 80%">
      <a:srgbClr val="333333"/>
    </a:custClr>
    <a:custClr name="Black 60%">
      <a:srgbClr val="666666"/>
    </a:custClr>
    <a:custClr name="Black 40%">
      <a:srgbClr val="999999"/>
    </a:custClr>
    <a:custClr name="Black 20%">
      <a:srgbClr val="CCCCCC"/>
    </a:custClr>
  </a:custClrLst>
  <a:extLst>
    <a:ext uri="{05A4C25C-085E-4340-85A3-A5531E510DB2}">
      <thm15:themeFamily xmlns:thm15="http://schemas.microsoft.com/office/thememl/2012/main" name="Presentation1" id="{BC4A2952-1EDA-4D3A-A98F-EFBC379EA8FC}" vid="{90F3E268-4A8A-4052-84ED-BAF4F7B26207}"/>
    </a:ext>
  </a:extLst>
</a:theme>
</file>

<file path=ppt/theme/theme6.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7ABB0EF0-55FC-3742-9723-1B654DDF77D0}">
  <we:reference id="22ff87a5-132f-4d52-9e97-94d888e4dd91" version="3.4.0.0" store="EXCatalog" storeType="EXCatalog"/>
  <we:alternateReferences>
    <we:reference id="WA104380050" version="3.4.0.0" store="en-US" storeType="OMEX"/>
  </we:alternateReferences>
  <we:properties/>
  <we:bindings/>
  <we:snapshot xmlns:r="http://schemas.openxmlformats.org/officeDocument/2006/relationships"/>
</we:webextension>
</file>

<file path=docMetadata/LabelInfo.xml><?xml version="1.0" encoding="utf-8"?>
<clbl:labelList xmlns:clbl="http://schemas.microsoft.com/office/2020/mipLabelMetadata">
  <clbl:label id="{0d2d24dc-7784-42ad-a576-f536bda6a418}" enabled="1" method="Standard" siteId="{816ef078-e1e2-4e49-b265-68b9d2a9ae92}" removed="0"/>
</clbl:labelList>
</file>

<file path=docProps/app.xml><?xml version="1.0" encoding="utf-8"?>
<Properties xmlns="http://schemas.openxmlformats.org/officeDocument/2006/extended-properties" xmlns:vt="http://schemas.openxmlformats.org/officeDocument/2006/docPropsVTypes">
  <TotalTime>0</TotalTime>
  <Words>4183</Words>
  <Application>Microsoft Office PowerPoint</Application>
  <PresentationFormat>Breitbild</PresentationFormat>
  <Paragraphs>306</Paragraphs>
  <Slides>21</Slides>
  <Notes>21</Notes>
  <HiddenSlides>0</HiddenSlides>
  <MMClips>2</MMClips>
  <ScaleCrop>false</ScaleCrop>
  <HeadingPairs>
    <vt:vector size="6" baseType="variant">
      <vt:variant>
        <vt:lpstr>Verwendete Schriftarten</vt:lpstr>
      </vt:variant>
      <vt:variant>
        <vt:i4>3</vt:i4>
      </vt:variant>
      <vt:variant>
        <vt:lpstr>Design</vt:lpstr>
      </vt:variant>
      <vt:variant>
        <vt:i4>5</vt:i4>
      </vt:variant>
      <vt:variant>
        <vt:lpstr>Folientitel</vt:lpstr>
      </vt:variant>
      <vt:variant>
        <vt:i4>21</vt:i4>
      </vt:variant>
    </vt:vector>
  </HeadingPairs>
  <TitlesOfParts>
    <vt:vector size="29" baseType="lpstr">
      <vt:lpstr>Arial</vt:lpstr>
      <vt:lpstr>Calibri</vt:lpstr>
      <vt:lpstr>Symbol</vt:lpstr>
      <vt:lpstr>Light Blue</vt:lpstr>
      <vt:lpstr>Light Green</vt:lpstr>
      <vt:lpstr>Light Red</vt:lpstr>
      <vt:lpstr>Yellow</vt:lpstr>
      <vt:lpstr>Office</vt:lpstr>
      <vt:lpstr>Du kannst ein Leben retten!</vt:lpstr>
      <vt:lpstr>PowerPoint-Präsentation</vt:lpstr>
      <vt:lpstr>Alle 27 Sekunden erhält weltweit ein Mensch die Diagnose Blutkrebs.</vt:lpstr>
      <vt:lpstr>Was ist eigentlich Blutkrebs?</vt:lpstr>
      <vt:lpstr>Die Gewebemerkmale  müssen übereinstimmen.</vt:lpstr>
      <vt:lpstr>PowerPoint-Präsentation</vt:lpstr>
      <vt:lpstr>PowerPoint-Präsentation</vt:lpstr>
      <vt:lpstr>Mathilda hatte Blutkrebs – und ist heute wieder vollkommen gesund!</vt:lpstr>
      <vt:lpstr>PowerPoint-Präsentation</vt:lpstr>
      <vt:lpstr>PowerPoint-Präsentation</vt:lpstr>
      <vt:lpstr>Die periphere Stammzellentnahme</vt:lpstr>
      <vt:lpstr>Die Knochenmarkentnahme</vt:lpstr>
      <vt:lpstr>Lebensretterin Sydney</vt:lpstr>
      <vt:lpstr>Was passiert danach?</vt:lpstr>
      <vt:lpstr>PowerPoint-Präsentation</vt:lpstr>
      <vt:lpstr>PowerPoint-Präsentation</vt:lpstr>
      <vt:lpstr>PowerPoint-Präsentation</vt:lpstr>
      <vt:lpstr>PowerPoint-Präsentation</vt:lpstr>
      <vt:lpstr>Was habt ihr für Fragen?</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Traxler, Julian</dc:creator>
  <cp:lastModifiedBy>Philipp</cp:lastModifiedBy>
  <cp:revision>207</cp:revision>
  <cp:lastPrinted>2025-05-27T14:22:11Z</cp:lastPrinted>
  <dcterms:created xsi:type="dcterms:W3CDTF">2023-07-25T07:50:54Z</dcterms:created>
  <dcterms:modified xsi:type="dcterms:W3CDTF">2025-08-07T07:05:56Z</dcterms:modified>
</cp:coreProperties>
</file>