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35"/>
  </p:notesMasterIdLst>
  <p:sldIdLst>
    <p:sldId id="352" r:id="rId5"/>
    <p:sldId id="355" r:id="rId6"/>
    <p:sldId id="358" r:id="rId7"/>
    <p:sldId id="359" r:id="rId8"/>
    <p:sldId id="346" r:id="rId9"/>
    <p:sldId id="347" r:id="rId10"/>
    <p:sldId id="348" r:id="rId11"/>
    <p:sldId id="367" r:id="rId12"/>
    <p:sldId id="368" r:id="rId13"/>
    <p:sldId id="439" r:id="rId14"/>
    <p:sldId id="427" r:id="rId15"/>
    <p:sldId id="408" r:id="rId16"/>
    <p:sldId id="437" r:id="rId17"/>
    <p:sldId id="443" r:id="rId18"/>
    <p:sldId id="440" r:id="rId19"/>
    <p:sldId id="441" r:id="rId20"/>
    <p:sldId id="433" r:id="rId21"/>
    <p:sldId id="422" r:id="rId22"/>
    <p:sldId id="426" r:id="rId23"/>
    <p:sldId id="430" r:id="rId24"/>
    <p:sldId id="442" r:id="rId25"/>
    <p:sldId id="434" r:id="rId26"/>
    <p:sldId id="320" r:id="rId27"/>
    <p:sldId id="321" r:id="rId28"/>
    <p:sldId id="322" r:id="rId29"/>
    <p:sldId id="326" r:id="rId30"/>
    <p:sldId id="364" r:id="rId31"/>
    <p:sldId id="444" r:id="rId32"/>
    <p:sldId id="323" r:id="rId33"/>
    <p:sldId id="365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029F"/>
    <a:srgbClr val="000000"/>
    <a:srgbClr val="F6F3FA"/>
    <a:srgbClr val="14CAC9"/>
    <a:srgbClr val="340458"/>
    <a:srgbClr val="FED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B7A09E-B9E3-4B58-B6F2-C0C2D53D8372}" v="1" dt="2023-08-23T09:59:09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80" autoAdjust="0"/>
  </p:normalViewPr>
  <p:slideViewPr>
    <p:cSldViewPr snapToGrid="0">
      <p:cViewPr varScale="1">
        <p:scale>
          <a:sx n="84" d="100"/>
          <a:sy n="84" d="100"/>
        </p:scale>
        <p:origin x="15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Bailey" userId="ccb2fa07-424c-41d7-b4e7-5b09dbc36d76" providerId="ADAL" clId="{915916C4-0053-436F-B0E2-D386BF8656F0}"/>
    <pc:docChg chg="custSel addSld delSld modSld sldOrd">
      <pc:chgData name="Emma Bailey" userId="ccb2fa07-424c-41d7-b4e7-5b09dbc36d76" providerId="ADAL" clId="{915916C4-0053-436F-B0E2-D386BF8656F0}" dt="2023-07-14T10:32:10.872" v="2507" actId="1076"/>
      <pc:docMkLst>
        <pc:docMk/>
      </pc:docMkLst>
      <pc:sldChg chg="add del modNotesTx">
        <pc:chgData name="Emma Bailey" userId="ccb2fa07-424c-41d7-b4e7-5b09dbc36d76" providerId="ADAL" clId="{915916C4-0053-436F-B0E2-D386BF8656F0}" dt="2023-07-13T16:34:45.072" v="2478" actId="47"/>
        <pc:sldMkLst>
          <pc:docMk/>
          <pc:sldMk cId="2873950370" sldId="265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414103217" sldId="320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045439624" sldId="321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2238822158" sldId="322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786044060" sldId="323"/>
        </pc:sldMkLst>
      </pc:sldChg>
      <pc:sldChg chg="add modTransition">
        <pc:chgData name="Emma Bailey" userId="ccb2fa07-424c-41d7-b4e7-5b09dbc36d76" providerId="ADAL" clId="{915916C4-0053-436F-B0E2-D386BF8656F0}" dt="2023-07-13T13:47:02.964" v="26"/>
        <pc:sldMkLst>
          <pc:docMk/>
          <pc:sldMk cId="1375729877" sldId="325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2008483224" sldId="325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706726166" sldId="326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3654019812" sldId="326"/>
        </pc:sldMkLst>
      </pc:sldChg>
      <pc:sldChg chg="modSp mod modAnim modNotesTx">
        <pc:chgData name="Emma Bailey" userId="ccb2fa07-424c-41d7-b4e7-5b09dbc36d76" providerId="ADAL" clId="{915916C4-0053-436F-B0E2-D386BF8656F0}" dt="2023-07-14T10:32:10.872" v="2507" actId="1076"/>
        <pc:sldMkLst>
          <pc:docMk/>
          <pc:sldMk cId="1516557156" sldId="346"/>
        </pc:sldMkLst>
        <pc:spChg chg="mod">
          <ac:chgData name="Emma Bailey" userId="ccb2fa07-424c-41d7-b4e7-5b09dbc36d76" providerId="ADAL" clId="{915916C4-0053-436F-B0E2-D386BF8656F0}" dt="2023-07-14T10:32:10.872" v="2507" actId="1076"/>
          <ac:spMkLst>
            <pc:docMk/>
            <pc:sldMk cId="1516557156" sldId="346"/>
            <ac:spMk id="2" creationId="{00000000-0000-0000-0000-000000000000}"/>
          </ac:spMkLst>
        </pc:spChg>
      </pc:sldChg>
      <pc:sldChg chg="modSp mod modAnim modNotesTx">
        <pc:chgData name="Emma Bailey" userId="ccb2fa07-424c-41d7-b4e7-5b09dbc36d76" providerId="ADAL" clId="{915916C4-0053-436F-B0E2-D386BF8656F0}" dt="2023-07-13T15:00:33.942" v="47" actId="20577"/>
        <pc:sldMkLst>
          <pc:docMk/>
          <pc:sldMk cId="946231881" sldId="347"/>
        </pc:sldMkLst>
        <pc:spChg chg="mod">
          <ac:chgData name="Emma Bailey" userId="ccb2fa07-424c-41d7-b4e7-5b09dbc36d76" providerId="ADAL" clId="{915916C4-0053-436F-B0E2-D386BF8656F0}" dt="2023-07-13T14:57:37.763" v="45" actId="14100"/>
          <ac:spMkLst>
            <pc:docMk/>
            <pc:sldMk cId="946231881" sldId="347"/>
            <ac:spMk id="3" creationId="{00000000-0000-0000-0000-000000000000}"/>
          </ac:spMkLst>
        </pc:spChg>
      </pc:sldChg>
      <pc:sldChg chg="modSp mod modAnim modNotesTx">
        <pc:chgData name="Emma Bailey" userId="ccb2fa07-424c-41d7-b4e7-5b09dbc36d76" providerId="ADAL" clId="{915916C4-0053-436F-B0E2-D386BF8656F0}" dt="2023-07-13T15:02:55.670" v="51" actId="20577"/>
        <pc:sldMkLst>
          <pc:docMk/>
          <pc:sldMk cId="2635786272" sldId="348"/>
        </pc:sldMkLst>
        <pc:spChg chg="mod">
          <ac:chgData name="Emma Bailey" userId="ccb2fa07-424c-41d7-b4e7-5b09dbc36d76" providerId="ADAL" clId="{915916C4-0053-436F-B0E2-D386BF8656F0}" dt="2023-07-13T15:00:43.207" v="49" actId="1076"/>
          <ac:spMkLst>
            <pc:docMk/>
            <pc:sldMk cId="2635786272" sldId="348"/>
            <ac:spMk id="8" creationId="{0E01C524-E480-465E-8B1D-C3B57547ADBA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6:21.938" v="44" actId="20577"/>
        <pc:sldMkLst>
          <pc:docMk/>
          <pc:sldMk cId="430009685" sldId="352"/>
        </pc:sldMkLst>
        <pc:spChg chg="mod">
          <ac:chgData name="Emma Bailey" userId="ccb2fa07-424c-41d7-b4e7-5b09dbc36d76" providerId="ADAL" clId="{915916C4-0053-436F-B0E2-D386BF8656F0}" dt="2023-07-13T13:40:33.281" v="18" actId="20577"/>
          <ac:spMkLst>
            <pc:docMk/>
            <pc:sldMk cId="430009685" sldId="352"/>
            <ac:spMk id="8" creationId="{4760FB65-AEC7-47ED-AE66-7F92B136365F}"/>
          </ac:spMkLst>
        </pc:spChg>
      </pc:sldChg>
      <pc:sldChg chg="modSp mod modNotesTx">
        <pc:chgData name="Emma Bailey" userId="ccb2fa07-424c-41d7-b4e7-5b09dbc36d76" providerId="ADAL" clId="{915916C4-0053-436F-B0E2-D386BF8656F0}" dt="2023-07-13T16:34:07.703" v="2477" actId="20577"/>
        <pc:sldMkLst>
          <pc:docMk/>
          <pc:sldMk cId="2669816916" sldId="355"/>
        </pc:sldMkLst>
        <pc:spChg chg="mod">
          <ac:chgData name="Emma Bailey" userId="ccb2fa07-424c-41d7-b4e7-5b09dbc36d76" providerId="ADAL" clId="{915916C4-0053-436F-B0E2-D386BF8656F0}" dt="2023-07-13T16:34:07.703" v="2477" actId="20577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4:40.433" v="39" actId="1076"/>
        <pc:sldMkLst>
          <pc:docMk/>
          <pc:sldMk cId="3739170378" sldId="358"/>
        </pc:sldMkLst>
        <pc:spChg chg="mod">
          <ac:chgData name="Emma Bailey" userId="ccb2fa07-424c-41d7-b4e7-5b09dbc36d76" providerId="ADAL" clId="{915916C4-0053-436F-B0E2-D386BF8656F0}" dt="2023-07-13T14:54:40.433" v="39" actId="1076"/>
          <ac:spMkLst>
            <pc:docMk/>
            <pc:sldMk cId="3739170378" sldId="358"/>
            <ac:spMk id="2" creationId="{5C6744C5-029A-463C-AD44-E35ED8DBF423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4:48.345" v="40" actId="1076"/>
        <pc:sldMkLst>
          <pc:docMk/>
          <pc:sldMk cId="914610293" sldId="359"/>
        </pc:sldMkLst>
        <pc:spChg chg="mod">
          <ac:chgData name="Emma Bailey" userId="ccb2fa07-424c-41d7-b4e7-5b09dbc36d76" providerId="ADAL" clId="{915916C4-0053-436F-B0E2-D386BF8656F0}" dt="2023-07-13T14:54:48.345" v="40" actId="1076"/>
          <ac:spMkLst>
            <pc:docMk/>
            <pc:sldMk cId="914610293" sldId="359"/>
            <ac:spMk id="2" creationId="{005C904D-EA73-4D1C-9BCB-B3824CC9CB5B}"/>
          </ac:spMkLst>
        </pc:spChg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2288124983" sldId="364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4121511907" sldId="365"/>
        </pc:sldMkLst>
      </pc:sldChg>
      <pc:sldChg chg="modSp mod modAnim modNotesTx">
        <pc:chgData name="Emma Bailey" userId="ccb2fa07-424c-41d7-b4e7-5b09dbc36d76" providerId="ADAL" clId="{915916C4-0053-436F-B0E2-D386BF8656F0}" dt="2023-07-13T15:13:04.666" v="362"/>
        <pc:sldMkLst>
          <pc:docMk/>
          <pc:sldMk cId="3584053925" sldId="367"/>
        </pc:sldMkLst>
        <pc:spChg chg="mod">
          <ac:chgData name="Emma Bailey" userId="ccb2fa07-424c-41d7-b4e7-5b09dbc36d76" providerId="ADAL" clId="{915916C4-0053-436F-B0E2-D386BF8656F0}" dt="2023-07-13T15:12:58.382" v="360" actId="1076"/>
          <ac:spMkLst>
            <pc:docMk/>
            <pc:sldMk cId="3584053925" sldId="367"/>
            <ac:spMk id="3" creationId="{D8D613FD-07BF-4B4A-A8F3-FB2A7591E8D8}"/>
          </ac:spMkLst>
        </pc:spChg>
      </pc:sldChg>
      <pc:sldChg chg="addSp modSp mod modNotesTx">
        <pc:chgData name="Emma Bailey" userId="ccb2fa07-424c-41d7-b4e7-5b09dbc36d76" providerId="ADAL" clId="{915916C4-0053-436F-B0E2-D386BF8656F0}" dt="2023-07-13T15:32:43.052" v="752" actId="1076"/>
        <pc:sldMkLst>
          <pc:docMk/>
          <pc:sldMk cId="1656262699" sldId="368"/>
        </pc:sldMkLst>
        <pc:spChg chg="add mod">
          <ac:chgData name="Emma Bailey" userId="ccb2fa07-424c-41d7-b4e7-5b09dbc36d76" providerId="ADAL" clId="{915916C4-0053-436F-B0E2-D386BF8656F0}" dt="2023-07-13T15:32:43.052" v="752" actId="1076"/>
          <ac:spMkLst>
            <pc:docMk/>
            <pc:sldMk cId="1656262699" sldId="368"/>
            <ac:spMk id="3" creationId="{81DEB349-7808-4A27-A5F2-41A691F3CC52}"/>
          </ac:spMkLst>
        </pc:spChg>
        <pc:spChg chg="mod">
          <ac:chgData name="Emma Bailey" userId="ccb2fa07-424c-41d7-b4e7-5b09dbc36d76" providerId="ADAL" clId="{915916C4-0053-436F-B0E2-D386BF8656F0}" dt="2023-07-13T15:32:30.958" v="748" actId="21"/>
          <ac:spMkLst>
            <pc:docMk/>
            <pc:sldMk cId="1656262699" sldId="368"/>
            <ac:spMk id="6" creationId="{4877F5DE-35AF-4C6A-8C38-741057C613A2}"/>
          </ac:spMkLst>
        </pc:spChg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3683128698" sldId="369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2982737232" sldId="380"/>
        </pc:sldMkLst>
      </pc:sldChg>
      <pc:sldChg chg="add del">
        <pc:chgData name="Emma Bailey" userId="ccb2fa07-424c-41d7-b4e7-5b09dbc36d76" providerId="ADAL" clId="{915916C4-0053-436F-B0E2-D386BF8656F0}" dt="2023-07-13T15:24:56.303" v="414" actId="47"/>
        <pc:sldMkLst>
          <pc:docMk/>
          <pc:sldMk cId="314285982" sldId="405"/>
        </pc:sldMkLst>
      </pc:sldChg>
      <pc:sldChg chg="modSp add mod ord modNotesTx">
        <pc:chgData name="Emma Bailey" userId="ccb2fa07-424c-41d7-b4e7-5b09dbc36d76" providerId="ADAL" clId="{915916C4-0053-436F-B0E2-D386BF8656F0}" dt="2023-07-13T16:06:22.722" v="1907" actId="20577"/>
        <pc:sldMkLst>
          <pc:docMk/>
          <pc:sldMk cId="1446496806" sldId="408"/>
        </pc:sldMkLst>
        <pc:spChg chg="mod">
          <ac:chgData name="Emma Bailey" userId="ccb2fa07-424c-41d7-b4e7-5b09dbc36d76" providerId="ADAL" clId="{915916C4-0053-436F-B0E2-D386BF8656F0}" dt="2023-07-13T16:06:22.722" v="1907" actId="20577"/>
          <ac:spMkLst>
            <pc:docMk/>
            <pc:sldMk cId="1446496806" sldId="408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0:12.822" v="796" actId="1076"/>
          <ac:spMkLst>
            <pc:docMk/>
            <pc:sldMk cId="1446496806" sldId="408"/>
            <ac:spMk id="6147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6:12:16.713" v="1943" actId="20577"/>
        <pc:sldMkLst>
          <pc:docMk/>
          <pc:sldMk cId="1497849617" sldId="422"/>
        </pc:sldMkLst>
        <pc:spChg chg="mod">
          <ac:chgData name="Emma Bailey" userId="ccb2fa07-424c-41d7-b4e7-5b09dbc36d76" providerId="ADAL" clId="{915916C4-0053-436F-B0E2-D386BF8656F0}" dt="2023-07-13T16:09:58.845" v="1936" actId="20577"/>
          <ac:spMkLst>
            <pc:docMk/>
            <pc:sldMk cId="1497849617" sldId="422"/>
            <ac:spMk id="2" creationId="{49D252B4-5EC3-4341-A016-BE368EF21EAD}"/>
          </ac:spMkLst>
        </pc:spChg>
        <pc:spChg chg="mod">
          <ac:chgData name="Emma Bailey" userId="ccb2fa07-424c-41d7-b4e7-5b09dbc36d76" providerId="ADAL" clId="{915916C4-0053-436F-B0E2-D386BF8656F0}" dt="2023-07-13T16:10:54.610" v="1942" actId="1076"/>
          <ac:spMkLst>
            <pc:docMk/>
            <pc:sldMk cId="1497849617" sldId="422"/>
            <ac:spMk id="13314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4T10:17:34.732" v="2483" actId="20577"/>
        <pc:sldMkLst>
          <pc:docMk/>
          <pc:sldMk cId="1727111390" sldId="426"/>
        </pc:sldMkLst>
        <pc:spChg chg="mod">
          <ac:chgData name="Emma Bailey" userId="ccb2fa07-424c-41d7-b4e7-5b09dbc36d76" providerId="ADAL" clId="{915916C4-0053-436F-B0E2-D386BF8656F0}" dt="2023-07-14T10:17:34.732" v="2483" actId="20577"/>
          <ac:spMkLst>
            <pc:docMk/>
            <pc:sldMk cId="1727111390" sldId="426"/>
            <ac:spMk id="17411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5:36:43.746" v="753" actId="20577"/>
        <pc:sldMkLst>
          <pc:docMk/>
          <pc:sldMk cId="1085156540" sldId="427"/>
        </pc:sldMkLst>
        <pc:spChg chg="mod">
          <ac:chgData name="Emma Bailey" userId="ccb2fa07-424c-41d7-b4e7-5b09dbc36d76" providerId="ADAL" clId="{915916C4-0053-436F-B0E2-D386BF8656F0}" dt="2023-07-13T15:31:53.324" v="742" actId="20577"/>
          <ac:spMkLst>
            <pc:docMk/>
            <pc:sldMk cId="1085156540" sldId="427"/>
            <ac:spMk id="5" creationId="{E2B39A00-0CF1-4106-A804-89E1FF3C1CC7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6:18:46.195" v="2135" actId="20577"/>
        <pc:sldMkLst>
          <pc:docMk/>
          <pc:sldMk cId="2499119355" sldId="430"/>
        </pc:sldMkLst>
        <pc:spChg chg="mod">
          <ac:chgData name="Emma Bailey" userId="ccb2fa07-424c-41d7-b4e7-5b09dbc36d76" providerId="ADAL" clId="{915916C4-0053-436F-B0E2-D386BF8656F0}" dt="2023-07-13T16:18:22.594" v="2069" actId="20577"/>
          <ac:spMkLst>
            <pc:docMk/>
            <pc:sldMk cId="2499119355" sldId="430"/>
            <ac:spMk id="2" creationId="{2297DFD4-50FE-4397-8A8D-36395FF3EE01}"/>
          </ac:spMkLst>
        </pc:spChg>
        <pc:spChg chg="mod">
          <ac:chgData name="Emma Bailey" userId="ccb2fa07-424c-41d7-b4e7-5b09dbc36d76" providerId="ADAL" clId="{915916C4-0053-436F-B0E2-D386BF8656F0}" dt="2023-07-13T16:18:27.033" v="2070" actId="1076"/>
          <ac:spMkLst>
            <pc:docMk/>
            <pc:sldMk cId="2499119355" sldId="430"/>
            <ac:spMk id="5" creationId="{35E80D83-9349-46F2-B47C-538368C48A9D}"/>
          </ac:spMkLst>
        </pc:spChg>
      </pc:sldChg>
      <pc:sldChg chg="delSp modSp add mod">
        <pc:chgData name="Emma Bailey" userId="ccb2fa07-424c-41d7-b4e7-5b09dbc36d76" providerId="ADAL" clId="{915916C4-0053-436F-B0E2-D386BF8656F0}" dt="2023-07-14T10:31:30.657" v="2488" actId="478"/>
        <pc:sldMkLst>
          <pc:docMk/>
          <pc:sldMk cId="3523975012" sldId="433"/>
        </pc:sldMkLst>
        <pc:spChg chg="del mod">
          <ac:chgData name="Emma Bailey" userId="ccb2fa07-424c-41d7-b4e7-5b09dbc36d76" providerId="ADAL" clId="{915916C4-0053-436F-B0E2-D386BF8656F0}" dt="2023-07-14T10:31:30.657" v="2488" actId="478"/>
          <ac:spMkLst>
            <pc:docMk/>
            <pc:sldMk cId="3523975012" sldId="433"/>
            <ac:spMk id="3" creationId="{17D6C940-65C9-4BA8-B414-7A17D222A1A3}"/>
          </ac:spMkLst>
        </pc:spChg>
        <pc:picChg chg="mod">
          <ac:chgData name="Emma Bailey" userId="ccb2fa07-424c-41d7-b4e7-5b09dbc36d76" providerId="ADAL" clId="{915916C4-0053-436F-B0E2-D386BF8656F0}" dt="2023-07-13T16:02:09.366" v="1827" actId="962"/>
          <ac:picMkLst>
            <pc:docMk/>
            <pc:sldMk cId="3523975012" sldId="433"/>
            <ac:picMk id="5" creationId="{81BAD2DF-C1BF-7F38-BA9D-B3675480E7CC}"/>
          </ac:picMkLst>
        </pc:picChg>
      </pc:sldChg>
      <pc:sldChg chg="modSp add mod modAnim modNotesTx">
        <pc:chgData name="Emma Bailey" userId="ccb2fa07-424c-41d7-b4e7-5b09dbc36d76" providerId="ADAL" clId="{915916C4-0053-436F-B0E2-D386BF8656F0}" dt="2023-07-14T10:19:23.739" v="2487"/>
        <pc:sldMkLst>
          <pc:docMk/>
          <pc:sldMk cId="3953060665" sldId="434"/>
        </pc:sldMkLst>
        <pc:spChg chg="mod">
          <ac:chgData name="Emma Bailey" userId="ccb2fa07-424c-41d7-b4e7-5b09dbc36d76" providerId="ADAL" clId="{915916C4-0053-436F-B0E2-D386BF8656F0}" dt="2023-07-13T16:21:51.988" v="2370" actId="1076"/>
          <ac:spMkLst>
            <pc:docMk/>
            <pc:sldMk cId="3953060665" sldId="434"/>
            <ac:spMk id="2" creationId="{160584CD-4DC6-4437-94FD-AEBDB7D60C4B}"/>
          </ac:spMkLst>
        </pc:spChg>
        <pc:spChg chg="mod">
          <ac:chgData name="Emma Bailey" userId="ccb2fa07-424c-41d7-b4e7-5b09dbc36d76" providerId="ADAL" clId="{915916C4-0053-436F-B0E2-D386BF8656F0}" dt="2023-07-13T16:22:55.991" v="2435" actId="1076"/>
          <ac:spMkLst>
            <pc:docMk/>
            <pc:sldMk cId="3953060665" sldId="434"/>
            <ac:spMk id="5" creationId="{35E80D83-9349-46F2-B47C-538368C48A9D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3288688797" sldId="435"/>
        </pc:sldMkLst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1321495038" sldId="436"/>
        </pc:sldMkLst>
      </pc:sldChg>
      <pc:sldChg chg="modSp add mod modNotesTx">
        <pc:chgData name="Emma Bailey" userId="ccb2fa07-424c-41d7-b4e7-5b09dbc36d76" providerId="ADAL" clId="{915916C4-0053-436F-B0E2-D386BF8656F0}" dt="2023-07-13T16:06:27.107" v="1908" actId="1076"/>
        <pc:sldMkLst>
          <pc:docMk/>
          <pc:sldMk cId="1126758139" sldId="437"/>
        </pc:sldMkLst>
        <pc:spChg chg="mod">
          <ac:chgData name="Emma Bailey" userId="ccb2fa07-424c-41d7-b4e7-5b09dbc36d76" providerId="ADAL" clId="{915916C4-0053-436F-B0E2-D386BF8656F0}" dt="2023-07-13T16:06:27.107" v="1908" actId="1076"/>
          <ac:spMkLst>
            <pc:docMk/>
            <pc:sldMk cId="1126758139" sldId="437"/>
            <ac:spMk id="2" creationId="{957229C0-61AD-463A-B1AC-239E2A4C57B5}"/>
          </ac:spMkLst>
        </pc:spChg>
        <pc:spChg chg="mod">
          <ac:chgData name="Emma Bailey" userId="ccb2fa07-424c-41d7-b4e7-5b09dbc36d76" providerId="ADAL" clId="{915916C4-0053-436F-B0E2-D386BF8656F0}" dt="2023-07-13T15:37:54.790" v="755" actId="20577"/>
          <ac:spMkLst>
            <pc:docMk/>
            <pc:sldMk cId="1126758139" sldId="437"/>
            <ac:spMk id="5" creationId="{E2B39A00-0CF1-4106-A804-89E1FF3C1CC7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1131262663" sldId="438"/>
        </pc:sldMkLst>
      </pc:sldChg>
      <pc:sldChg chg="modSp add mod modNotesTx">
        <pc:chgData name="Emma Bailey" userId="ccb2fa07-424c-41d7-b4e7-5b09dbc36d76" providerId="ADAL" clId="{915916C4-0053-436F-B0E2-D386BF8656F0}" dt="2023-07-13T15:24:45.423" v="412" actId="20577"/>
        <pc:sldMkLst>
          <pc:docMk/>
          <pc:sldMk cId="1320439160" sldId="438"/>
        </pc:sldMkLst>
        <pc:spChg chg="mod">
          <ac:chgData name="Emma Bailey" userId="ccb2fa07-424c-41d7-b4e7-5b09dbc36d76" providerId="ADAL" clId="{915916C4-0053-436F-B0E2-D386BF8656F0}" dt="2023-07-13T15:24:45.423" v="412" actId="20577"/>
          <ac:spMkLst>
            <pc:docMk/>
            <pc:sldMk cId="1320439160" sldId="438"/>
            <ac:spMk id="2" creationId="{00000000-0000-0000-0000-000000000000}"/>
          </ac:spMkLst>
        </pc:spChg>
        <pc:spChg chg="mod">
          <ac:chgData name="Emma Bailey" userId="ccb2fa07-424c-41d7-b4e7-5b09dbc36d76" providerId="ADAL" clId="{915916C4-0053-436F-B0E2-D386BF8656F0}" dt="2023-07-13T15:09:14.628" v="207" actId="113"/>
          <ac:spMkLst>
            <pc:docMk/>
            <pc:sldMk cId="1320439160" sldId="438"/>
            <ac:spMk id="3" creationId="{D8D613FD-07BF-4B4A-A8F3-FB2A7591E8D8}"/>
          </ac:spMkLst>
        </pc:spChg>
      </pc:sldChg>
      <pc:sldChg chg="delSp modSp new mod">
        <pc:chgData name="Emma Bailey" userId="ccb2fa07-424c-41d7-b4e7-5b09dbc36d76" providerId="ADAL" clId="{915916C4-0053-436F-B0E2-D386BF8656F0}" dt="2023-07-13T15:28:11.562" v="740" actId="403"/>
        <pc:sldMkLst>
          <pc:docMk/>
          <pc:sldMk cId="859793240" sldId="439"/>
        </pc:sldMkLst>
        <pc:spChg chg="mod">
          <ac:chgData name="Emma Bailey" userId="ccb2fa07-424c-41d7-b4e7-5b09dbc36d76" providerId="ADAL" clId="{915916C4-0053-436F-B0E2-D386BF8656F0}" dt="2023-07-13T15:27:15.359" v="739" actId="255"/>
          <ac:spMkLst>
            <pc:docMk/>
            <pc:sldMk cId="859793240" sldId="439"/>
            <ac:spMk id="2" creationId="{B0F503F6-47DE-A4DA-1E08-77566614D9B7}"/>
          </ac:spMkLst>
        </pc:spChg>
        <pc:spChg chg="del">
          <ac:chgData name="Emma Bailey" userId="ccb2fa07-424c-41d7-b4e7-5b09dbc36d76" providerId="ADAL" clId="{915916C4-0053-436F-B0E2-D386BF8656F0}" dt="2023-07-13T15:25:27.242" v="456" actId="478"/>
          <ac:spMkLst>
            <pc:docMk/>
            <pc:sldMk cId="859793240" sldId="439"/>
            <ac:spMk id="3" creationId="{C6BD9C4A-A6CD-3380-CB9D-FF633CB4786D}"/>
          </ac:spMkLst>
        </pc:spChg>
        <pc:spChg chg="mod">
          <ac:chgData name="Emma Bailey" userId="ccb2fa07-424c-41d7-b4e7-5b09dbc36d76" providerId="ADAL" clId="{915916C4-0053-436F-B0E2-D386BF8656F0}" dt="2023-07-13T15:28:11.562" v="740" actId="403"/>
          <ac:spMkLst>
            <pc:docMk/>
            <pc:sldMk cId="859793240" sldId="439"/>
            <ac:spMk id="4" creationId="{DE02FEBF-04FE-424E-69BE-E4E6F7F6EBE8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3866351966" sldId="439"/>
        </pc:sldMkLst>
      </pc:sldChg>
      <pc:sldChg chg="modSp add mod">
        <pc:chgData name="Emma Bailey" userId="ccb2fa07-424c-41d7-b4e7-5b09dbc36d76" providerId="ADAL" clId="{915916C4-0053-436F-B0E2-D386BF8656F0}" dt="2023-07-13T15:57:15.960" v="1068" actId="1076"/>
        <pc:sldMkLst>
          <pc:docMk/>
          <pc:sldMk cId="3367555515" sldId="440"/>
        </pc:sldMkLst>
        <pc:spChg chg="mod">
          <ac:chgData name="Emma Bailey" userId="ccb2fa07-424c-41d7-b4e7-5b09dbc36d76" providerId="ADAL" clId="{915916C4-0053-436F-B0E2-D386BF8656F0}" dt="2023-07-13T15:54:07.600" v="810" actId="20577"/>
          <ac:spMkLst>
            <pc:docMk/>
            <pc:sldMk cId="3367555515" sldId="440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7:15.960" v="1068" actId="1076"/>
          <ac:spMkLst>
            <pc:docMk/>
            <pc:sldMk cId="3367555515" sldId="440"/>
            <ac:spMk id="6147" creationId="{00000000-0000-0000-0000-000000000000}"/>
          </ac:spMkLst>
        </pc:spChg>
      </pc:sldChg>
      <pc:sldChg chg="modSp add mod">
        <pc:chgData name="Emma Bailey" userId="ccb2fa07-424c-41d7-b4e7-5b09dbc36d76" providerId="ADAL" clId="{915916C4-0053-436F-B0E2-D386BF8656F0}" dt="2023-07-13T16:08:28.432" v="1916" actId="20577"/>
        <pc:sldMkLst>
          <pc:docMk/>
          <pc:sldMk cId="3820694532" sldId="441"/>
        </pc:sldMkLst>
        <pc:spChg chg="mod">
          <ac:chgData name="Emma Bailey" userId="ccb2fa07-424c-41d7-b4e7-5b09dbc36d76" providerId="ADAL" clId="{915916C4-0053-436F-B0E2-D386BF8656F0}" dt="2023-07-13T16:08:28.432" v="1916" actId="20577"/>
          <ac:spMkLst>
            <pc:docMk/>
            <pc:sldMk cId="3820694532" sldId="441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7:06.617" v="1067" actId="1076"/>
          <ac:spMkLst>
            <pc:docMk/>
            <pc:sldMk cId="3820694532" sldId="441"/>
            <ac:spMk id="6147" creationId="{00000000-0000-0000-0000-000000000000}"/>
          </ac:spMkLst>
        </pc:spChg>
      </pc:sldChg>
      <pc:sldChg chg="addSp delSp modSp add mod ord modNotesTx">
        <pc:chgData name="Emma Bailey" userId="ccb2fa07-424c-41d7-b4e7-5b09dbc36d76" providerId="ADAL" clId="{915916C4-0053-436F-B0E2-D386BF8656F0}" dt="2023-07-13T16:21:28.079" v="2345" actId="1076"/>
        <pc:sldMkLst>
          <pc:docMk/>
          <pc:sldMk cId="4013589526" sldId="442"/>
        </pc:sldMkLst>
        <pc:spChg chg="mod">
          <ac:chgData name="Emma Bailey" userId="ccb2fa07-424c-41d7-b4e7-5b09dbc36d76" providerId="ADAL" clId="{915916C4-0053-436F-B0E2-D386BF8656F0}" dt="2023-07-13T16:19:30.528" v="2193" actId="404"/>
          <ac:spMkLst>
            <pc:docMk/>
            <pc:sldMk cId="4013589526" sldId="442"/>
            <ac:spMk id="2" creationId="{160584CD-4DC6-4437-94FD-AEBDB7D60C4B}"/>
          </ac:spMkLst>
        </pc:spChg>
        <pc:spChg chg="add mod">
          <ac:chgData name="Emma Bailey" userId="ccb2fa07-424c-41d7-b4e7-5b09dbc36d76" providerId="ADAL" clId="{915916C4-0053-436F-B0E2-D386BF8656F0}" dt="2023-07-13T16:21:28.079" v="2345" actId="1076"/>
          <ac:spMkLst>
            <pc:docMk/>
            <pc:sldMk cId="4013589526" sldId="442"/>
            <ac:spMk id="3" creationId="{F60EB2F4-2075-5832-4FAC-199A98E47EDA}"/>
          </ac:spMkLst>
        </pc:spChg>
        <pc:spChg chg="del">
          <ac:chgData name="Emma Bailey" userId="ccb2fa07-424c-41d7-b4e7-5b09dbc36d76" providerId="ADAL" clId="{915916C4-0053-436F-B0E2-D386BF8656F0}" dt="2023-07-13T15:51:11.351" v="801" actId="478"/>
          <ac:spMkLst>
            <pc:docMk/>
            <pc:sldMk cId="4013589526" sldId="442"/>
            <ac:spMk id="5" creationId="{35E80D83-9349-46F2-B47C-538368C48A9D}"/>
          </ac:spMkLst>
        </pc:spChg>
        <pc:picChg chg="add del mod">
          <ac:chgData name="Emma Bailey" userId="ccb2fa07-424c-41d7-b4e7-5b09dbc36d76" providerId="ADAL" clId="{915916C4-0053-436F-B0E2-D386BF8656F0}" dt="2023-07-13T16:20:42.595" v="2332" actId="478"/>
          <ac:picMkLst>
            <pc:docMk/>
            <pc:sldMk cId="4013589526" sldId="442"/>
            <ac:picMk id="1026" creationId="{26FAF647-3F38-43EB-A0D8-109CD88CA300}"/>
          </ac:picMkLst>
        </pc:picChg>
      </pc:sldChg>
      <pc:sldChg chg="modSp add mod modNotesTx">
        <pc:chgData name="Emma Bailey" userId="ccb2fa07-424c-41d7-b4e7-5b09dbc36d76" providerId="ADAL" clId="{915916C4-0053-436F-B0E2-D386BF8656F0}" dt="2023-07-13T16:06:38.443" v="1909" actId="255"/>
        <pc:sldMkLst>
          <pc:docMk/>
          <pc:sldMk cId="400142592" sldId="443"/>
        </pc:sldMkLst>
        <pc:spChg chg="mod">
          <ac:chgData name="Emma Bailey" userId="ccb2fa07-424c-41d7-b4e7-5b09dbc36d76" providerId="ADAL" clId="{915916C4-0053-436F-B0E2-D386BF8656F0}" dt="2023-07-13T16:06:38.443" v="1909" actId="255"/>
          <ac:spMkLst>
            <pc:docMk/>
            <pc:sldMk cId="400142592" sldId="443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6:04:23.118" v="1861" actId="403"/>
          <ac:spMkLst>
            <pc:docMk/>
            <pc:sldMk cId="400142592" sldId="443"/>
            <ac:spMk id="6147" creationId="{00000000-0000-0000-0000-000000000000}"/>
          </ac:spMkLst>
        </pc:spChg>
      </pc:sldChg>
      <pc:sldChg chg="add del">
        <pc:chgData name="Emma Bailey" userId="ccb2fa07-424c-41d7-b4e7-5b09dbc36d76" providerId="ADAL" clId="{915916C4-0053-436F-B0E2-D386BF8656F0}" dt="2023-07-13T16:03:43.129" v="1829"/>
        <pc:sldMkLst>
          <pc:docMk/>
          <pc:sldMk cId="1128919484" sldId="443"/>
        </pc:sldMkLst>
      </pc:sldChg>
    </pc:docChg>
  </pc:docChgLst>
  <pc:docChgLst>
    <pc:chgData name="Alex White" userId="S::alex.white@scope.org.uk::45dceca7-e7ff-4f2a-a14b-ae97da05af34" providerId="AD" clId="Web-{6FB65BB5-D04B-784C-B545-F98D3CB6D0B7}"/>
    <pc:docChg chg="modSld">
      <pc:chgData name="Alex White" userId="S::alex.white@scope.org.uk::45dceca7-e7ff-4f2a-a14b-ae97da05af34" providerId="AD" clId="Web-{6FB65BB5-D04B-784C-B545-F98D3CB6D0B7}" dt="2023-07-17T15:45:02.113" v="5" actId="20577"/>
      <pc:docMkLst>
        <pc:docMk/>
      </pc:docMkLst>
      <pc:sldChg chg="modSp">
        <pc:chgData name="Alex White" userId="S::alex.white@scope.org.uk::45dceca7-e7ff-4f2a-a14b-ae97da05af34" providerId="AD" clId="Web-{6FB65BB5-D04B-784C-B545-F98D3CB6D0B7}" dt="2023-07-17T15:44:51.863" v="1" actId="20577"/>
        <pc:sldMkLst>
          <pc:docMk/>
          <pc:sldMk cId="1446496806" sldId="408"/>
        </pc:sldMkLst>
        <pc:spChg chg="mod">
          <ac:chgData name="Alex White" userId="S::alex.white@scope.org.uk::45dceca7-e7ff-4f2a-a14b-ae97da05af34" providerId="AD" clId="Web-{6FB65BB5-D04B-784C-B545-F98D3CB6D0B7}" dt="2023-07-17T15:44:51.863" v="1" actId="20577"/>
          <ac:spMkLst>
            <pc:docMk/>
            <pc:sldMk cId="1446496806" sldId="408"/>
            <ac:spMk id="6147" creationId="{00000000-0000-0000-0000-000000000000}"/>
          </ac:spMkLst>
        </pc:spChg>
      </pc:sldChg>
      <pc:sldChg chg="modSp">
        <pc:chgData name="Alex White" userId="S::alex.white@scope.org.uk::45dceca7-e7ff-4f2a-a14b-ae97da05af34" providerId="AD" clId="Web-{6FB65BB5-D04B-784C-B545-F98D3CB6D0B7}" dt="2023-07-17T15:45:02.113" v="5" actId="20577"/>
        <pc:sldMkLst>
          <pc:docMk/>
          <pc:sldMk cId="400142592" sldId="443"/>
        </pc:sldMkLst>
        <pc:spChg chg="mod">
          <ac:chgData name="Alex White" userId="S::alex.white@scope.org.uk::45dceca7-e7ff-4f2a-a14b-ae97da05af34" providerId="AD" clId="Web-{6FB65BB5-D04B-784C-B545-F98D3CB6D0B7}" dt="2023-07-17T15:45:02.113" v="5" actId="20577"/>
          <ac:spMkLst>
            <pc:docMk/>
            <pc:sldMk cId="400142592" sldId="443"/>
            <ac:spMk id="6147" creationId="{00000000-0000-0000-0000-000000000000}"/>
          </ac:spMkLst>
        </pc:spChg>
      </pc:sldChg>
    </pc:docChg>
  </pc:docChgLst>
  <pc:docChgLst>
    <pc:chgData name="Emma Bailey" userId="ccb2fa07-424c-41d7-b4e7-5b09dbc36d76" providerId="ADAL" clId="{F130645F-1930-410B-97BD-DBD47331F7E7}"/>
    <pc:docChg chg="delSld modSld">
      <pc:chgData name="Emma Bailey" userId="ccb2fa07-424c-41d7-b4e7-5b09dbc36d76" providerId="ADAL" clId="{F130645F-1930-410B-97BD-DBD47331F7E7}" dt="2023-07-18T15:13:25.303" v="1" actId="47"/>
      <pc:docMkLst>
        <pc:docMk/>
      </pc:docMkLst>
      <pc:sldChg chg="modNotesTx">
        <pc:chgData name="Emma Bailey" userId="ccb2fa07-424c-41d7-b4e7-5b09dbc36d76" providerId="ADAL" clId="{F130645F-1930-410B-97BD-DBD47331F7E7}" dt="2023-07-18T15:00:46.158" v="0" actId="20577"/>
        <pc:sldMkLst>
          <pc:docMk/>
          <pc:sldMk cId="3739170378" sldId="358"/>
        </pc:sldMkLst>
      </pc:sldChg>
      <pc:sldChg chg="del">
        <pc:chgData name="Emma Bailey" userId="ccb2fa07-424c-41d7-b4e7-5b09dbc36d76" providerId="ADAL" clId="{F130645F-1930-410B-97BD-DBD47331F7E7}" dt="2023-07-18T15:13:25.303" v="1" actId="47"/>
        <pc:sldMkLst>
          <pc:docMk/>
          <pc:sldMk cId="1320439160" sldId="438"/>
        </pc:sldMkLst>
      </pc:sldChg>
    </pc:docChg>
  </pc:docChgLst>
  <pc:docChgLst>
    <pc:chgData name="Sophie Preston" userId="b0fc1505-83cc-4b2a-bf3f-212cc7b2b4df" providerId="ADAL" clId="{DBF0B73B-FB13-43A4-B0E1-0AD75323591E}"/>
    <pc:docChg chg="addSld delSld modSld">
      <pc:chgData name="Sophie Preston" userId="b0fc1505-83cc-4b2a-bf3f-212cc7b2b4df" providerId="ADAL" clId="{DBF0B73B-FB13-43A4-B0E1-0AD75323591E}" dt="2023-05-25T06:53:25.679" v="19"/>
      <pc:docMkLst>
        <pc:docMk/>
      </pc:docMkLst>
      <pc:sldChg chg="add">
        <pc:chgData name="Sophie Preston" userId="b0fc1505-83cc-4b2a-bf3f-212cc7b2b4df" providerId="ADAL" clId="{DBF0B73B-FB13-43A4-B0E1-0AD75323591E}" dt="2023-05-25T06:53:25.679" v="19"/>
        <pc:sldMkLst>
          <pc:docMk/>
          <pc:sldMk cId="2008483224" sldId="325"/>
        </pc:sldMkLst>
      </pc:sldChg>
      <pc:sldChg chg="add">
        <pc:chgData name="Sophie Preston" userId="b0fc1505-83cc-4b2a-bf3f-212cc7b2b4df" providerId="ADAL" clId="{DBF0B73B-FB13-43A4-B0E1-0AD75323591E}" dt="2023-05-25T06:52:56.018" v="17"/>
        <pc:sldMkLst>
          <pc:docMk/>
          <pc:sldMk cId="3654019812" sldId="326"/>
        </pc:sldMkLst>
      </pc:sldChg>
      <pc:sldChg chg="modSp mod">
        <pc:chgData name="Sophie Preston" userId="b0fc1505-83cc-4b2a-bf3f-212cc7b2b4df" providerId="ADAL" clId="{DBF0B73B-FB13-43A4-B0E1-0AD75323591E}" dt="2023-05-25T06:44:53.378" v="6" actId="2711"/>
        <pc:sldMkLst>
          <pc:docMk/>
          <pc:sldMk cId="1516557156" sldId="346"/>
        </pc:sldMkLst>
        <pc:spChg chg="mod">
          <ac:chgData name="Sophie Preston" userId="b0fc1505-83cc-4b2a-bf3f-212cc7b2b4df" providerId="ADAL" clId="{DBF0B73B-FB13-43A4-B0E1-0AD75323591E}" dt="2023-05-25T06:44:53.378" v="6" actId="2711"/>
          <ac:spMkLst>
            <pc:docMk/>
            <pc:sldMk cId="1516557156" sldId="346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4:47.566" v="5" actId="2711"/>
          <ac:spMkLst>
            <pc:docMk/>
            <pc:sldMk cId="1516557156" sldId="346"/>
            <ac:spMk id="3" creationId="{00000000-0000-0000-0000-000000000000}"/>
          </ac:spMkLst>
        </pc:spChg>
      </pc:sldChg>
      <pc:sldChg chg="modSp mod">
        <pc:chgData name="Sophie Preston" userId="b0fc1505-83cc-4b2a-bf3f-212cc7b2b4df" providerId="ADAL" clId="{DBF0B73B-FB13-43A4-B0E1-0AD75323591E}" dt="2023-05-25T06:45:07.080" v="8" actId="2711"/>
        <pc:sldMkLst>
          <pc:docMk/>
          <pc:sldMk cId="946231881" sldId="347"/>
        </pc:sldMkLst>
        <pc:spChg chg="mod">
          <ac:chgData name="Sophie Preston" userId="b0fc1505-83cc-4b2a-bf3f-212cc7b2b4df" providerId="ADAL" clId="{DBF0B73B-FB13-43A4-B0E1-0AD75323591E}" dt="2023-05-25T06:45:07.080" v="8" actId="2711"/>
          <ac:spMkLst>
            <pc:docMk/>
            <pc:sldMk cId="946231881" sldId="347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5:01.651" v="7" actId="2711"/>
          <ac:spMkLst>
            <pc:docMk/>
            <pc:sldMk cId="946231881" sldId="347"/>
            <ac:spMk id="3" creationId="{00000000-0000-0000-0000-000000000000}"/>
          </ac:spMkLst>
        </pc:spChg>
      </pc:sldChg>
      <pc:sldChg chg="modSp mod">
        <pc:chgData name="Sophie Preston" userId="b0fc1505-83cc-4b2a-bf3f-212cc7b2b4df" providerId="ADAL" clId="{DBF0B73B-FB13-43A4-B0E1-0AD75323591E}" dt="2023-05-25T06:46:24.781" v="10" actId="2711"/>
        <pc:sldMkLst>
          <pc:docMk/>
          <pc:sldMk cId="2635786272" sldId="348"/>
        </pc:sldMkLst>
        <pc:spChg chg="mod">
          <ac:chgData name="Sophie Preston" userId="b0fc1505-83cc-4b2a-bf3f-212cc7b2b4df" providerId="ADAL" clId="{DBF0B73B-FB13-43A4-B0E1-0AD75323591E}" dt="2023-05-25T06:46:07.121" v="9" actId="2711"/>
          <ac:spMkLst>
            <pc:docMk/>
            <pc:sldMk cId="2635786272" sldId="348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6:24.781" v="10" actId="2711"/>
          <ac:spMkLst>
            <pc:docMk/>
            <pc:sldMk cId="2635786272" sldId="348"/>
            <ac:spMk id="8" creationId="{0E01C524-E480-465E-8B1D-C3B57547ADBA}"/>
          </ac:spMkLst>
        </pc:spChg>
      </pc:sldChg>
      <pc:sldChg chg="modSp mod">
        <pc:chgData name="Sophie Preston" userId="b0fc1505-83cc-4b2a-bf3f-212cc7b2b4df" providerId="ADAL" clId="{DBF0B73B-FB13-43A4-B0E1-0AD75323591E}" dt="2023-05-25T06:44:12.431" v="0" actId="2711"/>
        <pc:sldMkLst>
          <pc:docMk/>
          <pc:sldMk cId="430009685" sldId="352"/>
        </pc:sldMkLst>
        <pc:spChg chg="mod">
          <ac:chgData name="Sophie Preston" userId="b0fc1505-83cc-4b2a-bf3f-212cc7b2b4df" providerId="ADAL" clId="{DBF0B73B-FB13-43A4-B0E1-0AD75323591E}" dt="2023-05-25T06:44:12.431" v="0" actId="2711"/>
          <ac:spMkLst>
            <pc:docMk/>
            <pc:sldMk cId="430009685" sldId="352"/>
            <ac:spMk id="8" creationId="{4760FB65-AEC7-47ED-AE66-7F92B136365F}"/>
          </ac:spMkLst>
        </pc:spChg>
      </pc:sldChg>
      <pc:sldChg chg="modSp mod">
        <pc:chgData name="Sophie Preston" userId="b0fc1505-83cc-4b2a-bf3f-212cc7b2b4df" providerId="ADAL" clId="{DBF0B73B-FB13-43A4-B0E1-0AD75323591E}" dt="2023-05-25T06:44:25.799" v="2" actId="2711"/>
        <pc:sldMkLst>
          <pc:docMk/>
          <pc:sldMk cId="2669816916" sldId="355"/>
        </pc:sldMkLst>
        <pc:spChg chg="mod">
          <ac:chgData name="Sophie Preston" userId="b0fc1505-83cc-4b2a-bf3f-212cc7b2b4df" providerId="ADAL" clId="{DBF0B73B-FB13-43A4-B0E1-0AD75323591E}" dt="2023-05-25T06:44:25.799" v="2" actId="2711"/>
          <ac:spMkLst>
            <pc:docMk/>
            <pc:sldMk cId="2669816916" sldId="355"/>
            <ac:spMk id="2" creationId="{6E784F19-1CC1-4F52-8F8A-6D90813AB5A3}"/>
          </ac:spMkLst>
        </pc:spChg>
        <pc:spChg chg="mod">
          <ac:chgData name="Sophie Preston" userId="b0fc1505-83cc-4b2a-bf3f-212cc7b2b4df" providerId="ADAL" clId="{DBF0B73B-FB13-43A4-B0E1-0AD75323591E}" dt="2023-05-25T06:44:20.331" v="1" actId="2711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">
        <pc:chgData name="Sophie Preston" userId="b0fc1505-83cc-4b2a-bf3f-212cc7b2b4df" providerId="ADAL" clId="{DBF0B73B-FB13-43A4-B0E1-0AD75323591E}" dt="2023-05-25T06:44:32.444" v="3" actId="2711"/>
        <pc:sldMkLst>
          <pc:docMk/>
          <pc:sldMk cId="3739170378" sldId="358"/>
        </pc:sldMkLst>
        <pc:spChg chg="mod">
          <ac:chgData name="Sophie Preston" userId="b0fc1505-83cc-4b2a-bf3f-212cc7b2b4df" providerId="ADAL" clId="{DBF0B73B-FB13-43A4-B0E1-0AD75323591E}" dt="2023-05-25T06:44:32.444" v="3" actId="2711"/>
          <ac:spMkLst>
            <pc:docMk/>
            <pc:sldMk cId="3739170378" sldId="358"/>
            <ac:spMk id="2" creationId="{5C6744C5-029A-463C-AD44-E35ED8DBF423}"/>
          </ac:spMkLst>
        </pc:spChg>
      </pc:sldChg>
      <pc:sldChg chg="modSp mod">
        <pc:chgData name="Sophie Preston" userId="b0fc1505-83cc-4b2a-bf3f-212cc7b2b4df" providerId="ADAL" clId="{DBF0B73B-FB13-43A4-B0E1-0AD75323591E}" dt="2023-05-25T06:44:40.057" v="4" actId="2711"/>
        <pc:sldMkLst>
          <pc:docMk/>
          <pc:sldMk cId="914610293" sldId="359"/>
        </pc:sldMkLst>
        <pc:spChg chg="mod">
          <ac:chgData name="Sophie Preston" userId="b0fc1505-83cc-4b2a-bf3f-212cc7b2b4df" providerId="ADAL" clId="{DBF0B73B-FB13-43A4-B0E1-0AD75323591E}" dt="2023-05-25T06:44:40.057" v="4" actId="2711"/>
          <ac:spMkLst>
            <pc:docMk/>
            <pc:sldMk cId="914610293" sldId="359"/>
            <ac:spMk id="2" creationId="{005C904D-EA73-4D1C-9BCB-B3824CC9CB5B}"/>
          </ac:spMkLst>
        </pc:spChg>
      </pc:sldChg>
      <pc:sldChg chg="modSp mod">
        <pc:chgData name="Sophie Preston" userId="b0fc1505-83cc-4b2a-bf3f-212cc7b2b4df" providerId="ADAL" clId="{DBF0B73B-FB13-43A4-B0E1-0AD75323591E}" dt="2023-05-25T06:46:40.836" v="12" actId="2711"/>
        <pc:sldMkLst>
          <pc:docMk/>
          <pc:sldMk cId="3584053925" sldId="367"/>
        </pc:sldMkLst>
        <pc:spChg chg="mod">
          <ac:chgData name="Sophie Preston" userId="b0fc1505-83cc-4b2a-bf3f-212cc7b2b4df" providerId="ADAL" clId="{DBF0B73B-FB13-43A4-B0E1-0AD75323591E}" dt="2023-05-25T06:46:40.836" v="12" actId="2711"/>
          <ac:spMkLst>
            <pc:docMk/>
            <pc:sldMk cId="3584053925" sldId="367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6:34.930" v="11" actId="2711"/>
          <ac:spMkLst>
            <pc:docMk/>
            <pc:sldMk cId="3584053925" sldId="367"/>
            <ac:spMk id="3" creationId="{D8D613FD-07BF-4B4A-A8F3-FB2A7591E8D8}"/>
          </ac:spMkLst>
        </pc:spChg>
      </pc:sldChg>
      <pc:sldChg chg="modSp mod">
        <pc:chgData name="Sophie Preston" userId="b0fc1505-83cc-4b2a-bf3f-212cc7b2b4df" providerId="ADAL" clId="{DBF0B73B-FB13-43A4-B0E1-0AD75323591E}" dt="2023-05-25T06:46:49.707" v="13" actId="2711"/>
        <pc:sldMkLst>
          <pc:docMk/>
          <pc:sldMk cId="1656262699" sldId="368"/>
        </pc:sldMkLst>
        <pc:spChg chg="mod">
          <ac:chgData name="Sophie Preston" userId="b0fc1505-83cc-4b2a-bf3f-212cc7b2b4df" providerId="ADAL" clId="{DBF0B73B-FB13-43A4-B0E1-0AD75323591E}" dt="2023-05-25T06:46:49.707" v="13" actId="2711"/>
          <ac:spMkLst>
            <pc:docMk/>
            <pc:sldMk cId="1656262699" sldId="368"/>
            <ac:spMk id="6" creationId="{4877F5DE-35AF-4C6A-8C38-741057C613A2}"/>
          </ac:spMkLst>
        </pc:spChg>
      </pc:sldChg>
      <pc:sldChg chg="modSp mod">
        <pc:chgData name="Sophie Preston" userId="b0fc1505-83cc-4b2a-bf3f-212cc7b2b4df" providerId="ADAL" clId="{DBF0B73B-FB13-43A4-B0E1-0AD75323591E}" dt="2023-05-25T06:46:56.983" v="14" actId="2711"/>
        <pc:sldMkLst>
          <pc:docMk/>
          <pc:sldMk cId="3683128698" sldId="369"/>
        </pc:sldMkLst>
        <pc:spChg chg="mod">
          <ac:chgData name="Sophie Preston" userId="b0fc1505-83cc-4b2a-bf3f-212cc7b2b4df" providerId="ADAL" clId="{DBF0B73B-FB13-43A4-B0E1-0AD75323591E}" dt="2023-05-25T06:46:56.983" v="14" actId="2711"/>
          <ac:spMkLst>
            <pc:docMk/>
            <pc:sldMk cId="3683128698" sldId="369"/>
            <ac:spMk id="9" creationId="{4D294AA8-1339-4B03-91C3-D9E8EA3B0213}"/>
          </ac:spMkLst>
        </pc:spChg>
      </pc:sldChg>
      <pc:sldChg chg="modSp mod">
        <pc:chgData name="Sophie Preston" userId="b0fc1505-83cc-4b2a-bf3f-212cc7b2b4df" providerId="ADAL" clId="{DBF0B73B-FB13-43A4-B0E1-0AD75323591E}" dt="2023-05-25T06:47:05.690" v="15" actId="2711"/>
        <pc:sldMkLst>
          <pc:docMk/>
          <pc:sldMk cId="2982737232" sldId="380"/>
        </pc:sldMkLst>
        <pc:spChg chg="mod">
          <ac:chgData name="Sophie Preston" userId="b0fc1505-83cc-4b2a-bf3f-212cc7b2b4df" providerId="ADAL" clId="{DBF0B73B-FB13-43A4-B0E1-0AD75323591E}" dt="2023-05-25T06:47:05.690" v="15" actId="2711"/>
          <ac:spMkLst>
            <pc:docMk/>
            <pc:sldMk cId="2982737232" sldId="380"/>
            <ac:spMk id="2" creationId="{A9461C12-DA08-4CD0-A3E9-6D5230D828A3}"/>
          </ac:spMkLst>
        </pc:spChg>
      </pc:sldChg>
      <pc:sldChg chg="new del">
        <pc:chgData name="Sophie Preston" userId="b0fc1505-83cc-4b2a-bf3f-212cc7b2b4df" providerId="ADAL" clId="{DBF0B73B-FB13-43A4-B0E1-0AD75323591E}" dt="2023-05-25T06:52:59.651" v="18" actId="2696"/>
        <pc:sldMkLst>
          <pc:docMk/>
          <pc:sldMk cId="935190567" sldId="381"/>
        </pc:sldMkLst>
      </pc:sldChg>
    </pc:docChg>
  </pc:docChgLst>
  <pc:docChgLst>
    <pc:chgData name="Alex White" userId="45dceca7-e7ff-4f2a-a14b-ae97da05af34" providerId="ADAL" clId="{F3B47F4A-6807-4AE4-9B9C-C66973B446F5}"/>
    <pc:docChg chg="modSld">
      <pc:chgData name="Alex White" userId="45dceca7-e7ff-4f2a-a14b-ae97da05af34" providerId="ADAL" clId="{F3B47F4A-6807-4AE4-9B9C-C66973B446F5}" dt="2019-04-24T14:04:51.571" v="113" actId="20577"/>
      <pc:docMkLst>
        <pc:docMk/>
      </pc:docMkLst>
      <pc:sldChg chg="modSp modNotesTx">
        <pc:chgData name="Alex White" userId="45dceca7-e7ff-4f2a-a14b-ae97da05af34" providerId="ADAL" clId="{F3B47F4A-6807-4AE4-9B9C-C66973B446F5}" dt="2019-04-24T14:00:31.349" v="100" actId="20577"/>
        <pc:sldMkLst>
          <pc:docMk/>
          <pc:sldMk cId="1516557156" sldId="346"/>
        </pc:sldMkLst>
        <pc:spChg chg="mod">
          <ac:chgData name="Alex White" userId="45dceca7-e7ff-4f2a-a14b-ae97da05af34" providerId="ADAL" clId="{F3B47F4A-6807-4AE4-9B9C-C66973B446F5}" dt="2019-04-24T13:45:19.714" v="40" actId="20577"/>
          <ac:spMkLst>
            <pc:docMk/>
            <pc:sldMk cId="1516557156" sldId="346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40:59.099" v="13" actId="6549"/>
          <ac:spMkLst>
            <pc:docMk/>
            <pc:sldMk cId="1516557156" sldId="346"/>
            <ac:spMk id="3" creationId="{00000000-0000-0000-0000-000000000000}"/>
          </ac:spMkLst>
        </pc:spChg>
      </pc:sldChg>
      <pc:sldChg chg="modSp modNotesTx">
        <pc:chgData name="Alex White" userId="45dceca7-e7ff-4f2a-a14b-ae97da05af34" providerId="ADAL" clId="{F3B47F4A-6807-4AE4-9B9C-C66973B446F5}" dt="2019-04-24T13:59:15.149" v="95" actId="20577"/>
        <pc:sldMkLst>
          <pc:docMk/>
          <pc:sldMk cId="946231881" sldId="347"/>
        </pc:sldMkLst>
        <pc:spChg chg="mod">
          <ac:chgData name="Alex White" userId="45dceca7-e7ff-4f2a-a14b-ae97da05af34" providerId="ADAL" clId="{F3B47F4A-6807-4AE4-9B9C-C66973B446F5}" dt="2019-04-24T13:47:53.362" v="54" actId="20577"/>
          <ac:spMkLst>
            <pc:docMk/>
            <pc:sldMk cId="946231881" sldId="347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46:24.292" v="42" actId="20577"/>
          <ac:spMkLst>
            <pc:docMk/>
            <pc:sldMk cId="946231881" sldId="347"/>
            <ac:spMk id="3" creationId="{00000000-0000-0000-0000-000000000000}"/>
          </ac:spMkLst>
        </pc:spChg>
      </pc:sldChg>
      <pc:sldChg chg="modSp">
        <pc:chgData name="Alex White" userId="45dceca7-e7ff-4f2a-a14b-ae97da05af34" providerId="ADAL" clId="{F3B47F4A-6807-4AE4-9B9C-C66973B446F5}" dt="2019-04-24T13:57:06.161" v="94" actId="20577"/>
        <pc:sldMkLst>
          <pc:docMk/>
          <pc:sldMk cId="2635786272" sldId="348"/>
        </pc:sldMkLst>
        <pc:spChg chg="mod">
          <ac:chgData name="Alex White" userId="45dceca7-e7ff-4f2a-a14b-ae97da05af34" providerId="ADAL" clId="{F3B47F4A-6807-4AE4-9B9C-C66973B446F5}" dt="2019-04-24T13:46:31.175" v="44" actId="20577"/>
          <ac:spMkLst>
            <pc:docMk/>
            <pc:sldMk cId="2635786272" sldId="348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57:06.161" v="94" actId="20577"/>
          <ac:spMkLst>
            <pc:docMk/>
            <pc:sldMk cId="2635786272" sldId="348"/>
            <ac:spMk id="8" creationId="{0E01C524-E480-465E-8B1D-C3B57547ADBA}"/>
          </ac:spMkLst>
        </pc:spChg>
      </pc:sldChg>
      <pc:sldChg chg="modSp">
        <pc:chgData name="Alex White" userId="45dceca7-e7ff-4f2a-a14b-ae97da05af34" providerId="ADAL" clId="{F3B47F4A-6807-4AE4-9B9C-C66973B446F5}" dt="2019-04-24T13:09:22.581" v="1" actId="20577"/>
        <pc:sldMkLst>
          <pc:docMk/>
          <pc:sldMk cId="430009685" sldId="352"/>
        </pc:sldMkLst>
        <pc:spChg chg="mod">
          <ac:chgData name="Alex White" userId="45dceca7-e7ff-4f2a-a14b-ae97da05af34" providerId="ADAL" clId="{F3B47F4A-6807-4AE4-9B9C-C66973B446F5}" dt="2019-04-24T13:09:22.581" v="1" actId="20577"/>
          <ac:spMkLst>
            <pc:docMk/>
            <pc:sldMk cId="430009685" sldId="352"/>
            <ac:spMk id="8" creationId="{4760FB65-AEC7-47ED-AE66-7F92B136365F}"/>
          </ac:spMkLst>
        </pc:spChg>
      </pc:sldChg>
      <pc:sldChg chg="modSp modNotesTx">
        <pc:chgData name="Alex White" userId="45dceca7-e7ff-4f2a-a14b-ae97da05af34" providerId="ADAL" clId="{F3B47F4A-6807-4AE4-9B9C-C66973B446F5}" dt="2019-04-24T14:04:51.571" v="113" actId="20577"/>
        <pc:sldMkLst>
          <pc:docMk/>
          <pc:sldMk cId="2669816916" sldId="355"/>
        </pc:sldMkLst>
        <pc:spChg chg="mod">
          <ac:chgData name="Alex White" userId="45dceca7-e7ff-4f2a-a14b-ae97da05af34" providerId="ADAL" clId="{F3B47F4A-6807-4AE4-9B9C-C66973B446F5}" dt="2019-04-24T13:12:16.900" v="3" actId="20577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4:04:06.786" v="112" actId="20577"/>
        <pc:sldMkLst>
          <pc:docMk/>
          <pc:sldMk cId="3739170378" sldId="358"/>
        </pc:sldMkLst>
        <pc:spChg chg="mod">
          <ac:chgData name="Alex White" userId="45dceca7-e7ff-4f2a-a14b-ae97da05af34" providerId="ADAL" clId="{F3B47F4A-6807-4AE4-9B9C-C66973B446F5}" dt="2019-04-24T13:26:40.941" v="7"/>
          <ac:spMkLst>
            <pc:docMk/>
            <pc:sldMk cId="3739170378" sldId="358"/>
            <ac:spMk id="2" creationId="{5C6744C5-029A-463C-AD44-E35ED8DBF423}"/>
          </ac:spMkLst>
        </pc:spChg>
        <pc:spChg chg="mod">
          <ac:chgData name="Alex White" userId="45dceca7-e7ff-4f2a-a14b-ae97da05af34" providerId="ADAL" clId="{F3B47F4A-6807-4AE4-9B9C-C66973B446F5}" dt="2019-04-24T13:26:36.597" v="6"/>
          <ac:spMkLst>
            <pc:docMk/>
            <pc:sldMk cId="3739170378" sldId="358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4:02:37.148" v="106" actId="20577"/>
        <pc:sldMkLst>
          <pc:docMk/>
          <pc:sldMk cId="914610293" sldId="359"/>
        </pc:sldMkLst>
        <pc:spChg chg="mod">
          <ac:chgData name="Alex White" userId="45dceca7-e7ff-4f2a-a14b-ae97da05af34" providerId="ADAL" clId="{F3B47F4A-6807-4AE4-9B9C-C66973B446F5}" dt="2019-04-24T13:26:30.631" v="5"/>
          <ac:spMkLst>
            <pc:docMk/>
            <pc:sldMk cId="914610293" sldId="359"/>
            <ac:spMk id="2" creationId="{005C904D-EA73-4D1C-9BCB-B3824CC9CB5B}"/>
          </ac:spMkLst>
        </pc:spChg>
        <pc:spChg chg="mod">
          <ac:chgData name="Alex White" userId="45dceca7-e7ff-4f2a-a14b-ae97da05af34" providerId="ADAL" clId="{F3B47F4A-6807-4AE4-9B9C-C66973B446F5}" dt="2019-04-24T13:26:26.578" v="4"/>
          <ac:spMkLst>
            <pc:docMk/>
            <pc:sldMk cId="914610293" sldId="359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3:56:49.082" v="90" actId="20577"/>
        <pc:sldMkLst>
          <pc:docMk/>
          <pc:sldMk cId="3584053925" sldId="367"/>
        </pc:sldMkLst>
        <pc:spChg chg="mod">
          <ac:chgData name="Alex White" userId="45dceca7-e7ff-4f2a-a14b-ae97da05af34" providerId="ADAL" clId="{F3B47F4A-6807-4AE4-9B9C-C66973B446F5}" dt="2019-04-24T13:48:33.111" v="67" actId="20577"/>
          <ac:spMkLst>
            <pc:docMk/>
            <pc:sldMk cId="3584053925" sldId="367"/>
            <ac:spMk id="3" creationId="{D8D613FD-07BF-4B4A-A8F3-FB2A7591E8D8}"/>
          </ac:spMkLst>
        </pc:spChg>
      </pc:sldChg>
      <pc:sldChg chg="modNotesTx">
        <pc:chgData name="Alex White" userId="45dceca7-e7ff-4f2a-a14b-ae97da05af34" providerId="ADAL" clId="{F3B47F4A-6807-4AE4-9B9C-C66973B446F5}" dt="2019-04-24T13:55:42.631" v="81" actId="20577"/>
        <pc:sldMkLst>
          <pc:docMk/>
          <pc:sldMk cId="1656262699" sldId="368"/>
        </pc:sldMkLst>
      </pc:sldChg>
      <pc:sldChg chg="modSp modNotesTx">
        <pc:chgData name="Alex White" userId="45dceca7-e7ff-4f2a-a14b-ae97da05af34" providerId="ADAL" clId="{F3B47F4A-6807-4AE4-9B9C-C66973B446F5}" dt="2019-04-24T13:53:04.427" v="80" actId="20577"/>
        <pc:sldMkLst>
          <pc:docMk/>
          <pc:sldMk cId="3683128698" sldId="369"/>
        </pc:sldMkLst>
        <pc:spChg chg="mod">
          <ac:chgData name="Alex White" userId="45dceca7-e7ff-4f2a-a14b-ae97da05af34" providerId="ADAL" clId="{F3B47F4A-6807-4AE4-9B9C-C66973B446F5}" dt="2019-04-24T13:51:41.145" v="71" actId="20577"/>
          <ac:spMkLst>
            <pc:docMk/>
            <pc:sldMk cId="3683128698" sldId="369"/>
            <ac:spMk id="9" creationId="{4D294AA8-1339-4B03-91C3-D9E8EA3B0213}"/>
          </ac:spMkLst>
        </pc:spChg>
      </pc:sldChg>
    </pc:docChg>
  </pc:docChgLst>
  <pc:docChgLst>
    <pc:chgData name="Emma Bailey" userId="S::emma.bailey@scope.org.uk::ccb2fa07-424c-41d7-b4e7-5b09dbc36d76" providerId="AD" clId="Web-{84FE5884-32C8-3654-6737-278CA25FEDA6}"/>
    <pc:docChg chg="modSld">
      <pc:chgData name="Emma Bailey" userId="S::emma.bailey@scope.org.uk::ccb2fa07-424c-41d7-b4e7-5b09dbc36d76" providerId="AD" clId="Web-{84FE5884-32C8-3654-6737-278CA25FEDA6}" dt="2023-07-14T11:31:08.623" v="0" actId="20577"/>
      <pc:docMkLst>
        <pc:docMk/>
      </pc:docMkLst>
      <pc:sldChg chg="modSp">
        <pc:chgData name="Emma Bailey" userId="S::emma.bailey@scope.org.uk::ccb2fa07-424c-41d7-b4e7-5b09dbc36d76" providerId="AD" clId="Web-{84FE5884-32C8-3654-6737-278CA25FEDA6}" dt="2023-07-14T11:31:08.623" v="0" actId="20577"/>
        <pc:sldMkLst>
          <pc:docMk/>
          <pc:sldMk cId="3820694532" sldId="441"/>
        </pc:sldMkLst>
        <pc:spChg chg="mod">
          <ac:chgData name="Emma Bailey" userId="S::emma.bailey@scope.org.uk::ccb2fa07-424c-41d7-b4e7-5b09dbc36d76" providerId="AD" clId="Web-{84FE5884-32C8-3654-6737-278CA25FEDA6}" dt="2023-07-14T11:31:08.623" v="0" actId="20577"/>
          <ac:spMkLst>
            <pc:docMk/>
            <pc:sldMk cId="3820694532" sldId="441"/>
            <ac:spMk id="2" creationId="{2C894069-3544-431D-BA72-76F3D1D50D37}"/>
          </ac:spMkLst>
        </pc:spChg>
      </pc:sldChg>
    </pc:docChg>
  </pc:docChgLst>
  <pc:docChgLst>
    <pc:chgData name="Andrew Squires" userId="46596a1b-a1b5-4423-b91d-fa3a4e120411" providerId="ADAL" clId="{4FDFCCD8-FA30-4A94-B7E9-EA4C8D899FC6}"/>
    <pc:docChg chg="custSel modSld">
      <pc:chgData name="Andrew Squires" userId="46596a1b-a1b5-4423-b91d-fa3a4e120411" providerId="ADAL" clId="{4FDFCCD8-FA30-4A94-B7E9-EA4C8D899FC6}" dt="2020-08-10T14:57:32.729" v="2" actId="21"/>
      <pc:docMkLst>
        <pc:docMk/>
      </pc:docMkLst>
      <pc:sldChg chg="delSp mod">
        <pc:chgData name="Andrew Squires" userId="46596a1b-a1b5-4423-b91d-fa3a4e120411" providerId="ADAL" clId="{4FDFCCD8-FA30-4A94-B7E9-EA4C8D899FC6}" dt="2020-08-10T14:57:22.523" v="0" actId="21"/>
        <pc:sldMkLst>
          <pc:docMk/>
          <pc:sldMk cId="3739170378" sldId="358"/>
        </pc:sldMkLst>
        <pc:spChg chg="del">
          <ac:chgData name="Andrew Squires" userId="46596a1b-a1b5-4423-b91d-fa3a4e120411" providerId="ADAL" clId="{4FDFCCD8-FA30-4A94-B7E9-EA4C8D899FC6}" dt="2020-08-10T14:57:22.523" v="0" actId="21"/>
          <ac:spMkLst>
            <pc:docMk/>
            <pc:sldMk cId="3739170378" sldId="358"/>
            <ac:spMk id="6" creationId="{952E16C7-CC6D-406F-844C-D6D867B2CB60}"/>
          </ac:spMkLst>
        </pc:spChg>
      </pc:sldChg>
      <pc:sldChg chg="delSp mod">
        <pc:chgData name="Andrew Squires" userId="46596a1b-a1b5-4423-b91d-fa3a4e120411" providerId="ADAL" clId="{4FDFCCD8-FA30-4A94-B7E9-EA4C8D899FC6}" dt="2020-08-10T14:57:28.161" v="1" actId="21"/>
        <pc:sldMkLst>
          <pc:docMk/>
          <pc:sldMk cId="914610293" sldId="359"/>
        </pc:sldMkLst>
        <pc:spChg chg="del">
          <ac:chgData name="Andrew Squires" userId="46596a1b-a1b5-4423-b91d-fa3a4e120411" providerId="ADAL" clId="{4FDFCCD8-FA30-4A94-B7E9-EA4C8D899FC6}" dt="2020-08-10T14:57:28.161" v="1" actId="21"/>
          <ac:spMkLst>
            <pc:docMk/>
            <pc:sldMk cId="914610293" sldId="359"/>
            <ac:spMk id="6" creationId="{952E16C7-CC6D-406F-844C-D6D867B2CB60}"/>
          </ac:spMkLst>
        </pc:spChg>
      </pc:sldChg>
      <pc:sldChg chg="delSp">
        <pc:chgData name="Andrew Squires" userId="46596a1b-a1b5-4423-b91d-fa3a4e120411" providerId="ADAL" clId="{4FDFCCD8-FA30-4A94-B7E9-EA4C8D899FC6}" dt="2020-08-10T14:57:32.729" v="2" actId="21"/>
        <pc:sldMkLst>
          <pc:docMk/>
          <pc:sldMk cId="3683128698" sldId="369"/>
        </pc:sldMkLst>
        <pc:spChg chg="del">
          <ac:chgData name="Andrew Squires" userId="46596a1b-a1b5-4423-b91d-fa3a4e120411" providerId="ADAL" clId="{4FDFCCD8-FA30-4A94-B7E9-EA4C8D899FC6}" dt="2020-08-10T14:57:32.729" v="2" actId="21"/>
          <ac:spMkLst>
            <pc:docMk/>
            <pc:sldMk cId="3683128698" sldId="369"/>
            <ac:spMk id="5" creationId="{1E8576D9-AAEF-432C-B408-911DA9352F47}"/>
          </ac:spMkLst>
        </pc:spChg>
      </pc:sldChg>
    </pc:docChg>
  </pc:docChgLst>
  <pc:docChgLst>
    <pc:chgData name="Alex White" userId="45dceca7-e7ff-4f2a-a14b-ae97da05af34" providerId="ADAL" clId="{47F2CFF7-2016-42A0-A14C-A6CA0CC2548A}"/>
    <pc:docChg chg="modSld">
      <pc:chgData name="Alex White" userId="45dceca7-e7ff-4f2a-a14b-ae97da05af34" providerId="ADAL" clId="{47F2CFF7-2016-42A0-A14C-A6CA0CC2548A}" dt="2023-07-17T15:08:15.243" v="216" actId="20577"/>
      <pc:docMkLst>
        <pc:docMk/>
      </pc:docMkLst>
      <pc:sldChg chg="modSp mod">
        <pc:chgData name="Alex White" userId="45dceca7-e7ff-4f2a-a14b-ae97da05af34" providerId="ADAL" clId="{47F2CFF7-2016-42A0-A14C-A6CA0CC2548A}" dt="2023-07-17T14:53:14.534" v="7" actId="6549"/>
        <pc:sldMkLst>
          <pc:docMk/>
          <pc:sldMk cId="1516557156" sldId="346"/>
        </pc:sldMkLst>
        <pc:spChg chg="mod">
          <ac:chgData name="Alex White" userId="45dceca7-e7ff-4f2a-a14b-ae97da05af34" providerId="ADAL" clId="{47F2CFF7-2016-42A0-A14C-A6CA0CC2548A}" dt="2023-07-17T14:53:14.534" v="7" actId="6549"/>
          <ac:spMkLst>
            <pc:docMk/>
            <pc:sldMk cId="1516557156" sldId="346"/>
            <ac:spMk id="2" creationId="{00000000-0000-0000-0000-000000000000}"/>
          </ac:spMkLst>
        </pc:spChg>
      </pc:sldChg>
      <pc:sldChg chg="modSp">
        <pc:chgData name="Alex White" userId="45dceca7-e7ff-4f2a-a14b-ae97da05af34" providerId="ADAL" clId="{47F2CFF7-2016-42A0-A14C-A6CA0CC2548A}" dt="2023-07-17T14:54:28.884" v="28" actId="20577"/>
        <pc:sldMkLst>
          <pc:docMk/>
          <pc:sldMk cId="946231881" sldId="347"/>
        </pc:sldMkLst>
        <pc:spChg chg="mod">
          <ac:chgData name="Alex White" userId="45dceca7-e7ff-4f2a-a14b-ae97da05af34" providerId="ADAL" clId="{47F2CFF7-2016-42A0-A14C-A6CA0CC2548A}" dt="2023-07-17T14:54:28.884" v="28" actId="20577"/>
          <ac:spMkLst>
            <pc:docMk/>
            <pc:sldMk cId="946231881" sldId="347"/>
            <ac:spMk id="3" creationId="{00000000-0000-0000-0000-000000000000}"/>
          </ac:spMkLst>
        </pc:spChg>
      </pc:sldChg>
      <pc:sldChg chg="modNotesTx">
        <pc:chgData name="Alex White" userId="45dceca7-e7ff-4f2a-a14b-ae97da05af34" providerId="ADAL" clId="{47F2CFF7-2016-42A0-A14C-A6CA0CC2548A}" dt="2023-07-17T14:52:08.484" v="3" actId="20577"/>
        <pc:sldMkLst>
          <pc:docMk/>
          <pc:sldMk cId="3739170378" sldId="358"/>
        </pc:sldMkLst>
      </pc:sldChg>
      <pc:sldChg chg="modSp">
        <pc:chgData name="Alex White" userId="45dceca7-e7ff-4f2a-a14b-ae97da05af34" providerId="ADAL" clId="{47F2CFF7-2016-42A0-A14C-A6CA0CC2548A}" dt="2023-07-17T14:56:46.397" v="57" actId="20577"/>
        <pc:sldMkLst>
          <pc:docMk/>
          <pc:sldMk cId="3584053925" sldId="367"/>
        </pc:sldMkLst>
        <pc:spChg chg="mod">
          <ac:chgData name="Alex White" userId="45dceca7-e7ff-4f2a-a14b-ae97da05af34" providerId="ADAL" clId="{47F2CFF7-2016-42A0-A14C-A6CA0CC2548A}" dt="2023-07-17T14:56:46.397" v="57" actId="20577"/>
          <ac:spMkLst>
            <pc:docMk/>
            <pc:sldMk cId="3584053925" sldId="367"/>
            <ac:spMk id="3" creationId="{D8D613FD-07BF-4B4A-A8F3-FB2A7591E8D8}"/>
          </ac:spMkLst>
        </pc:spChg>
      </pc:sldChg>
      <pc:sldChg chg="modNotesTx">
        <pc:chgData name="Alex White" userId="45dceca7-e7ff-4f2a-a14b-ae97da05af34" providerId="ADAL" clId="{47F2CFF7-2016-42A0-A14C-A6CA0CC2548A}" dt="2023-07-17T14:57:51.362" v="73" actId="20577"/>
        <pc:sldMkLst>
          <pc:docMk/>
          <pc:sldMk cId="1656262699" sldId="368"/>
        </pc:sldMkLst>
      </pc:sldChg>
      <pc:sldChg chg="modSp mod">
        <pc:chgData name="Alex White" userId="45dceca7-e7ff-4f2a-a14b-ae97da05af34" providerId="ADAL" clId="{47F2CFF7-2016-42A0-A14C-A6CA0CC2548A}" dt="2023-07-17T15:07:03.724" v="207" actId="20577"/>
        <pc:sldMkLst>
          <pc:docMk/>
          <pc:sldMk cId="1727111390" sldId="426"/>
        </pc:sldMkLst>
        <pc:spChg chg="mod">
          <ac:chgData name="Alex White" userId="45dceca7-e7ff-4f2a-a14b-ae97da05af34" providerId="ADAL" clId="{47F2CFF7-2016-42A0-A14C-A6CA0CC2548A}" dt="2023-07-17T15:07:03.724" v="207" actId="20577"/>
          <ac:spMkLst>
            <pc:docMk/>
            <pc:sldMk cId="1727111390" sldId="426"/>
            <ac:spMk id="17411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0:33.989" v="133" actId="6549"/>
        <pc:sldMkLst>
          <pc:docMk/>
          <pc:sldMk cId="1085156540" sldId="427"/>
        </pc:sldMkLst>
        <pc:spChg chg="mod">
          <ac:chgData name="Alex White" userId="45dceca7-e7ff-4f2a-a14b-ae97da05af34" providerId="ADAL" clId="{47F2CFF7-2016-42A0-A14C-A6CA0CC2548A}" dt="2023-07-17T15:00:33.989" v="133" actId="6549"/>
          <ac:spMkLst>
            <pc:docMk/>
            <pc:sldMk cId="1085156540" sldId="427"/>
            <ac:spMk id="2" creationId="{957229C0-61AD-463A-B1AC-239E2A4C57B5}"/>
          </ac:spMkLst>
        </pc:spChg>
      </pc:sldChg>
      <pc:sldChg chg="modSp">
        <pc:chgData name="Alex White" userId="45dceca7-e7ff-4f2a-a14b-ae97da05af34" providerId="ADAL" clId="{47F2CFF7-2016-42A0-A14C-A6CA0CC2548A}" dt="2023-07-17T15:08:15.243" v="216" actId="20577"/>
        <pc:sldMkLst>
          <pc:docMk/>
          <pc:sldMk cId="3953060665" sldId="434"/>
        </pc:sldMkLst>
        <pc:spChg chg="mod">
          <ac:chgData name="Alex White" userId="45dceca7-e7ff-4f2a-a14b-ae97da05af34" providerId="ADAL" clId="{47F2CFF7-2016-42A0-A14C-A6CA0CC2548A}" dt="2023-07-17T15:08:15.243" v="216" actId="20577"/>
          <ac:spMkLst>
            <pc:docMk/>
            <pc:sldMk cId="3953060665" sldId="434"/>
            <ac:spMk id="5" creationId="{35E80D83-9349-46F2-B47C-538368C48A9D}"/>
          </ac:spMkLst>
        </pc:spChg>
      </pc:sldChg>
      <pc:sldChg chg="modSp mod">
        <pc:chgData name="Alex White" userId="45dceca7-e7ff-4f2a-a14b-ae97da05af34" providerId="ADAL" clId="{47F2CFF7-2016-42A0-A14C-A6CA0CC2548A}" dt="2023-07-17T14:58:29.702" v="74" actId="6549"/>
        <pc:sldMkLst>
          <pc:docMk/>
          <pc:sldMk cId="1320439160" sldId="438"/>
        </pc:sldMkLst>
        <pc:spChg chg="mod">
          <ac:chgData name="Alex White" userId="45dceca7-e7ff-4f2a-a14b-ae97da05af34" providerId="ADAL" clId="{47F2CFF7-2016-42A0-A14C-A6CA0CC2548A}" dt="2023-07-17T14:58:29.702" v="74" actId="6549"/>
          <ac:spMkLst>
            <pc:docMk/>
            <pc:sldMk cId="1320439160" sldId="438"/>
            <ac:spMk id="3" creationId="{D8D613FD-07BF-4B4A-A8F3-FB2A7591E8D8}"/>
          </ac:spMkLst>
        </pc:spChg>
      </pc:sldChg>
      <pc:sldChg chg="modSp mod">
        <pc:chgData name="Alex White" userId="45dceca7-e7ff-4f2a-a14b-ae97da05af34" providerId="ADAL" clId="{47F2CFF7-2016-42A0-A14C-A6CA0CC2548A}" dt="2023-07-17T15:00:10.341" v="122" actId="20577"/>
        <pc:sldMkLst>
          <pc:docMk/>
          <pc:sldMk cId="859793240" sldId="439"/>
        </pc:sldMkLst>
        <pc:spChg chg="mod">
          <ac:chgData name="Alex White" userId="45dceca7-e7ff-4f2a-a14b-ae97da05af34" providerId="ADAL" clId="{47F2CFF7-2016-42A0-A14C-A6CA0CC2548A}" dt="2023-07-17T14:59:03.997" v="90" actId="6549"/>
          <ac:spMkLst>
            <pc:docMk/>
            <pc:sldMk cId="859793240" sldId="439"/>
            <ac:spMk id="2" creationId="{B0F503F6-47DE-A4DA-1E08-77566614D9B7}"/>
          </ac:spMkLst>
        </pc:spChg>
        <pc:spChg chg="mod">
          <ac:chgData name="Alex White" userId="45dceca7-e7ff-4f2a-a14b-ae97da05af34" providerId="ADAL" clId="{47F2CFF7-2016-42A0-A14C-A6CA0CC2548A}" dt="2023-07-17T15:00:10.341" v="122" actId="20577"/>
          <ac:spMkLst>
            <pc:docMk/>
            <pc:sldMk cId="859793240" sldId="439"/>
            <ac:spMk id="4" creationId="{DE02FEBF-04FE-424E-69BE-E4E6F7F6EBE8}"/>
          </ac:spMkLst>
        </pc:spChg>
      </pc:sldChg>
      <pc:sldChg chg="modSp mod">
        <pc:chgData name="Alex White" userId="45dceca7-e7ff-4f2a-a14b-ae97da05af34" providerId="ADAL" clId="{47F2CFF7-2016-42A0-A14C-A6CA0CC2548A}" dt="2023-07-17T15:04:52.188" v="187" actId="20577"/>
        <pc:sldMkLst>
          <pc:docMk/>
          <pc:sldMk cId="3367555515" sldId="440"/>
        </pc:sldMkLst>
        <pc:spChg chg="mod">
          <ac:chgData name="Alex White" userId="45dceca7-e7ff-4f2a-a14b-ae97da05af34" providerId="ADAL" clId="{47F2CFF7-2016-42A0-A14C-A6CA0CC2548A}" dt="2023-07-17T15:04:52.188" v="187" actId="20577"/>
          <ac:spMkLst>
            <pc:docMk/>
            <pc:sldMk cId="3367555515" sldId="440"/>
            <ac:spMk id="6147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6:02.597" v="206" actId="20577"/>
        <pc:sldMkLst>
          <pc:docMk/>
          <pc:sldMk cId="3820694532" sldId="441"/>
        </pc:sldMkLst>
        <pc:spChg chg="mod">
          <ac:chgData name="Alex White" userId="45dceca7-e7ff-4f2a-a14b-ae97da05af34" providerId="ADAL" clId="{47F2CFF7-2016-42A0-A14C-A6CA0CC2548A}" dt="2023-07-17T15:06:02.597" v="206" actId="20577"/>
          <ac:spMkLst>
            <pc:docMk/>
            <pc:sldMk cId="3820694532" sldId="441"/>
            <ac:spMk id="6147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7:47.020" v="211" actId="6549"/>
        <pc:sldMkLst>
          <pc:docMk/>
          <pc:sldMk cId="4013589526" sldId="442"/>
        </pc:sldMkLst>
        <pc:spChg chg="mod">
          <ac:chgData name="Alex White" userId="45dceca7-e7ff-4f2a-a14b-ae97da05af34" providerId="ADAL" clId="{47F2CFF7-2016-42A0-A14C-A6CA0CC2548A}" dt="2023-07-17T15:07:47.020" v="211" actId="6549"/>
          <ac:spMkLst>
            <pc:docMk/>
            <pc:sldMk cId="4013589526" sldId="442"/>
            <ac:spMk id="3" creationId="{F60EB2F4-2075-5832-4FAC-199A98E47EDA}"/>
          </ac:spMkLst>
        </pc:spChg>
      </pc:sldChg>
      <pc:sldChg chg="modSp mod">
        <pc:chgData name="Alex White" userId="45dceca7-e7ff-4f2a-a14b-ae97da05af34" providerId="ADAL" clId="{47F2CFF7-2016-42A0-A14C-A6CA0CC2548A}" dt="2023-07-17T15:03:10.973" v="135" actId="6549"/>
        <pc:sldMkLst>
          <pc:docMk/>
          <pc:sldMk cId="400142592" sldId="443"/>
        </pc:sldMkLst>
        <pc:spChg chg="mod">
          <ac:chgData name="Alex White" userId="45dceca7-e7ff-4f2a-a14b-ae97da05af34" providerId="ADAL" clId="{47F2CFF7-2016-42A0-A14C-A6CA0CC2548A}" dt="2023-07-17T15:03:10.973" v="135" actId="6549"/>
          <ac:spMkLst>
            <pc:docMk/>
            <pc:sldMk cId="400142592" sldId="443"/>
            <ac:spMk id="2" creationId="{2C894069-3544-431D-BA72-76F3D1D50D37}"/>
          </ac:spMkLst>
        </pc:spChg>
      </pc:sldChg>
    </pc:docChg>
  </pc:docChgLst>
  <pc:docChgLst>
    <pc:chgData name="Alex White" userId="45dceca7-e7ff-4f2a-a14b-ae97da05af34" providerId="ADAL" clId="{6AB7A09E-B9E3-4B58-B6F2-C0C2D53D8372}"/>
    <pc:docChg chg="addSld delSld modSld sldOrd">
      <pc:chgData name="Alex White" userId="45dceca7-e7ff-4f2a-a14b-ae97da05af34" providerId="ADAL" clId="{6AB7A09E-B9E3-4B58-B6F2-C0C2D53D8372}" dt="2023-08-23T09:59:22.616" v="3" actId="2696"/>
      <pc:docMkLst>
        <pc:docMk/>
      </pc:docMkLst>
      <pc:sldChg chg="del">
        <pc:chgData name="Alex White" userId="45dceca7-e7ff-4f2a-a14b-ae97da05af34" providerId="ADAL" clId="{6AB7A09E-B9E3-4B58-B6F2-C0C2D53D8372}" dt="2023-08-23T09:59:22.616" v="3" actId="2696"/>
        <pc:sldMkLst>
          <pc:docMk/>
          <pc:sldMk cId="1375729877" sldId="325"/>
        </pc:sldMkLst>
      </pc:sldChg>
      <pc:sldChg chg="add ord">
        <pc:chgData name="Alex White" userId="45dceca7-e7ff-4f2a-a14b-ae97da05af34" providerId="ADAL" clId="{6AB7A09E-B9E3-4B58-B6F2-C0C2D53D8372}" dt="2023-08-23T09:59:17.596" v="2"/>
        <pc:sldMkLst>
          <pc:docMk/>
          <pc:sldMk cId="2245055500" sldId="444"/>
        </pc:sldMkLst>
      </pc:sldChg>
    </pc:docChg>
  </pc:docChgLst>
  <pc:docChgLst>
    <pc:chgData name="Alex White" userId="45dceca7-e7ff-4f2a-a14b-ae97da05af34" providerId="ADAL" clId="{9F77DAD4-3C01-49F1-9C38-19307CB47F46}"/>
    <pc:docChg chg="modSld">
      <pc:chgData name="Alex White" userId="45dceca7-e7ff-4f2a-a14b-ae97da05af34" providerId="ADAL" clId="{9F77DAD4-3C01-49F1-9C38-19307CB47F46}" dt="2020-10-02T13:59:46.096" v="6" actId="6549"/>
      <pc:docMkLst>
        <pc:docMk/>
      </pc:docMkLst>
      <pc:sldChg chg="modSp mod">
        <pc:chgData name="Alex White" userId="45dceca7-e7ff-4f2a-a14b-ae97da05af34" providerId="ADAL" clId="{9F77DAD4-3C01-49F1-9C38-19307CB47F46}" dt="2020-10-02T13:59:46.096" v="6" actId="6549"/>
        <pc:sldMkLst>
          <pc:docMk/>
          <pc:sldMk cId="946231881" sldId="347"/>
        </pc:sldMkLst>
        <pc:spChg chg="mod">
          <ac:chgData name="Alex White" userId="45dceca7-e7ff-4f2a-a14b-ae97da05af34" providerId="ADAL" clId="{9F77DAD4-3C01-49F1-9C38-19307CB47F46}" dt="2020-10-02T13:59:46.096" v="6" actId="6549"/>
          <ac:spMkLst>
            <pc:docMk/>
            <pc:sldMk cId="946231881" sldId="347"/>
            <ac:spMk id="3" creationId="{00000000-0000-0000-0000-000000000000}"/>
          </ac:spMkLst>
        </pc:spChg>
      </pc:sldChg>
      <pc:sldChg chg="modNotesTx">
        <pc:chgData name="Alex White" userId="45dceca7-e7ff-4f2a-a14b-ae97da05af34" providerId="ADAL" clId="{9F77DAD4-3C01-49F1-9C38-19307CB47F46}" dt="2020-10-02T13:57:30.970" v="5" actId="20577"/>
        <pc:sldMkLst>
          <pc:docMk/>
          <pc:sldMk cId="430009685" sldId="35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C490D-FFB0-E94C-A7EF-83EC840D08C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C0E6D-4AD5-1D44-8C76-97F87322F1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2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272014/global-social-networks-ranked-by-number-of-user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kinsta.com/blog/linkedin-statistics/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out-cv.com/pages/job-search-statistics-uk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balimpact.com/blog/7-employees-that-got-it-wrong-on-social-media.-or-did-their-employer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themuse.com/advice/yes-you-can-get-fired-for-your-social-media-posts-9-times-people-learned-this-lesson-the-hard-way" TargetMode="External"/><Relationship Id="rId5" Type="http://schemas.openxmlformats.org/officeDocument/2006/relationships/hyperlink" Target="https://www.myhrdept.co.uk/latest_news/employee-dismissed-for-facebook-posts/" TargetMode="External"/><Relationship Id="rId4" Type="http://schemas.openxmlformats.org/officeDocument/2006/relationships/hyperlink" Target="https://awhsolicitors.co.uk/articles/employment/fired-for-social-media-mi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n.scope.org.uk/people-and-teams/sisc/Documents/Social%20media%20policy.docx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chcult.com/most-common-passwords/" TargetMode="Externa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A2B0F8A-9F13-D544-9761-3042A376E768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49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34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Stats are for 2023 from Statista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LinkedIn stats are from 202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63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200">
              <a:defRPr/>
            </a:pPr>
            <a:endParaRPr lang="en-GB" dirty="0">
              <a:cs typeface="Calibri" panose="020F0502020204030204"/>
            </a:endParaRPr>
          </a:p>
          <a:p>
            <a:pPr defTabSz="457200">
              <a:defRPr/>
            </a:pPr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32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2023 UK stats from Standout CV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41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65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84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29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80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10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Examples to use as a discussion point with the group.</a:t>
            </a:r>
            <a:endParaRPr lang="en-GB" dirty="0">
              <a:cs typeface="Calibri"/>
            </a:endParaRPr>
          </a:p>
          <a:p>
            <a:endParaRPr lang="en-GB" dirty="0"/>
          </a:p>
          <a:p>
            <a:r>
              <a:rPr lang="en-GB" u="sng" dirty="0">
                <a:hlinkClick r:id="rId3"/>
              </a:rPr>
              <a:t>Tribal Impact – 7 employees that ‘got it wrong’ on social media. Or did their employer? March 2021</a:t>
            </a:r>
            <a:endParaRPr lang="en-GB" dirty="0"/>
          </a:p>
          <a:p>
            <a:r>
              <a:rPr lang="en-GB" u="sng" dirty="0">
                <a:hlinkClick r:id="rId4"/>
              </a:rPr>
              <a:t>AWH Solicitors article – Social media misuse can get you in serious trouble – February 2022</a:t>
            </a:r>
            <a:endParaRPr lang="en-GB" dirty="0"/>
          </a:p>
          <a:p>
            <a:r>
              <a:rPr lang="en-GB" u="sng" dirty="0">
                <a:hlinkClick r:id="rId5"/>
              </a:rPr>
              <a:t>My HR Dept – Employee dismissed for Facebook posts</a:t>
            </a:r>
            <a:endParaRPr lang="en-GB" dirty="0"/>
          </a:p>
          <a:p>
            <a:endParaRPr lang="en-GB" dirty="0"/>
          </a:p>
          <a:p>
            <a:r>
              <a:rPr lang="en-GB" u="sng" dirty="0">
                <a:hlinkClick r:id="rId6"/>
              </a:rPr>
              <a:t>The Muse – Yes, you can get fired for your social media posts: 9 times people learned this lesson the hard way – June 2020</a:t>
            </a:r>
            <a:endParaRPr lang="en-GB" dirty="0"/>
          </a:p>
          <a:p>
            <a:endParaRPr lang="en-GB" dirty="0">
              <a:cs typeface="Calibri"/>
            </a:endParaRP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60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21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https://standout-cv.com/pages/job-search-statistics-uk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52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Scope’s social media policy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en-GB" sz="1800" dirty="0">
              <a:effectLst/>
              <a:latin typeface="Arial" panose="020B060402020202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SplashData (2022) – 100 Most Common Passwords of 2022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279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15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314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497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9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2245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 from https://www.scope.org.uk/advice-and-support/jobs-board-video/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520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082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77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1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0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89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55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26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IN PERSON -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activity will depend on the number of participants. You will need 2 mobile phones and a trainer or learning support assistant to be ‘Caroline Jones’. Go to another room. Each participant then needs to make a call to Caroline asking about the vacancy, whether it is full-time or part-time and to request an application form.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participants to plan what they are going to say. Take turns in calling ‘Caroline Jones’. Once everyone has had a turn, gather feedback for each participant. This can feed into their personal action plan.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seen an advertisement in the paper for a job you would like to apply for.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job advertisement states that you need to telephone for an application form.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detail of whether this is a full-time or part-time vacancy.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Telephone to ask for an application form and ask how many hours a week this vacancy is for?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1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BCE0ED7-F16D-7B4D-ABD2-C37D6ACAA4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88" t="32879"/>
          <a:stretch/>
        </p:blipFill>
        <p:spPr>
          <a:xfrm>
            <a:off x="0" y="0"/>
            <a:ext cx="9101138" cy="287236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57FC007-4F95-A54F-9701-7116E73D9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6850" y="3273409"/>
            <a:ext cx="9177338" cy="609398"/>
          </a:xfrm>
        </p:spPr>
        <p:txBody>
          <a:bodyPr/>
          <a:lstStyle>
            <a:lvl1pPr marL="0" indent="0" algn="l">
              <a:buNone/>
              <a:defRPr sz="4400" b="0">
                <a:solidFill>
                  <a:srgbClr val="F6F3F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E6CE19-FA00-7642-9EB1-40369589F0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1227"/>
          <a:stretch/>
        </p:blipFill>
        <p:spPr>
          <a:xfrm rot="16200000">
            <a:off x="8402198" y="3904032"/>
            <a:ext cx="2409895" cy="34980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AEB063-1FEC-BF49-A812-BD0AB63533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043488" y="5294387"/>
            <a:ext cx="6026150" cy="67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8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82E6E-4277-CF45-8D03-AC00EA94C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Chart slide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B80E735-1FFE-A649-AA5C-E19FF304E2B0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2925" y="1628775"/>
            <a:ext cx="6858001" cy="4400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2C52C1-A996-7C40-AEB9-8063BA3A10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15338" y="1600200"/>
            <a:ext cx="3271837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343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BC15A5-8DFE-414E-B1E4-1EFD00E306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7120" r="6709"/>
          <a:stretch/>
        </p:blipFill>
        <p:spPr>
          <a:xfrm rot="16200000">
            <a:off x="2523144" y="-2523144"/>
            <a:ext cx="4944534" cy="99908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247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section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B5846B-C4FA-4A44-B33E-7DE98B553D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3055" r="23300"/>
          <a:stretch/>
        </p:blipFill>
        <p:spPr>
          <a:xfrm flipH="1">
            <a:off x="0" y="0"/>
            <a:ext cx="9934162" cy="496202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400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2852-BE3B-7A4D-9069-8CB11CDA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Hargreaves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436B7-EF2A-4348-A944-BA5CA0F9D3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35F32E-F324-CE4D-8735-58EFABEC4DE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207804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444F65-A7F7-324B-97BE-3E2F9DA8C1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75" t="24983"/>
          <a:stretch/>
        </p:blipFill>
        <p:spPr>
          <a:xfrm>
            <a:off x="0" y="0"/>
            <a:ext cx="10029826" cy="12160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317FCB-9419-134F-810D-5212A869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6F176-9058-6F4C-BBD2-E41ED639E7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38EE2E-3D5C-1149-BE88-B73E870E290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307721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DAF696-444A-FE46-97CA-A7D92E43C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845" t="24709"/>
          <a:stretch/>
        </p:blipFill>
        <p:spPr>
          <a:xfrm>
            <a:off x="-1" y="0"/>
            <a:ext cx="10029825" cy="12238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3D7224-E9CA-B645-9733-F9A1947B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3AA05D-B89D-4541-AD80-A74DB97C9C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F3F955-44A6-3540-8450-752C6194611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392996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3E1E449-90EB-4848-9EDE-A2D76D36C0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976" t="27026"/>
          <a:stretch/>
        </p:blipFill>
        <p:spPr>
          <a:xfrm>
            <a:off x="-1" y="0"/>
            <a:ext cx="10044919" cy="1213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3D7224-E9CA-B645-9733-F9A1947B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3AA05D-B89D-4541-AD80-A74DB97C9C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F3F955-44A6-3540-8450-752C6194611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69495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-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A972B5B-D2AF-BF48-9934-0FD3A2B4EC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3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9E57E-4CD7-2C48-B48A-7B59A7666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Table slide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E4DB89E2-754C-D842-925C-A852B4213D8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42938" y="1785938"/>
            <a:ext cx="8101012" cy="43005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86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D17DB-4AE0-AC4E-B168-D9329794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6093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0B50A-E1B1-2D47-97CA-025053187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40524"/>
            <a:ext cx="10515600" cy="253402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243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96" r:id="rId3"/>
    <p:sldLayoutId id="2147483686" r:id="rId4"/>
    <p:sldLayoutId id="2147483691" r:id="rId5"/>
    <p:sldLayoutId id="2147483692" r:id="rId6"/>
    <p:sldLayoutId id="2147483693" r:id="rId7"/>
    <p:sldLayoutId id="2147483690" r:id="rId8"/>
    <p:sldLayoutId id="2147483688" r:id="rId9"/>
    <p:sldLayoutId id="2147483689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59029F"/>
          </a:solidFill>
          <a:latin typeface="Hargreave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None/>
        <a:defRPr sz="2800" b="1" i="0" kern="1200">
          <a:solidFill>
            <a:srgbClr val="59029F"/>
          </a:solidFill>
          <a:latin typeface="Hargreave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Hargreaves Book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3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jobs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e.org.uk/advice-and-support/jobs-board-video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760FB65-AEC7-47ED-AE66-7F92B136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Telephone skills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43000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503F6-47DE-A4DA-1E08-77566614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80" y="272160"/>
            <a:ext cx="11124778" cy="581698"/>
          </a:xfrm>
        </p:spPr>
        <p:txBody>
          <a:bodyPr/>
          <a:lstStyle/>
          <a:p>
            <a:r>
              <a:rPr lang="en-GB" sz="4200" dirty="0">
                <a:latin typeface="Arial" panose="020B0604020202020204" pitchFamily="34" charset="0"/>
                <a:cs typeface="Arial" panose="020B0604020202020204" pitchFamily="34" charset="0"/>
              </a:rPr>
              <a:t>What else can you use a phone for?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2FEBF-04FE-424E-69BE-E4E6F7F6EBE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5969" y="1579642"/>
            <a:ext cx="10515600" cy="3000821"/>
          </a:xfrm>
        </p:spPr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Telephone skills are important to practise and build your confidence when job searching.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But phones are great tools for other parts of job searching.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What else can you use a phone for when looking for work, volunteering or training?</a:t>
            </a:r>
          </a:p>
        </p:txBody>
      </p:sp>
    </p:spTree>
    <p:extLst>
      <p:ext uri="{BB962C8B-B14F-4D97-AF65-F5344CB8AC3E}">
        <p14:creationId xmlns:p14="http://schemas.microsoft.com/office/powerpoint/2010/main" val="85979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7229C0-61AD-463A-B1AC-239E2A4C57B5}"/>
              </a:ext>
            </a:extLst>
          </p:cNvPr>
          <p:cNvSpPr txBox="1"/>
          <p:nvPr/>
        </p:nvSpPr>
        <p:spPr>
          <a:xfrm>
            <a:off x="2404933" y="1427165"/>
            <a:ext cx="61552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B39A00-0CF1-4106-A804-89E1FF3C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108515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Top social media for job searches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88479" y="2043057"/>
            <a:ext cx="1127058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Facebook – </a:t>
            </a:r>
            <a:r>
              <a:rPr lang="en-GB" sz="4800" dirty="0">
                <a:latin typeface="Arial"/>
                <a:ea typeface="Times New Roman" panose="02020603050405020304" pitchFamily="18" charset="0"/>
                <a:cs typeface="Arial"/>
              </a:rPr>
              <a:t>2.9</a:t>
            </a:r>
            <a:r>
              <a:rPr lang="en-GB" sz="4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 billion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Instagram – 2 billion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LinkedIn – 900 million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Twitter – 556 million active users  </a:t>
            </a:r>
          </a:p>
          <a:p>
            <a:pPr marL="685800" indent="-685800" eaLnBrk="1" hangingPunct="1">
              <a:buFont typeface="Arial" panose="020B0604020202020204" pitchFamily="34" charset="0"/>
              <a:buChar char="•"/>
            </a:pPr>
            <a:endParaRPr lang="en-GB" altLang="en-US" sz="4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9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7229C0-61AD-463A-B1AC-239E2A4C57B5}"/>
              </a:ext>
            </a:extLst>
          </p:cNvPr>
          <p:cNvSpPr txBox="1"/>
          <p:nvPr/>
        </p:nvSpPr>
        <p:spPr>
          <a:xfrm>
            <a:off x="1169581" y="1351900"/>
            <a:ext cx="95680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Why is social media important in </a:t>
            </a:r>
          </a:p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world of work?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B39A00-0CF1-4106-A804-89E1FF3C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112675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60" y="95793"/>
            <a:ext cx="9459860" cy="581698"/>
          </a:xfrm>
        </p:spPr>
        <p:txBody>
          <a:bodyPr/>
          <a:lstStyle/>
          <a:p>
            <a:r>
              <a:rPr lang="en-GB" sz="4200" dirty="0">
                <a:latin typeface="Arial" panose="020B0604020202020204" pitchFamily="34" charset="0"/>
                <a:cs typeface="Arial" panose="020B0604020202020204" pitchFamily="34" charset="0"/>
              </a:rPr>
              <a:t>Why use social media in job search?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062391" y="1848747"/>
            <a:ext cx="870690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Around 91% of UK employers say they use social media as part of their hiring process.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>
                <a:effectLst/>
                <a:latin typeface="Arial"/>
                <a:ea typeface="Times New Roman" panose="02020603050405020304" pitchFamily="18" charset="0"/>
                <a:cs typeface="Arial"/>
              </a:rPr>
              <a:t>The social networks that employers use </a:t>
            </a:r>
            <a:r>
              <a:rPr lang="en-GB" sz="2800">
                <a:latin typeface="Arial"/>
                <a:ea typeface="Times New Roman" panose="02020603050405020304" pitchFamily="18" charset="0"/>
                <a:cs typeface="Arial"/>
              </a:rPr>
              <a:t>most </a:t>
            </a:r>
            <a:r>
              <a:rPr lang="en-GB" sz="2800" dirty="0">
                <a:latin typeface="Arial"/>
                <a:ea typeface="Times New Roman" panose="02020603050405020304" pitchFamily="18" charset="0"/>
                <a:cs typeface="Arial"/>
              </a:rPr>
              <a:t>are</a:t>
            </a:r>
            <a:r>
              <a:rPr lang="en-GB" sz="2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: </a:t>
            </a: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LinkedIn – 91%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 – 66%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Twitter – 53%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062391" y="1848747"/>
            <a:ext cx="8706908" cy="369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Ask your friends if they know any employers that are hiring.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Use the search function to look for local jobs.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Like pages of employers you’re interested in working for.</a:t>
            </a:r>
          </a:p>
        </p:txBody>
      </p:sp>
    </p:spTree>
    <p:extLst>
      <p:ext uri="{BB962C8B-B14F-4D97-AF65-F5344CB8AC3E}">
        <p14:creationId xmlns:p14="http://schemas.microsoft.com/office/powerpoint/2010/main" val="336755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Twitter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13800" y="1688727"/>
            <a:ext cx="997898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Arial" panose="020B0604020202020204" pitchFamily="34" charset="0"/>
              </a:rPr>
              <a:t>Follow employers you might want to work for.</a:t>
            </a:r>
          </a:p>
          <a:p>
            <a:pPr eaLnBrk="1" hangingPunct="1"/>
            <a:endParaRPr lang="en-GB" altLang="en-US" sz="2800" dirty="0"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Search hashtags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#Job is a good way to see jobs posted. You might need to narrow down the search to UK or local area only #job.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Twitter is a global network, it is best to search in times when local companies would be posting jobs between 9 am and 5 pm.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0D8F-7786-4FAD-91F0-C6FC1BCC3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80447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Profile photo</a:t>
            </a:r>
          </a:p>
        </p:txBody>
      </p:sp>
      <p:pic>
        <p:nvPicPr>
          <p:cNvPr id="5" name="Picture 4" descr="Text at the top of the image says Profile Picture. underneath this there are 2 photos of the same man. The photo to left has 'Good Idea' in text above it, and the man is dressed in a suit and tie and is smiling. The photo to the right has 'Bad Idea' in text above it, and has the man in a beanie and red t shirt making a funny face at the camera.">
            <a:extLst>
              <a:ext uri="{FF2B5EF4-FFF2-40B4-BE49-F238E27FC236}">
                <a16:creationId xmlns:a16="http://schemas.microsoft.com/office/drawing/2014/main" id="{81BAD2DF-C1BF-7F38-BA9D-B3675480E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16" y="1621995"/>
            <a:ext cx="10284546" cy="472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7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52B4-5EC3-4341-A016-BE368EF2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Profile tips for LinkedIn </a:t>
            </a:r>
          </a:p>
        </p:txBody>
      </p:sp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478972" y="1770965"/>
            <a:ext cx="858389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Skills and expertise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Summary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Experience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Education</a:t>
            </a:r>
          </a:p>
          <a:p>
            <a:pPr eaLnBrk="1" hangingPunct="1"/>
            <a:endParaRPr lang="en-GB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4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DE30D-0DEB-4ACB-8150-FE1AC983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37" y="239525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Job searching on LinkedIn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053238" y="1563370"/>
            <a:ext cx="102053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LinkedIn has a </a:t>
            </a:r>
            <a:r>
              <a:rPr lang="en-GB" altLang="en-US" sz="3200" dirty="0">
                <a:solidFill>
                  <a:schemeClr val="tx2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 search function</a:t>
            </a:r>
            <a:r>
              <a:rPr lang="en-GB" altLang="en-US" sz="3200" dirty="0">
                <a:solidFill>
                  <a:schemeClr val="tx2"/>
                </a:solidFill>
                <a:latin typeface="Arial" panose="020B0604020202020204" pitchFamily="34" charset="0"/>
              </a:rPr>
              <a:t>. 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You can follow a company on LinkedIn, meaning all their news, including the jobs they advertise, come up in your news feed.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You can message contacts and companies on LinkedIn to find out more about vacancies.</a:t>
            </a:r>
          </a:p>
          <a:p>
            <a:endParaRPr lang="en-GB" altLang="en-US" sz="3200" dirty="0">
              <a:latin typeface="Hargreaves" panose="00000600000000000000" pitchFamily="2" charset="0"/>
            </a:endParaRPr>
          </a:p>
          <a:p>
            <a:pPr eaLnBrk="1" hangingPunct="1"/>
            <a:endParaRPr lang="en-GB" altLang="en-US" sz="2400" dirty="0">
              <a:latin typeface="Hargreaves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1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4F19-1CC1-4F52-8F8A-6D90813A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2E16C7-CC6D-406F-844C-D6D867B2C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89" y="1636180"/>
            <a:ext cx="10515600" cy="767389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the best way to use the telephone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feel confident in ‘cold calling’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ways to practise speaking to people over the phone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discover how you can use social media to search for jobs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discover how social media can work against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1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DFD4-50FE-4397-8A8D-36395FF3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80D83-9349-46F2-B47C-538368C48A9D}"/>
              </a:ext>
            </a:extLst>
          </p:cNvPr>
          <p:cNvSpPr txBox="1"/>
          <p:nvPr/>
        </p:nvSpPr>
        <p:spPr>
          <a:xfrm>
            <a:off x="2404533" y="2551837"/>
            <a:ext cx="645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How might social media have a negative effect on work?</a:t>
            </a:r>
          </a:p>
        </p:txBody>
      </p:sp>
    </p:spTree>
    <p:extLst>
      <p:ext uri="{BB962C8B-B14F-4D97-AF65-F5344CB8AC3E}">
        <p14:creationId xmlns:p14="http://schemas.microsoft.com/office/powerpoint/2010/main" val="249911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4CD-4DC6-4437-94FD-AEBDB7D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91" y="111534"/>
            <a:ext cx="11124778" cy="1107996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Most common social media errors job seekers make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0EB2F4-2075-5832-4FAC-199A98E47EDA}"/>
              </a:ext>
            </a:extLst>
          </p:cNvPr>
          <p:cNvSpPr txBox="1"/>
          <p:nvPr/>
        </p:nvSpPr>
        <p:spPr>
          <a:xfrm>
            <a:off x="788670" y="2034540"/>
            <a:ext cx="108927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75% use offensive language in posts and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70% refer to drug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47% drunken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29% political activity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58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4CD-4DC6-4437-94FD-AEBDB7D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94414"/>
            <a:ext cx="11124778" cy="553998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Social media tips for your job search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80D83-9349-46F2-B47C-538368C48A9D}"/>
              </a:ext>
            </a:extLst>
          </p:cNvPr>
          <p:cNvSpPr txBox="1"/>
          <p:nvPr/>
        </p:nvSpPr>
        <p:spPr>
          <a:xfrm>
            <a:off x="1248446" y="1470148"/>
            <a:ext cx="8752804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Read or check social media policies.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Be consistent in your name.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Google yourself.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Request your Twitter archive.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Check your passwords are secure.</a:t>
            </a:r>
          </a:p>
        </p:txBody>
      </p:sp>
    </p:spTree>
    <p:extLst>
      <p:ext uri="{BB962C8B-B14F-4D97-AF65-F5344CB8AC3E}">
        <p14:creationId xmlns:p14="http://schemas.microsoft.com/office/powerpoint/2010/main" val="395306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F7B74-A88E-4A71-8DE3-4369C681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Reviewing your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2"/>
            <a:ext cx="10515600" cy="4180632"/>
          </a:xfrm>
        </p:spPr>
        <p:txBody>
          <a:bodyPr vert="horz" lIns="0" tIns="0" rIns="0" bIns="0" rtlCol="0" anchor="t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t's important to review your action plans regularly. </a:t>
            </a:r>
            <a:endParaRPr lang="en-US" sz="3600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Ask yourself the following questions:</a:t>
            </a:r>
            <a:endParaRPr lang="en-US" sz="3600" dirty="0">
              <a:latin typeface="Arial"/>
              <a:cs typeface="Arial"/>
            </a:endParaRP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Has the goal been achieved or changed?</a:t>
            </a: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Which steps were achieved and why?</a:t>
            </a:r>
          </a:p>
          <a:p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Which steps were not met and why?</a:t>
            </a:r>
            <a:endParaRPr lang="en-US" sz="36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If you were doing it again, what would you change?</a:t>
            </a:r>
            <a:endParaRPr lang="en-GB" sz="2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410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Learn at Scope</a:t>
            </a:r>
          </a:p>
        </p:txBody>
      </p:sp>
    </p:spTree>
    <p:extLst>
      <p:ext uri="{BB962C8B-B14F-4D97-AF65-F5344CB8AC3E}">
        <p14:creationId xmlns:p14="http://schemas.microsoft.com/office/powerpoint/2010/main" val="104543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What is Learn at Scope?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781CF-B5B6-1FD3-3230-57E4372345CD}"/>
              </a:ext>
            </a:extLst>
          </p:cNvPr>
          <p:cNvSpPr txBox="1"/>
          <p:nvPr/>
        </p:nvSpPr>
        <p:spPr>
          <a:xfrm>
            <a:off x="1101877" y="1684949"/>
            <a:ext cx="948299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Learn at Scope is Scope’s eLearning platform.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exclusively for Scope customers and offers further support to achieve your goals.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You can use it on your home computer, tablet or smartphone.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available 24 hours a day.</a:t>
            </a:r>
          </a:p>
        </p:txBody>
      </p:sp>
    </p:spTree>
    <p:extLst>
      <p:ext uri="{BB962C8B-B14F-4D97-AF65-F5344CB8AC3E}">
        <p14:creationId xmlns:p14="http://schemas.microsoft.com/office/powerpoint/2010/main" val="22388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Scope job board</a:t>
            </a:r>
          </a:p>
        </p:txBody>
      </p:sp>
    </p:spTree>
    <p:extLst>
      <p:ext uri="{BB962C8B-B14F-4D97-AF65-F5344CB8AC3E}">
        <p14:creationId xmlns:p14="http://schemas.microsoft.com/office/powerpoint/2010/main" val="1706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What is the Scope job board?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781CF-B5B6-1FD3-3230-57E4372345CD}"/>
              </a:ext>
            </a:extLst>
          </p:cNvPr>
          <p:cNvSpPr txBox="1"/>
          <p:nvPr/>
        </p:nvSpPr>
        <p:spPr>
          <a:xfrm>
            <a:off x="1074167" y="1477642"/>
            <a:ext cx="9704669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The Scope job board is exclusive for Scope customers.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advertises job vacancies with Disability Confident employers.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has a range of job sectors and job types.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available 24 hours a day and is updated regularly.</a:t>
            </a:r>
          </a:p>
        </p:txBody>
      </p:sp>
    </p:spTree>
    <p:extLst>
      <p:ext uri="{BB962C8B-B14F-4D97-AF65-F5344CB8AC3E}">
        <p14:creationId xmlns:p14="http://schemas.microsoft.com/office/powerpoint/2010/main" val="228812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How to use the Scope job board</a:t>
            </a:r>
          </a:p>
        </p:txBody>
      </p:sp>
      <p:pic>
        <p:nvPicPr>
          <p:cNvPr id="5" name="Picture 4" descr="Job Board Introduction video">
            <a:hlinkClick r:id="rId3"/>
            <a:extLst>
              <a:ext uri="{FF2B5EF4-FFF2-40B4-BE49-F238E27FC236}">
                <a16:creationId xmlns:a16="http://schemas.microsoft.com/office/drawing/2014/main" id="{FDE02C52-8D90-C05D-6E0E-2808A5375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466" y="1384667"/>
            <a:ext cx="9259592" cy="522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05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52" y="559664"/>
            <a:ext cx="7744942" cy="2492990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Feedback</a:t>
            </a:r>
            <a:br>
              <a:rPr lang="en-GB" dirty="0">
                <a:latin typeface="Arial"/>
              </a:rPr>
            </a:br>
            <a:br>
              <a:rPr lang="en-GB" dirty="0">
                <a:latin typeface="Arial"/>
              </a:rPr>
            </a:br>
            <a:r>
              <a:rPr lang="en-GB" sz="3600" dirty="0">
                <a:latin typeface="Arial"/>
                <a:cs typeface="Arial"/>
              </a:rPr>
              <a:t>Let us know what you think so far</a:t>
            </a:r>
          </a:p>
        </p:txBody>
      </p:sp>
    </p:spTree>
    <p:extLst>
      <p:ext uri="{BB962C8B-B14F-4D97-AF65-F5344CB8AC3E}">
        <p14:creationId xmlns:p14="http://schemas.microsoft.com/office/powerpoint/2010/main" val="178604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44C5-029A-463C-AD44-E35ED8DB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83" y="1773598"/>
            <a:ext cx="6618038" cy="1495794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Phone calls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17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2151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C904D-EA73-4D1C-9BCB-B3824CC9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652" y="1619220"/>
            <a:ext cx="6618038" cy="2243691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Answering the phone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61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51" y="114300"/>
            <a:ext cx="9834419" cy="553998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When we use the phone to make a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2"/>
            <a:ext cx="10515600" cy="513986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out information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call professionals such as a GP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contact local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contact employers to find unadvertised jobs </a:t>
            </a:r>
          </a:p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51655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How to make that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3"/>
            <a:ext cx="10515600" cy="5201424"/>
          </a:xfrm>
        </p:spPr>
        <p:txBody>
          <a:bodyPr/>
          <a:lstStyle/>
          <a:p>
            <a:pPr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Prepare for the call 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Standing up gives you better voice projection. 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Smiling can affect the tone of your delivery.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call – who you are and the reason you are calling.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some questions prepared and listen to the answers.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yourself to the needs they express. If you listen carefully, you will pick up clues for this.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23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Techniques to practise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01C524-E480-465E-8B1D-C3B57547A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60" y="1219835"/>
            <a:ext cx="10515600" cy="4689475"/>
          </a:xfrm>
        </p:spPr>
        <p:txBody>
          <a:bodyPr/>
          <a:lstStyle/>
          <a:p>
            <a:pPr indent="0">
              <a:buNone/>
            </a:pPr>
            <a:endParaRPr lang="en-GB" sz="3200" dirty="0">
              <a:solidFill>
                <a:schemeClr val="tx1"/>
              </a:solidFill>
            </a:endParaRP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persistent.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positive. 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control.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polite.</a:t>
            </a:r>
          </a:p>
          <a:p>
            <a:pPr indent="0">
              <a:buNone/>
            </a:pPr>
            <a:r>
              <a:rPr lang="en-GB" sz="3200" b="0" dirty="0">
                <a:latin typeface="Arial" panose="020B0604020202020204" pitchFamily="34" charset="0"/>
                <a:cs typeface="Arial" panose="020B0604020202020204" pitchFamily="34" charset="0"/>
              </a:rPr>
              <a:t>Nobody plans to fail – they just fail to plan.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78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importance of listening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D613FD-07BF-4B4A-A8F3-FB2A7591E8D8}"/>
              </a:ext>
            </a:extLst>
          </p:cNvPr>
          <p:cNvSpPr txBox="1"/>
          <p:nvPr/>
        </p:nvSpPr>
        <p:spPr>
          <a:xfrm>
            <a:off x="716573" y="1378634"/>
            <a:ext cx="9383151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Ask questions ensuring you have understood what has been said.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not interrupt. Let the person finish talking.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Think about what your contact is saying.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Let them know you are listening.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Try not to worry about other people’s opinions.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Keep an open mind.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Have everything ready before you call.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Listen to all they have to say before you make any decisions.</a:t>
            </a:r>
          </a:p>
        </p:txBody>
      </p:sp>
    </p:spTree>
    <p:extLst>
      <p:ext uri="{BB962C8B-B14F-4D97-AF65-F5344CB8AC3E}">
        <p14:creationId xmlns:p14="http://schemas.microsoft.com/office/powerpoint/2010/main" val="35840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7F5DE-35AF-4C6A-8C38-741057C6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50" y="1480872"/>
            <a:ext cx="6618038" cy="1052596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1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DEB349-7808-4A27-A5F2-41A691F3CC52}"/>
              </a:ext>
            </a:extLst>
          </p:cNvPr>
          <p:cNvSpPr txBox="1"/>
          <p:nvPr/>
        </p:nvSpPr>
        <p:spPr>
          <a:xfrm>
            <a:off x="1383030" y="3429000"/>
            <a:ext cx="77066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advert and phone call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65626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cope master">
  <a:themeElements>
    <a:clrScheme name="Scope">
      <a:dk1>
        <a:srgbClr val="000000"/>
      </a:dk1>
      <a:lt1>
        <a:srgbClr val="F6F3FA"/>
      </a:lt1>
      <a:dk2>
        <a:srgbClr val="58029F"/>
      </a:dk2>
      <a:lt2>
        <a:srgbClr val="F6F3FA"/>
      </a:lt2>
      <a:accent1>
        <a:srgbClr val="58029F"/>
      </a:accent1>
      <a:accent2>
        <a:srgbClr val="14C9C8"/>
      </a:accent2>
      <a:accent3>
        <a:srgbClr val="FED636"/>
      </a:accent3>
      <a:accent4>
        <a:srgbClr val="330457"/>
      </a:accent4>
      <a:accent5>
        <a:srgbClr val="89E4E4"/>
      </a:accent5>
      <a:accent6>
        <a:srgbClr val="AB7FCF"/>
      </a:accent6>
      <a:hlink>
        <a:srgbClr val="58029F"/>
      </a:hlink>
      <a:folHlink>
        <a:srgbClr val="33045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>
          <a:softEdge rad="0"/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AF702A168CB46A170011410697ABD" ma:contentTypeVersion="18" ma:contentTypeDescription="Create a new document." ma:contentTypeScope="" ma:versionID="f66c63b09bbef7851781dca90738f946">
  <xsd:schema xmlns:xsd="http://www.w3.org/2001/XMLSchema" xmlns:xs="http://www.w3.org/2001/XMLSchema" xmlns:p="http://schemas.microsoft.com/office/2006/metadata/properties" xmlns:ns2="dc8d2dc5-adc2-4833-b7ba-88a815316a2b" xmlns:ns3="3c22e07a-1bb2-4b55-8d6d-af69115d7745" targetNamespace="http://schemas.microsoft.com/office/2006/metadata/properties" ma:root="true" ma:fieldsID="2f8f121eb12deebc1cd90732d6e83b87" ns2:_="" ns3:_="">
    <xsd:import namespace="dc8d2dc5-adc2-4833-b7ba-88a815316a2b"/>
    <xsd:import namespace="3c22e07a-1bb2-4b55-8d6d-af69115d77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d2dc5-adc2-4833-b7ba-88a815316a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f66c617-3c19-4bb5-bd95-f5e301c939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2e07a-1bb2-4b55-8d6d-af69115d7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839b0d4-df63-4e5e-a818-dd94ee0feb2d}" ma:internalName="TaxCatchAll" ma:showField="CatchAllData" ma:web="3c22e07a-1bb2-4b55-8d6d-af69115d77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c22e07a-1bb2-4b55-8d6d-af69115d7745">
      <UserInfo>
        <DisplayName/>
        <AccountId xsi:nil="true"/>
        <AccountType/>
      </UserInfo>
    </SharedWithUsers>
    <TaxCatchAll xmlns="3c22e07a-1bb2-4b55-8d6d-af69115d7745" xsi:nil="true"/>
    <lcf76f155ced4ddcb4097134ff3c332f xmlns="dc8d2dc5-adc2-4833-b7ba-88a815316a2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14366D-62F6-4CF5-9966-C9BB0E999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8d2dc5-adc2-4833-b7ba-88a815316a2b"/>
    <ds:schemaRef ds:uri="3c22e07a-1bb2-4b55-8d6d-af69115d77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A8153F-C1C8-4F45-A2B2-F8A36F066D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853F15-DA70-4854-9475-7FC443F1E1B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3c22e07a-1bb2-4b55-8d6d-af69115d7745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dc8d2dc5-adc2-4833-b7ba-88a815316a2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1194</Words>
  <Application>Microsoft Office PowerPoint</Application>
  <PresentationFormat>Widescreen</PresentationFormat>
  <Paragraphs>203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Hargreaves</vt:lpstr>
      <vt:lpstr>Hargreaves Book</vt:lpstr>
      <vt:lpstr>Segoe UI</vt:lpstr>
      <vt:lpstr>Times</vt:lpstr>
      <vt:lpstr>Times New Roman</vt:lpstr>
      <vt:lpstr>Scope master</vt:lpstr>
      <vt:lpstr>Telephone skills and social media</vt:lpstr>
      <vt:lpstr>Objectives</vt:lpstr>
      <vt:lpstr>Phone calls </vt:lpstr>
      <vt:lpstr>Answering the phone </vt:lpstr>
      <vt:lpstr>When we use the phone to make a call</vt:lpstr>
      <vt:lpstr>How to make that call</vt:lpstr>
      <vt:lpstr>Techniques to practise</vt:lpstr>
      <vt:lpstr>The importance of listening</vt:lpstr>
      <vt:lpstr>Activity 1 </vt:lpstr>
      <vt:lpstr>What else can you use a phone for?</vt:lpstr>
      <vt:lpstr>Activity 2</vt:lpstr>
      <vt:lpstr>Top social media for job searches </vt:lpstr>
      <vt:lpstr>Activity 3</vt:lpstr>
      <vt:lpstr>Why use social media in job search?</vt:lpstr>
      <vt:lpstr>Facebook</vt:lpstr>
      <vt:lpstr>Twitter </vt:lpstr>
      <vt:lpstr>Profile photo</vt:lpstr>
      <vt:lpstr>Profile tips for LinkedIn </vt:lpstr>
      <vt:lpstr>Job searching on LinkedIn</vt:lpstr>
      <vt:lpstr>Activity 4</vt:lpstr>
      <vt:lpstr>Most common social media errors job seekers make</vt:lpstr>
      <vt:lpstr>Social media tips for your job search</vt:lpstr>
      <vt:lpstr>Reviewing your actions</vt:lpstr>
      <vt:lpstr>Learn at Scope</vt:lpstr>
      <vt:lpstr>What is Learn at Scope?</vt:lpstr>
      <vt:lpstr>Scope job board</vt:lpstr>
      <vt:lpstr>What is the Scope job board?</vt:lpstr>
      <vt:lpstr>How to use the Scope job board</vt:lpstr>
      <vt:lpstr>Feedback  Let us know what you think so far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Chaudoir</dc:creator>
  <cp:lastModifiedBy>Alex White</cp:lastModifiedBy>
  <cp:revision>5</cp:revision>
  <dcterms:created xsi:type="dcterms:W3CDTF">2018-07-26T16:42:31Z</dcterms:created>
  <dcterms:modified xsi:type="dcterms:W3CDTF">2023-08-23T09:59:25Z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0x0101007D4AF702A168CB46A170011410697ABD</vt:lpwstr>
  </property>
  <property fmtid="{D5CDD505-2E9C-101B-9397-08002B2CF9AE}" pid="3" name="Order">
    <vt:r8>12000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