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55" r:id="rId5"/>
    <p:sldMasterId id="2147483738" r:id="rId6"/>
    <p:sldMasterId id="2147483665" r:id="rId7"/>
    <p:sldMasterId id="2147483670" r:id="rId8"/>
    <p:sldMasterId id="2147483688" r:id="rId9"/>
    <p:sldMasterId id="2147483715" r:id="rId10"/>
  </p:sldMasterIdLst>
  <p:notesMasterIdLst>
    <p:notesMasterId r:id="rId45"/>
  </p:notesMasterIdLst>
  <p:handoutMasterIdLst>
    <p:handoutMasterId r:id="rId46"/>
  </p:handoutMasterIdLst>
  <p:sldIdLst>
    <p:sldId id="256" r:id="rId11"/>
    <p:sldId id="310" r:id="rId12"/>
    <p:sldId id="314" r:id="rId13"/>
    <p:sldId id="5492" r:id="rId14"/>
    <p:sldId id="5493" r:id="rId15"/>
    <p:sldId id="5494" r:id="rId16"/>
    <p:sldId id="5495" r:id="rId17"/>
    <p:sldId id="5496" r:id="rId18"/>
    <p:sldId id="5497" r:id="rId19"/>
    <p:sldId id="5498" r:id="rId20"/>
    <p:sldId id="5499" r:id="rId21"/>
    <p:sldId id="5500" r:id="rId22"/>
    <p:sldId id="5501" r:id="rId23"/>
    <p:sldId id="5502" r:id="rId24"/>
    <p:sldId id="5503" r:id="rId25"/>
    <p:sldId id="5505" r:id="rId26"/>
    <p:sldId id="5506" r:id="rId27"/>
    <p:sldId id="5507" r:id="rId28"/>
    <p:sldId id="5508" r:id="rId29"/>
    <p:sldId id="5509" r:id="rId30"/>
    <p:sldId id="5510" r:id="rId31"/>
    <p:sldId id="5511" r:id="rId32"/>
    <p:sldId id="5512" r:id="rId33"/>
    <p:sldId id="5513" r:id="rId34"/>
    <p:sldId id="5514" r:id="rId35"/>
    <p:sldId id="5515" r:id="rId36"/>
    <p:sldId id="5516" r:id="rId37"/>
    <p:sldId id="5517" r:id="rId38"/>
    <p:sldId id="5518" r:id="rId39"/>
    <p:sldId id="5519" r:id="rId40"/>
    <p:sldId id="5520" r:id="rId41"/>
    <p:sldId id="5521" r:id="rId42"/>
    <p:sldId id="5522" r:id="rId43"/>
    <p:sldId id="552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EFBF3B-A751-0474-14BD-F88E57E2F420}" name="Elisabeth Ward" initials="EW" userId="S::elisabeth.ward@scope.org.uk::b4eec665-28b4-4e36-a766-cdb9811e5e98" providerId="AD"/>
  <p188:author id="{459F8F90-E554-3B3C-ABF0-D95FEF8F53EF}" name="Frankie Butler" initials="FB" userId="Frankie Butler" providerId="None"/>
  <p188:author id="{108762F9-FD6F-B11C-422E-6511A9CFFF36}" name="Max Graham" initials="MG" userId="S::max.graham@scope.org.uk::115e8810-265a-4ba2-844a-8b98dc7018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35" autoAdjust="0"/>
    <p:restoredTop sz="81175" autoAdjust="0"/>
  </p:normalViewPr>
  <p:slideViewPr>
    <p:cSldViewPr snapToGrid="0">
      <p:cViewPr varScale="1">
        <p:scale>
          <a:sx n="68" d="100"/>
          <a:sy n="68" d="100"/>
        </p:scale>
        <p:origin x="494" y="53"/>
      </p:cViewPr>
      <p:guideLst>
        <p:guide orient="horz" pos="2183"/>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handoutMaster" Target="handoutMasters/handoutMaster1.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47541A-E034-0CDB-619C-88FEE417BA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B9F36E4-DB1F-1790-36B3-20AB6AA3CF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32556C-7186-4BBC-9E01-F837B2E12053}" type="datetimeFigureOut">
              <a:rPr lang="en-GB" smtClean="0"/>
              <a:t>22/04/2025</a:t>
            </a:fld>
            <a:endParaRPr lang="en-GB"/>
          </a:p>
        </p:txBody>
      </p:sp>
      <p:sp>
        <p:nvSpPr>
          <p:cNvPr id="4" name="Footer Placeholder 3">
            <a:extLst>
              <a:ext uri="{FF2B5EF4-FFF2-40B4-BE49-F238E27FC236}">
                <a16:creationId xmlns:a16="http://schemas.microsoft.com/office/drawing/2014/main" id="{222875A1-FA6A-FAD6-A3C4-2EAEC765B4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AF6F6E2-0BEC-A6AE-5E6B-D4CD20500B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579653-50D1-420F-88C1-394AB0206287}" type="slidenum">
              <a:rPr lang="en-GB" smtClean="0"/>
              <a:t>‹#›</a:t>
            </a:fld>
            <a:endParaRPr lang="en-GB"/>
          </a:p>
        </p:txBody>
      </p:sp>
    </p:spTree>
    <p:extLst>
      <p:ext uri="{BB962C8B-B14F-4D97-AF65-F5344CB8AC3E}">
        <p14:creationId xmlns:p14="http://schemas.microsoft.com/office/powerpoint/2010/main" val="33435310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8EBA7-7A13-CC47-A71E-BD0AB9F8B523}" type="datetimeFigureOut">
              <a:rPr lang="en-GB" smtClean="0"/>
              <a:t>22/04/2025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5B0667-D283-5D4F-A4D1-2A609D5F9AF6}" type="slidenum">
              <a:rPr lang="en-GB" smtClean="0"/>
              <a:t>‹#›</a:t>
            </a:fld>
            <a:endParaRPr lang="en-GB"/>
          </a:p>
        </p:txBody>
      </p:sp>
    </p:spTree>
    <p:extLst>
      <p:ext uri="{BB962C8B-B14F-4D97-AF65-F5344CB8AC3E}">
        <p14:creationId xmlns:p14="http://schemas.microsoft.com/office/powerpoint/2010/main" val="120720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1</a:t>
            </a:fld>
            <a:endParaRPr lang="en-GB"/>
          </a:p>
        </p:txBody>
      </p:sp>
    </p:spTree>
    <p:extLst>
      <p:ext uri="{BB962C8B-B14F-4D97-AF65-F5344CB8AC3E}">
        <p14:creationId xmlns:p14="http://schemas.microsoft.com/office/powerpoint/2010/main" val="1534915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13</a:t>
            </a:fld>
            <a:endParaRPr lang="en-GB"/>
          </a:p>
        </p:txBody>
      </p:sp>
    </p:spTree>
    <p:extLst>
      <p:ext uri="{BB962C8B-B14F-4D97-AF65-F5344CB8AC3E}">
        <p14:creationId xmlns:p14="http://schemas.microsoft.com/office/powerpoint/2010/main" val="2211930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14</a:t>
            </a:fld>
            <a:endParaRPr lang="en-GB"/>
          </a:p>
        </p:txBody>
      </p:sp>
    </p:spTree>
    <p:extLst>
      <p:ext uri="{BB962C8B-B14F-4D97-AF65-F5344CB8AC3E}">
        <p14:creationId xmlns:p14="http://schemas.microsoft.com/office/powerpoint/2010/main" val="25174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15</a:t>
            </a:fld>
            <a:endParaRPr lang="en-GB"/>
          </a:p>
        </p:txBody>
      </p:sp>
    </p:spTree>
    <p:extLst>
      <p:ext uri="{BB962C8B-B14F-4D97-AF65-F5344CB8AC3E}">
        <p14:creationId xmlns:p14="http://schemas.microsoft.com/office/powerpoint/2010/main" val="2530995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17</a:t>
            </a:fld>
            <a:endParaRPr lang="en-GB"/>
          </a:p>
        </p:txBody>
      </p:sp>
    </p:spTree>
    <p:extLst>
      <p:ext uri="{BB962C8B-B14F-4D97-AF65-F5344CB8AC3E}">
        <p14:creationId xmlns:p14="http://schemas.microsoft.com/office/powerpoint/2010/main" val="3760007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18</a:t>
            </a:fld>
            <a:endParaRPr lang="en-GB"/>
          </a:p>
        </p:txBody>
      </p:sp>
    </p:spTree>
    <p:extLst>
      <p:ext uri="{BB962C8B-B14F-4D97-AF65-F5344CB8AC3E}">
        <p14:creationId xmlns:p14="http://schemas.microsoft.com/office/powerpoint/2010/main" val="2530378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19</a:t>
            </a:fld>
            <a:endParaRPr lang="en-GB"/>
          </a:p>
        </p:txBody>
      </p:sp>
    </p:spTree>
    <p:extLst>
      <p:ext uri="{BB962C8B-B14F-4D97-AF65-F5344CB8AC3E}">
        <p14:creationId xmlns:p14="http://schemas.microsoft.com/office/powerpoint/2010/main" val="1116657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20</a:t>
            </a:fld>
            <a:endParaRPr lang="en-GB"/>
          </a:p>
        </p:txBody>
      </p:sp>
    </p:spTree>
    <p:extLst>
      <p:ext uri="{BB962C8B-B14F-4D97-AF65-F5344CB8AC3E}">
        <p14:creationId xmlns:p14="http://schemas.microsoft.com/office/powerpoint/2010/main" val="351883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22</a:t>
            </a:fld>
            <a:endParaRPr lang="en-GB"/>
          </a:p>
        </p:txBody>
      </p:sp>
    </p:spTree>
    <p:extLst>
      <p:ext uri="{BB962C8B-B14F-4D97-AF65-F5344CB8AC3E}">
        <p14:creationId xmlns:p14="http://schemas.microsoft.com/office/powerpoint/2010/main" val="3372899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23</a:t>
            </a:fld>
            <a:endParaRPr lang="en-GB"/>
          </a:p>
        </p:txBody>
      </p:sp>
    </p:spTree>
    <p:extLst>
      <p:ext uri="{BB962C8B-B14F-4D97-AF65-F5344CB8AC3E}">
        <p14:creationId xmlns:p14="http://schemas.microsoft.com/office/powerpoint/2010/main" val="3385943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24</a:t>
            </a:fld>
            <a:endParaRPr lang="en-GB"/>
          </a:p>
        </p:txBody>
      </p:sp>
    </p:spTree>
    <p:extLst>
      <p:ext uri="{BB962C8B-B14F-4D97-AF65-F5344CB8AC3E}">
        <p14:creationId xmlns:p14="http://schemas.microsoft.com/office/powerpoint/2010/main" val="1653776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2</a:t>
            </a:fld>
            <a:endParaRPr lang="en-GB"/>
          </a:p>
        </p:txBody>
      </p:sp>
    </p:spTree>
    <p:extLst>
      <p:ext uri="{BB962C8B-B14F-4D97-AF65-F5344CB8AC3E}">
        <p14:creationId xmlns:p14="http://schemas.microsoft.com/office/powerpoint/2010/main" val="2590431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25</a:t>
            </a:fld>
            <a:endParaRPr lang="en-GB"/>
          </a:p>
        </p:txBody>
      </p:sp>
    </p:spTree>
    <p:extLst>
      <p:ext uri="{BB962C8B-B14F-4D97-AF65-F5344CB8AC3E}">
        <p14:creationId xmlns:p14="http://schemas.microsoft.com/office/powerpoint/2010/main" val="3884918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26</a:t>
            </a:fld>
            <a:endParaRPr lang="en-GB"/>
          </a:p>
        </p:txBody>
      </p:sp>
    </p:spTree>
    <p:extLst>
      <p:ext uri="{BB962C8B-B14F-4D97-AF65-F5344CB8AC3E}">
        <p14:creationId xmlns:p14="http://schemas.microsoft.com/office/powerpoint/2010/main" val="3718885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5B0667-D283-5D4F-A4D1-2A609D5F9AF6}" type="slidenum">
              <a:rPr lang="en-GB" smtClean="0"/>
              <a:t>27</a:t>
            </a:fld>
            <a:endParaRPr lang="en-GB"/>
          </a:p>
        </p:txBody>
      </p:sp>
    </p:spTree>
    <p:extLst>
      <p:ext uri="{BB962C8B-B14F-4D97-AF65-F5344CB8AC3E}">
        <p14:creationId xmlns:p14="http://schemas.microsoft.com/office/powerpoint/2010/main" val="2538384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B0667-D283-5D4F-A4D1-2A609D5F9AF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5229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B0667-D283-5D4F-A4D1-2A609D5F9AF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392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cs typeface="Times New Roman" panose="02020603050405020304" pitchFamily="18" charset="0"/>
              </a:rPr>
              <a:t>Play from https://www.scope.org.uk/advice-and-support/jobs-board-video/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B0667-D283-5D4F-A4D1-2A609D5F9AF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912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4</a:t>
            </a:fld>
            <a:endParaRPr lang="en-GB"/>
          </a:p>
        </p:txBody>
      </p:sp>
    </p:spTree>
    <p:extLst>
      <p:ext uri="{BB962C8B-B14F-4D97-AF65-F5344CB8AC3E}">
        <p14:creationId xmlns:p14="http://schemas.microsoft.com/office/powerpoint/2010/main" val="3695501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5</a:t>
            </a:fld>
            <a:endParaRPr lang="en-GB"/>
          </a:p>
        </p:txBody>
      </p:sp>
    </p:spTree>
    <p:extLst>
      <p:ext uri="{BB962C8B-B14F-4D97-AF65-F5344CB8AC3E}">
        <p14:creationId xmlns:p14="http://schemas.microsoft.com/office/powerpoint/2010/main" val="3631450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6</a:t>
            </a:fld>
            <a:endParaRPr lang="en-GB"/>
          </a:p>
        </p:txBody>
      </p:sp>
    </p:spTree>
    <p:extLst>
      <p:ext uri="{BB962C8B-B14F-4D97-AF65-F5344CB8AC3E}">
        <p14:creationId xmlns:p14="http://schemas.microsoft.com/office/powerpoint/2010/main" val="2316626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8</a:t>
            </a:fld>
            <a:endParaRPr lang="en-GB"/>
          </a:p>
        </p:txBody>
      </p:sp>
    </p:spTree>
    <p:extLst>
      <p:ext uri="{BB962C8B-B14F-4D97-AF65-F5344CB8AC3E}">
        <p14:creationId xmlns:p14="http://schemas.microsoft.com/office/powerpoint/2010/main" val="2199316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9</a:t>
            </a:fld>
            <a:endParaRPr lang="en-GB"/>
          </a:p>
        </p:txBody>
      </p:sp>
    </p:spTree>
    <p:extLst>
      <p:ext uri="{BB962C8B-B14F-4D97-AF65-F5344CB8AC3E}">
        <p14:creationId xmlns:p14="http://schemas.microsoft.com/office/powerpoint/2010/main" val="2619470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10</a:t>
            </a:fld>
            <a:endParaRPr lang="en-GB"/>
          </a:p>
        </p:txBody>
      </p:sp>
    </p:spTree>
    <p:extLst>
      <p:ext uri="{BB962C8B-B14F-4D97-AF65-F5344CB8AC3E}">
        <p14:creationId xmlns:p14="http://schemas.microsoft.com/office/powerpoint/2010/main" val="2118558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5B0667-D283-5D4F-A4D1-2A609D5F9AF6}" type="slidenum">
              <a:rPr lang="en-GB" smtClean="0"/>
              <a:t>12</a:t>
            </a:fld>
            <a:endParaRPr lang="en-GB"/>
          </a:p>
        </p:txBody>
      </p:sp>
    </p:spTree>
    <p:extLst>
      <p:ext uri="{BB962C8B-B14F-4D97-AF65-F5344CB8AC3E}">
        <p14:creationId xmlns:p14="http://schemas.microsoft.com/office/powerpoint/2010/main" val="1669728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7.xml"/><Relationship Id="rId4" Type="http://schemas.openxmlformats.org/officeDocument/2006/relationships/image" Target="../media/image9.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Dark Circle">
    <p:bg>
      <p:bgPr>
        <a:solidFill>
          <a:schemeClr val="tx2"/>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9A77B43-16AA-75F7-9DD7-DA5A442BAA9A}"/>
              </a:ext>
              <a:ext uri="{C183D7F6-B498-43B3-948B-1728B52AA6E4}">
                <adec:decorative xmlns:adec="http://schemas.microsoft.com/office/drawing/2017/decorative" val="1"/>
              </a:ext>
            </a:extLst>
          </p:cNvPr>
          <p:cNvSpPr/>
          <p:nvPr userDrawn="1"/>
        </p:nvSpPr>
        <p:spPr>
          <a:xfrm>
            <a:off x="1450975" y="668628"/>
            <a:ext cx="5520743" cy="552074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2305319" y="1596980"/>
            <a:ext cx="3378558" cy="2565512"/>
          </a:xfrm>
        </p:spPr>
        <p:txBody>
          <a:bodyPr lIns="0" anchor="b">
            <a:noAutofit/>
          </a:bodyPr>
          <a:lstStyle>
            <a:lvl1pPr algn="l">
              <a:lnSpc>
                <a:spcPct val="90000"/>
              </a:lnSpc>
              <a:defRPr sz="4000"/>
            </a:lvl1pPr>
          </a:lstStyle>
          <a:p>
            <a:r>
              <a:rPr lang="en-US"/>
              <a:t>Presentation title</a:t>
            </a:r>
            <a:endParaRPr lang="en-GB"/>
          </a:p>
        </p:txBody>
      </p:sp>
      <p:sp>
        <p:nvSpPr>
          <p:cNvPr id="3" name="Subtitle 2">
            <a:extLst>
              <a:ext uri="{FF2B5EF4-FFF2-40B4-BE49-F238E27FC236}">
                <a16:creationId xmlns:a16="http://schemas.microsoft.com/office/drawing/2014/main" id="{77B134F5-2EEB-80B4-DE1B-ABA6773E1738}"/>
              </a:ext>
            </a:extLst>
          </p:cNvPr>
          <p:cNvSpPr>
            <a:spLocks noGrp="1"/>
          </p:cNvSpPr>
          <p:nvPr>
            <p:ph type="subTitle" idx="1" hasCustomPrompt="1"/>
          </p:nvPr>
        </p:nvSpPr>
        <p:spPr>
          <a:xfrm>
            <a:off x="2305319" y="4254567"/>
            <a:ext cx="3378558" cy="826617"/>
          </a:xfrm>
        </p:spPr>
        <p:txBody>
          <a:bodyPr lIns="0">
            <a:noAutofit/>
          </a:bodyPr>
          <a:lstStyle>
            <a:lvl1pPr marL="0" indent="0" algn="l">
              <a:buNone/>
              <a:defRPr sz="22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By presenter names</a:t>
            </a:r>
            <a:endParaRPr lang="en-GB"/>
          </a:p>
        </p:txBody>
      </p:sp>
    </p:spTree>
    <p:extLst>
      <p:ext uri="{BB962C8B-B14F-4D97-AF65-F5344CB8AC3E}">
        <p14:creationId xmlns:p14="http://schemas.microsoft.com/office/powerpoint/2010/main" val="2746424280"/>
      </p:ext>
    </p:extLst>
  </p:cSld>
  <p:clrMapOvr>
    <a:masterClrMapping/>
  </p:clrMapOvr>
  <p:extLst>
    <p:ext uri="{DCECCB84-F9BA-43D5-87BE-67443E8EF086}">
      <p15:sldGuideLst xmlns:p15="http://schemas.microsoft.com/office/powerpoint/2012/main">
        <p15:guide id="1" orient="horz" pos="2160">
          <p15:clr>
            <a:srgbClr val="FBAE40"/>
          </p15:clr>
        </p15:guide>
        <p15:guide id="2" pos="91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_Pastel Yellow Circle">
    <p:bg>
      <p:bgPr>
        <a:solidFill>
          <a:schemeClr val="tx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9A77B43-16AA-75F7-9DD7-DA5A442BAA9A}"/>
              </a:ext>
              <a:ext uri="{C183D7F6-B498-43B3-948B-1728B52AA6E4}">
                <adec:decorative xmlns:adec="http://schemas.microsoft.com/office/drawing/2017/decorative" val="1"/>
              </a:ext>
            </a:extLst>
          </p:cNvPr>
          <p:cNvSpPr/>
          <p:nvPr userDrawn="1"/>
        </p:nvSpPr>
        <p:spPr>
          <a:xfrm>
            <a:off x="875763" y="781318"/>
            <a:ext cx="3966693" cy="3966693"/>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1558344" y="1532586"/>
            <a:ext cx="2485622" cy="2335369"/>
          </a:xfrm>
        </p:spPr>
        <p:txBody>
          <a:bodyPr lIns="0" anchor="ctr">
            <a:noAutofit/>
          </a:bodyPr>
          <a:lstStyle>
            <a:lvl1pPr algn="l">
              <a:defRPr sz="3000">
                <a:solidFill>
                  <a:schemeClr val="tx1"/>
                </a:solidFill>
              </a:defRPr>
            </a:lvl1pPr>
          </a:lstStyle>
          <a:p>
            <a:r>
              <a:rPr lang="en-US"/>
              <a:t>Section title, 5 words or less</a:t>
            </a:r>
            <a:endParaRPr lang="en-GB"/>
          </a:p>
        </p:txBody>
      </p:sp>
    </p:spTree>
    <p:extLst>
      <p:ext uri="{BB962C8B-B14F-4D97-AF65-F5344CB8AC3E}">
        <p14:creationId xmlns:p14="http://schemas.microsoft.com/office/powerpoint/2010/main" val="41961282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_Pastel Green Circle">
    <p:bg>
      <p:bgPr>
        <a:solidFill>
          <a:schemeClr val="tx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9A77B43-16AA-75F7-9DD7-DA5A442BAA9A}"/>
              </a:ext>
              <a:ext uri="{C183D7F6-B498-43B3-948B-1728B52AA6E4}">
                <adec:decorative xmlns:adec="http://schemas.microsoft.com/office/drawing/2017/decorative" val="1"/>
              </a:ext>
            </a:extLst>
          </p:cNvPr>
          <p:cNvSpPr/>
          <p:nvPr userDrawn="1"/>
        </p:nvSpPr>
        <p:spPr>
          <a:xfrm>
            <a:off x="875763" y="781318"/>
            <a:ext cx="3966693" cy="3966693"/>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1558344" y="1532586"/>
            <a:ext cx="2485622" cy="2335369"/>
          </a:xfrm>
        </p:spPr>
        <p:txBody>
          <a:bodyPr lIns="0" anchor="ctr">
            <a:noAutofit/>
          </a:bodyPr>
          <a:lstStyle>
            <a:lvl1pPr algn="l">
              <a:defRPr sz="3000">
                <a:solidFill>
                  <a:schemeClr val="tx1"/>
                </a:solidFill>
              </a:defRPr>
            </a:lvl1pPr>
          </a:lstStyle>
          <a:p>
            <a:r>
              <a:rPr lang="en-US"/>
              <a:t>Section title, 5 words or less</a:t>
            </a:r>
            <a:endParaRPr lang="en-GB"/>
          </a:p>
        </p:txBody>
      </p:sp>
    </p:spTree>
    <p:extLst>
      <p:ext uri="{BB962C8B-B14F-4D97-AF65-F5344CB8AC3E}">
        <p14:creationId xmlns:p14="http://schemas.microsoft.com/office/powerpoint/2010/main" val="10037605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_White_Purple Circle">
    <p:bg>
      <p:bgPr>
        <a:solidFill>
          <a:schemeClr val="bg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9A77B43-16AA-75F7-9DD7-DA5A442BAA9A}"/>
              </a:ext>
              <a:ext uri="{C183D7F6-B498-43B3-948B-1728B52AA6E4}">
                <adec:decorative xmlns:adec="http://schemas.microsoft.com/office/drawing/2017/decorative" val="1"/>
              </a:ext>
            </a:extLst>
          </p:cNvPr>
          <p:cNvSpPr/>
          <p:nvPr userDrawn="1"/>
        </p:nvSpPr>
        <p:spPr>
          <a:xfrm>
            <a:off x="875763" y="781318"/>
            <a:ext cx="3966693" cy="396669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1558344" y="1532586"/>
            <a:ext cx="2485622" cy="2335369"/>
          </a:xfrm>
        </p:spPr>
        <p:txBody>
          <a:bodyPr lIns="0" anchor="ctr">
            <a:noAutofit/>
          </a:bodyPr>
          <a:lstStyle>
            <a:lvl1pPr algn="l">
              <a:defRPr sz="3000">
                <a:solidFill>
                  <a:schemeClr val="bg1"/>
                </a:solidFill>
              </a:defRPr>
            </a:lvl1pPr>
          </a:lstStyle>
          <a:p>
            <a:r>
              <a:rPr lang="en-US"/>
              <a:t>Section title, 5 words or less</a:t>
            </a:r>
            <a:endParaRPr lang="en-GB"/>
          </a:p>
        </p:txBody>
      </p:sp>
      <p:pic>
        <p:nvPicPr>
          <p:cNvPr id="3" name="Graphic 2">
            <a:extLst>
              <a:ext uri="{FF2B5EF4-FFF2-40B4-BE49-F238E27FC236}">
                <a16:creationId xmlns:a16="http://schemas.microsoft.com/office/drawing/2014/main" id="{EF1BAE70-080F-8A2B-9EF9-56937C91BF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53255" y="5874999"/>
            <a:ext cx="2034661" cy="603928"/>
          </a:xfrm>
          <a:prstGeom prst="rect">
            <a:avLst/>
          </a:prstGeom>
        </p:spPr>
      </p:pic>
    </p:spTree>
    <p:extLst>
      <p:ext uri="{BB962C8B-B14F-4D97-AF65-F5344CB8AC3E}">
        <p14:creationId xmlns:p14="http://schemas.microsoft.com/office/powerpoint/2010/main" val="40096001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5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Flourish">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0BD758-95F7-A10A-4A52-FC4ECE146B11}"/>
              </a:ext>
            </a:extLst>
          </p:cNvPr>
          <p:cNvSpPr>
            <a:spLocks noGrp="1"/>
          </p:cNvSpPr>
          <p:nvPr>
            <p:ph type="ctrTitle" hasCustomPrompt="1"/>
          </p:nvPr>
        </p:nvSpPr>
        <p:spPr>
          <a:xfrm>
            <a:off x="464946" y="2850707"/>
            <a:ext cx="3378558" cy="859666"/>
          </a:xfrm>
        </p:spPr>
        <p:txBody>
          <a:bodyPr lIns="0" anchor="t">
            <a:noAutofit/>
          </a:bodyPr>
          <a:lstStyle>
            <a:lvl1pPr algn="l">
              <a:defRPr sz="3000">
                <a:solidFill>
                  <a:schemeClr val="bg1"/>
                </a:solidFill>
              </a:defRPr>
            </a:lvl1pPr>
          </a:lstStyle>
          <a:p>
            <a:r>
              <a:rPr lang="en-US"/>
              <a:t>Section title</a:t>
            </a:r>
            <a:endParaRPr lang="en-GB"/>
          </a:p>
        </p:txBody>
      </p:sp>
      <p:sp>
        <p:nvSpPr>
          <p:cNvPr id="11" name="Freeform: Shape 10">
            <a:extLst>
              <a:ext uri="{FF2B5EF4-FFF2-40B4-BE49-F238E27FC236}">
                <a16:creationId xmlns:a16="http://schemas.microsoft.com/office/drawing/2014/main" id="{9E28C79E-86EC-9CD9-1786-4890C96EBA97}"/>
              </a:ext>
              <a:ext uri="{C183D7F6-B498-43B3-948B-1728B52AA6E4}">
                <adec:decorative xmlns:adec="http://schemas.microsoft.com/office/drawing/2017/decorative" val="1"/>
              </a:ext>
            </a:extLst>
          </p:cNvPr>
          <p:cNvSpPr/>
          <p:nvPr/>
        </p:nvSpPr>
        <p:spPr>
          <a:xfrm>
            <a:off x="4853775" y="1043424"/>
            <a:ext cx="5043083" cy="5043144"/>
          </a:xfrm>
          <a:custGeom>
            <a:avLst/>
            <a:gdLst>
              <a:gd name="connsiteX0" fmla="*/ 143579 w 5043083"/>
              <a:gd name="connsiteY0" fmla="*/ 23293 h 5043144"/>
              <a:gd name="connsiteX1" fmla="*/ 117271 w 5043083"/>
              <a:gd name="connsiteY1" fmla="*/ 48586 h 5043144"/>
              <a:gd name="connsiteX2" fmla="*/ 104213 w 5043083"/>
              <a:gd name="connsiteY2" fmla="*/ 154133 h 5043144"/>
              <a:gd name="connsiteX3" fmla="*/ 14704 w 5043083"/>
              <a:gd name="connsiteY3" fmla="*/ 4792691 h 5043144"/>
              <a:gd name="connsiteX4" fmla="*/ 23896 w 5043083"/>
              <a:gd name="connsiteY4" fmla="*/ 4900901 h 5043144"/>
              <a:gd name="connsiteX5" fmla="*/ 47224 w 5043083"/>
              <a:gd name="connsiteY5" fmla="*/ 4925116 h 5043144"/>
              <a:gd name="connsiteX6" fmla="*/ 154926 w 5043083"/>
              <a:gd name="connsiteY6" fmla="*/ 4938491 h 5043144"/>
              <a:gd name="connsiteX7" fmla="*/ 4791392 w 5043083"/>
              <a:gd name="connsiteY7" fmla="*/ 5028191 h 5043144"/>
              <a:gd name="connsiteX8" fmla="*/ 4901440 w 5043083"/>
              <a:gd name="connsiteY8" fmla="*/ 5018872 h 5043144"/>
              <a:gd name="connsiteX9" fmla="*/ 4924007 w 5043083"/>
              <a:gd name="connsiteY9" fmla="*/ 4997129 h 5043144"/>
              <a:gd name="connsiteX10" fmla="*/ 4937573 w 5043083"/>
              <a:gd name="connsiteY10" fmla="*/ 4887588 h 5043144"/>
              <a:gd name="connsiteX11" fmla="*/ 5028287 w 5043083"/>
              <a:gd name="connsiteY11" fmla="*/ 251503 h 5043144"/>
              <a:gd name="connsiteX12" fmla="*/ 5019094 w 5043083"/>
              <a:gd name="connsiteY12" fmla="*/ 142849 h 5043144"/>
              <a:gd name="connsiteX13" fmla="*/ 4996210 w 5043083"/>
              <a:gd name="connsiteY13" fmla="*/ 119014 h 5043144"/>
              <a:gd name="connsiteX14" fmla="*/ 4888001 w 5043083"/>
              <a:gd name="connsiteY14" fmla="*/ 105638 h 5043144"/>
              <a:gd name="connsiteX15" fmla="*/ 249633 w 5043083"/>
              <a:gd name="connsiteY15" fmla="*/ 14418 h 5043144"/>
              <a:gd name="connsiteX16" fmla="*/ 143579 w 5043083"/>
              <a:gd name="connsiteY16" fmla="*/ 23356 h 504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43083" h="5043144">
                <a:moveTo>
                  <a:pt x="143579" y="23293"/>
                </a:moveTo>
                <a:cubicBezTo>
                  <a:pt x="134768" y="31661"/>
                  <a:pt x="126020" y="40092"/>
                  <a:pt x="117271" y="48586"/>
                </a:cubicBezTo>
                <a:cubicBezTo>
                  <a:pt x="88682" y="76415"/>
                  <a:pt x="83421" y="120092"/>
                  <a:pt x="104213" y="154133"/>
                </a:cubicBezTo>
                <a:cubicBezTo>
                  <a:pt x="977877" y="1581270"/>
                  <a:pt x="942758" y="3400356"/>
                  <a:pt x="14704" y="4792691"/>
                </a:cubicBezTo>
                <a:cubicBezTo>
                  <a:pt x="-7864" y="4826605"/>
                  <a:pt x="-4187" y="4871423"/>
                  <a:pt x="23896" y="4900901"/>
                </a:cubicBezTo>
                <a:cubicBezTo>
                  <a:pt x="31693" y="4909014"/>
                  <a:pt x="39427" y="4917065"/>
                  <a:pt x="47224" y="4925116"/>
                </a:cubicBezTo>
                <a:cubicBezTo>
                  <a:pt x="75623" y="4954339"/>
                  <a:pt x="120251" y="4959727"/>
                  <a:pt x="154926" y="4938491"/>
                </a:cubicBezTo>
                <a:cubicBezTo>
                  <a:pt x="1581619" y="4065778"/>
                  <a:pt x="3399564" y="4101024"/>
                  <a:pt x="4791392" y="5028191"/>
                </a:cubicBezTo>
                <a:cubicBezTo>
                  <a:pt x="4825877" y="5051138"/>
                  <a:pt x="4871456" y="5047399"/>
                  <a:pt x="4901440" y="5018872"/>
                </a:cubicBezTo>
                <a:cubicBezTo>
                  <a:pt x="4909047" y="5011646"/>
                  <a:pt x="4916527" y="5004419"/>
                  <a:pt x="4924007" y="4997129"/>
                </a:cubicBezTo>
                <a:cubicBezTo>
                  <a:pt x="4953675" y="4968286"/>
                  <a:pt x="4959126" y="4922897"/>
                  <a:pt x="4937573" y="4887588"/>
                </a:cubicBezTo>
                <a:cubicBezTo>
                  <a:pt x="4065367" y="3460832"/>
                  <a:pt x="4100866" y="1643076"/>
                  <a:pt x="5028287" y="251503"/>
                </a:cubicBezTo>
                <a:cubicBezTo>
                  <a:pt x="5050981" y="217461"/>
                  <a:pt x="5047304" y="172454"/>
                  <a:pt x="5019094" y="142849"/>
                </a:cubicBezTo>
                <a:cubicBezTo>
                  <a:pt x="5011488" y="134862"/>
                  <a:pt x="5003881" y="126938"/>
                  <a:pt x="4996210" y="119014"/>
                </a:cubicBezTo>
                <a:cubicBezTo>
                  <a:pt x="4967747" y="89664"/>
                  <a:pt x="4922866" y="84276"/>
                  <a:pt x="4888001" y="105638"/>
                </a:cubicBezTo>
                <a:cubicBezTo>
                  <a:pt x="3460611" y="978605"/>
                  <a:pt x="1641651" y="942916"/>
                  <a:pt x="249633" y="14418"/>
                </a:cubicBezTo>
                <a:cubicBezTo>
                  <a:pt x="216416" y="-7706"/>
                  <a:pt x="172486" y="-4092"/>
                  <a:pt x="143579" y="23356"/>
                </a:cubicBezTo>
              </a:path>
            </a:pathLst>
          </a:custGeom>
          <a:solidFill>
            <a:schemeClr val="accent6"/>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21749FD8-4CC7-86CC-089E-77F796920561}"/>
              </a:ext>
              <a:ext uri="{C183D7F6-B498-43B3-948B-1728B52AA6E4}">
                <adec:decorative xmlns:adec="http://schemas.microsoft.com/office/drawing/2017/decorative" val="1"/>
              </a:ext>
            </a:extLst>
          </p:cNvPr>
          <p:cNvSpPr/>
          <p:nvPr userDrawn="1"/>
        </p:nvSpPr>
        <p:spPr>
          <a:xfrm>
            <a:off x="6413283" y="6223532"/>
            <a:ext cx="2645577" cy="634469"/>
          </a:xfrm>
          <a:custGeom>
            <a:avLst/>
            <a:gdLst>
              <a:gd name="connsiteX0" fmla="*/ 1853946 w 2645577"/>
              <a:gd name="connsiteY0" fmla="*/ 169 h 634469"/>
              <a:gd name="connsiteX1" fmla="*/ 2090643 w 2645577"/>
              <a:gd name="connsiteY1" fmla="*/ 31313 h 634469"/>
              <a:gd name="connsiteX2" fmla="*/ 2635461 w 2645577"/>
              <a:gd name="connsiteY2" fmla="*/ 583279 h 634469"/>
              <a:gd name="connsiteX3" fmla="*/ 2645577 w 2645577"/>
              <a:gd name="connsiteY3" fmla="*/ 634469 h 634469"/>
              <a:gd name="connsiteX4" fmla="*/ 0 w 2645577"/>
              <a:gd name="connsiteY4" fmla="*/ 634469 h 634469"/>
              <a:gd name="connsiteX5" fmla="*/ 41883 w 2645577"/>
              <a:gd name="connsiteY5" fmla="*/ 530106 h 634469"/>
              <a:gd name="connsiteX6" fmla="*/ 962526 w 2645577"/>
              <a:gd name="connsiteY6" fmla="*/ 138762 h 634469"/>
              <a:gd name="connsiteX7" fmla="*/ 1254191 w 2645577"/>
              <a:gd name="connsiteY7" fmla="*/ 294515 h 634469"/>
              <a:gd name="connsiteX8" fmla="*/ 1853946 w 2645577"/>
              <a:gd name="connsiteY8" fmla="*/ 169 h 63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5577" h="634469">
                <a:moveTo>
                  <a:pt x="1853946" y="169"/>
                </a:moveTo>
                <a:cubicBezTo>
                  <a:pt x="1932014" y="-1448"/>
                  <a:pt x="2011657" y="8524"/>
                  <a:pt x="2090643" y="31313"/>
                </a:cubicBezTo>
                <a:cubicBezTo>
                  <a:pt x="2365874" y="110743"/>
                  <a:pt x="2564906" y="326214"/>
                  <a:pt x="2635461" y="583279"/>
                </a:cubicBezTo>
                <a:lnTo>
                  <a:pt x="2645577" y="634469"/>
                </a:lnTo>
                <a:lnTo>
                  <a:pt x="0" y="634469"/>
                </a:lnTo>
                <a:lnTo>
                  <a:pt x="41883" y="530106"/>
                </a:lnTo>
                <a:cubicBezTo>
                  <a:pt x="212755" y="204450"/>
                  <a:pt x="594775" y="32652"/>
                  <a:pt x="962526" y="138762"/>
                </a:cubicBezTo>
                <a:cubicBezTo>
                  <a:pt x="1073207" y="170711"/>
                  <a:pt x="1171591" y="224658"/>
                  <a:pt x="1254191" y="294515"/>
                </a:cubicBezTo>
                <a:cubicBezTo>
                  <a:pt x="1399722" y="114182"/>
                  <a:pt x="1619742" y="5022"/>
                  <a:pt x="1853946" y="169"/>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Freeform: Shape 18">
            <a:extLst>
              <a:ext uri="{FF2B5EF4-FFF2-40B4-BE49-F238E27FC236}">
                <a16:creationId xmlns:a16="http://schemas.microsoft.com/office/drawing/2014/main" id="{99050684-817B-08DE-349C-679DD4E2F1BA}"/>
              </a:ext>
              <a:ext uri="{C183D7F6-B498-43B3-948B-1728B52AA6E4}">
                <adec:decorative xmlns:adec="http://schemas.microsoft.com/office/drawing/2017/decorative" val="1"/>
              </a:ext>
            </a:extLst>
          </p:cNvPr>
          <p:cNvSpPr/>
          <p:nvPr userDrawn="1"/>
        </p:nvSpPr>
        <p:spPr>
          <a:xfrm>
            <a:off x="10140636" y="3644348"/>
            <a:ext cx="2051364" cy="3213652"/>
          </a:xfrm>
          <a:custGeom>
            <a:avLst/>
            <a:gdLst>
              <a:gd name="connsiteX0" fmla="*/ 2051364 w 2051364"/>
              <a:gd name="connsiteY0" fmla="*/ 0 h 3213652"/>
              <a:gd name="connsiteX1" fmla="*/ 2051364 w 2051364"/>
              <a:gd name="connsiteY1" fmla="*/ 3213652 h 3213652"/>
              <a:gd name="connsiteX2" fmla="*/ 255607 w 2051364"/>
              <a:gd name="connsiteY2" fmla="*/ 3213652 h 3213652"/>
              <a:gd name="connsiteX3" fmla="*/ 172422 w 2051364"/>
              <a:gd name="connsiteY3" fmla="*/ 3040966 h 3213652"/>
              <a:gd name="connsiteX4" fmla="*/ 0 w 2051364"/>
              <a:gd name="connsiteY4" fmla="*/ 2186900 h 3213652"/>
              <a:gd name="connsiteX5" fmla="*/ 1969846 w 2051364"/>
              <a:gd name="connsiteY5" fmla="*/ 4117 h 321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1364" h="3213652">
                <a:moveTo>
                  <a:pt x="2051364" y="0"/>
                </a:moveTo>
                <a:lnTo>
                  <a:pt x="2051364" y="3213652"/>
                </a:lnTo>
                <a:lnTo>
                  <a:pt x="255607" y="3213652"/>
                </a:lnTo>
                <a:lnTo>
                  <a:pt x="172422" y="3040966"/>
                </a:lnTo>
                <a:cubicBezTo>
                  <a:pt x="61395" y="2778459"/>
                  <a:pt x="0" y="2489849"/>
                  <a:pt x="0" y="2186900"/>
                </a:cubicBezTo>
                <a:cubicBezTo>
                  <a:pt x="0" y="1050902"/>
                  <a:pt x="863476" y="116482"/>
                  <a:pt x="1969846" y="411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1" name="Freeform: Shape 20">
            <a:extLst>
              <a:ext uri="{FF2B5EF4-FFF2-40B4-BE49-F238E27FC236}">
                <a16:creationId xmlns:a16="http://schemas.microsoft.com/office/drawing/2014/main" id="{C55431D9-7C6E-BC15-FD1D-2E9353430ADA}"/>
              </a:ext>
              <a:ext uri="{C183D7F6-B498-43B3-948B-1728B52AA6E4}">
                <adec:decorative xmlns:adec="http://schemas.microsoft.com/office/drawing/2017/decorative" val="1"/>
              </a:ext>
            </a:extLst>
          </p:cNvPr>
          <p:cNvSpPr/>
          <p:nvPr userDrawn="1"/>
        </p:nvSpPr>
        <p:spPr>
          <a:xfrm>
            <a:off x="10140762" y="1"/>
            <a:ext cx="2051238" cy="3212223"/>
          </a:xfrm>
          <a:custGeom>
            <a:avLst/>
            <a:gdLst>
              <a:gd name="connsiteX0" fmla="*/ 277 w 2051238"/>
              <a:gd name="connsiteY0" fmla="*/ 0 h 3212223"/>
              <a:gd name="connsiteX1" fmla="*/ 2051238 w 2051238"/>
              <a:gd name="connsiteY1" fmla="*/ 0 h 3212223"/>
              <a:gd name="connsiteX2" fmla="*/ 2051238 w 2051238"/>
              <a:gd name="connsiteY2" fmla="*/ 2799656 h 3212223"/>
              <a:gd name="connsiteX3" fmla="*/ 2000727 w 2051238"/>
              <a:gd name="connsiteY3" fmla="*/ 2858890 h 3212223"/>
              <a:gd name="connsiteX4" fmla="*/ 1165203 w 2051238"/>
              <a:gd name="connsiteY4" fmla="*/ 3212223 h 3212223"/>
              <a:gd name="connsiteX5" fmla="*/ 0 w 2051238"/>
              <a:gd name="connsiteY5" fmla="*/ 2047021 h 3212223"/>
              <a:gd name="connsiteX6" fmla="*/ 613314 w 2051238"/>
              <a:gd name="connsiteY6" fmla="*/ 1020647 h 3212223"/>
              <a:gd name="connsiteX7" fmla="*/ 613188 w 2051238"/>
              <a:gd name="connsiteY7" fmla="*/ 1020584 h 3212223"/>
              <a:gd name="connsiteX8" fmla="*/ 11254 w 2051238"/>
              <a:gd name="connsiteY8" fmla="*/ 157661 h 321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1238" h="3212223">
                <a:moveTo>
                  <a:pt x="277" y="0"/>
                </a:moveTo>
                <a:lnTo>
                  <a:pt x="2051238" y="0"/>
                </a:lnTo>
                <a:lnTo>
                  <a:pt x="2051238" y="2799656"/>
                </a:lnTo>
                <a:lnTo>
                  <a:pt x="2000727" y="2858890"/>
                </a:lnTo>
                <a:cubicBezTo>
                  <a:pt x="1789059" y="3076795"/>
                  <a:pt x="1493017" y="3212223"/>
                  <a:pt x="1165203" y="3212223"/>
                </a:cubicBezTo>
                <a:cubicBezTo>
                  <a:pt x="521650" y="3212223"/>
                  <a:pt x="0" y="2690574"/>
                  <a:pt x="0" y="2047021"/>
                </a:cubicBezTo>
                <a:cubicBezTo>
                  <a:pt x="0" y="1603216"/>
                  <a:pt x="248179" y="1217415"/>
                  <a:pt x="613314" y="1020647"/>
                </a:cubicBezTo>
                <a:lnTo>
                  <a:pt x="613188" y="1020584"/>
                </a:lnTo>
                <a:cubicBezTo>
                  <a:pt x="293749" y="848412"/>
                  <a:pt x="63760" y="531511"/>
                  <a:pt x="11254" y="157661"/>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Freeform: Shape 22">
            <a:extLst>
              <a:ext uri="{FF2B5EF4-FFF2-40B4-BE49-F238E27FC236}">
                <a16:creationId xmlns:a16="http://schemas.microsoft.com/office/drawing/2014/main" id="{C500A55E-8062-C1D4-C840-34ECFD826708}"/>
              </a:ext>
              <a:ext uri="{C183D7F6-B498-43B3-948B-1728B52AA6E4}">
                <adec:decorative xmlns:adec="http://schemas.microsoft.com/office/drawing/2017/decorative" val="1"/>
              </a:ext>
            </a:extLst>
          </p:cNvPr>
          <p:cNvSpPr/>
          <p:nvPr userDrawn="1"/>
        </p:nvSpPr>
        <p:spPr>
          <a:xfrm>
            <a:off x="5921048" y="0"/>
            <a:ext cx="3062592" cy="760546"/>
          </a:xfrm>
          <a:custGeom>
            <a:avLst/>
            <a:gdLst>
              <a:gd name="connsiteX0" fmla="*/ 0 w 3062592"/>
              <a:gd name="connsiteY0" fmla="*/ 0 h 760546"/>
              <a:gd name="connsiteX1" fmla="*/ 3062592 w 3062592"/>
              <a:gd name="connsiteY1" fmla="*/ 0 h 760546"/>
              <a:gd name="connsiteX2" fmla="*/ 3047821 w 3062592"/>
              <a:gd name="connsiteY2" fmla="*/ 62610 h 760546"/>
              <a:gd name="connsiteX3" fmla="*/ 2067533 w 3062592"/>
              <a:gd name="connsiteY3" fmla="*/ 602580 h 760546"/>
              <a:gd name="connsiteX4" fmla="*/ 1788102 w 3062592"/>
              <a:gd name="connsiteY4" fmla="*/ 457033 h 760546"/>
              <a:gd name="connsiteX5" fmla="*/ 944486 w 3062592"/>
              <a:gd name="connsiteY5" fmla="*/ 729236 h 760546"/>
              <a:gd name="connsiteX6" fmla="*/ 375229 w 3062592"/>
              <a:gd name="connsiteY6" fmla="*/ 45304 h 760546"/>
              <a:gd name="connsiteX7" fmla="*/ 51805 w 3062592"/>
              <a:gd name="connsiteY7" fmla="*/ 20771 h 760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2592" h="760546">
                <a:moveTo>
                  <a:pt x="0" y="0"/>
                </a:moveTo>
                <a:lnTo>
                  <a:pt x="3062592" y="0"/>
                </a:lnTo>
                <a:lnTo>
                  <a:pt x="3047821" y="62610"/>
                </a:lnTo>
                <a:cubicBezTo>
                  <a:pt x="2926743" y="482136"/>
                  <a:pt x="2487819" y="723848"/>
                  <a:pt x="2067533" y="602580"/>
                </a:cubicBezTo>
                <a:cubicBezTo>
                  <a:pt x="1962239" y="572215"/>
                  <a:pt x="1868166" y="521882"/>
                  <a:pt x="1788102" y="457033"/>
                </a:cubicBezTo>
                <a:cubicBezTo>
                  <a:pt x="1595011" y="703563"/>
                  <a:pt x="1264360" y="821535"/>
                  <a:pt x="944486" y="729236"/>
                </a:cubicBezTo>
                <a:cubicBezTo>
                  <a:pt x="623217" y="636494"/>
                  <a:pt x="405847" y="358522"/>
                  <a:pt x="375229" y="45304"/>
                </a:cubicBezTo>
                <a:cubicBezTo>
                  <a:pt x="270062" y="59187"/>
                  <a:pt x="160331" y="52150"/>
                  <a:pt x="51805" y="20771"/>
                </a:cubicBezTo>
                <a:close/>
              </a:path>
            </a:pathLst>
          </a:cu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9528040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Divider_Yellow Flourish">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0BD758-95F7-A10A-4A52-FC4ECE146B11}"/>
              </a:ext>
            </a:extLst>
          </p:cNvPr>
          <p:cNvSpPr>
            <a:spLocks noGrp="1"/>
          </p:cNvSpPr>
          <p:nvPr>
            <p:ph type="ctrTitle" hasCustomPrompt="1"/>
          </p:nvPr>
        </p:nvSpPr>
        <p:spPr>
          <a:xfrm>
            <a:off x="464946" y="2850707"/>
            <a:ext cx="3378558" cy="859666"/>
          </a:xfrm>
        </p:spPr>
        <p:txBody>
          <a:bodyPr lIns="0" anchor="t">
            <a:noAutofit/>
          </a:bodyPr>
          <a:lstStyle>
            <a:lvl1pPr algn="l">
              <a:defRPr sz="3000">
                <a:solidFill>
                  <a:schemeClr val="bg1"/>
                </a:solidFill>
              </a:defRPr>
            </a:lvl1pPr>
          </a:lstStyle>
          <a:p>
            <a:r>
              <a:rPr lang="en-US"/>
              <a:t>Section title</a:t>
            </a:r>
            <a:endParaRPr lang="en-GB"/>
          </a:p>
        </p:txBody>
      </p:sp>
      <p:sp>
        <p:nvSpPr>
          <p:cNvPr id="6" name="Graphic 4">
            <a:extLst>
              <a:ext uri="{FF2B5EF4-FFF2-40B4-BE49-F238E27FC236}">
                <a16:creationId xmlns:a16="http://schemas.microsoft.com/office/drawing/2014/main" id="{5C7B5F37-CE74-B41A-7DCD-E90B4A0DF3FC}"/>
              </a:ext>
              <a:ext uri="{C183D7F6-B498-43B3-948B-1728B52AA6E4}">
                <adec:decorative xmlns:adec="http://schemas.microsoft.com/office/drawing/2017/decorative" val="1"/>
              </a:ext>
            </a:extLst>
          </p:cNvPr>
          <p:cNvSpPr/>
          <p:nvPr/>
        </p:nvSpPr>
        <p:spPr>
          <a:xfrm>
            <a:off x="5472782" y="1362892"/>
            <a:ext cx="4518941" cy="4519378"/>
          </a:xfrm>
          <a:custGeom>
            <a:avLst/>
            <a:gdLst>
              <a:gd name="connsiteX0" fmla="*/ 6535114 w 6581794"/>
              <a:gd name="connsiteY0" fmla="*/ 4227573 h 6582430"/>
              <a:gd name="connsiteX1" fmla="*/ 5554516 w 6581794"/>
              <a:gd name="connsiteY1" fmla="*/ 5074821 h 6582430"/>
              <a:gd name="connsiteX2" fmla="*/ 5514892 w 6581794"/>
              <a:gd name="connsiteY2" fmla="*/ 5533736 h 6582430"/>
              <a:gd name="connsiteX3" fmla="*/ 4041946 w 6581794"/>
              <a:gd name="connsiteY3" fmla="*/ 6345076 h 6582430"/>
              <a:gd name="connsiteX4" fmla="*/ 3622083 w 6581794"/>
              <a:gd name="connsiteY4" fmla="*/ 6126381 h 6582430"/>
              <a:gd name="connsiteX5" fmla="*/ 2354497 w 6581794"/>
              <a:gd name="connsiteY5" fmla="*/ 6535385 h 6582430"/>
              <a:gd name="connsiteX6" fmla="*/ 1499151 w 6581794"/>
              <a:gd name="connsiteY6" fmla="*/ 5507732 h 6582430"/>
              <a:gd name="connsiteX7" fmla="*/ 1013186 w 6581794"/>
              <a:gd name="connsiteY7" fmla="*/ 5470871 h 6582430"/>
              <a:gd name="connsiteX8" fmla="*/ 199275 w 6581794"/>
              <a:gd name="connsiteY8" fmla="*/ 3999449 h 6582430"/>
              <a:gd name="connsiteX9" fmla="*/ 414159 w 6581794"/>
              <a:gd name="connsiteY9" fmla="*/ 3585111 h 6582430"/>
              <a:gd name="connsiteX10" fmla="*/ 46779 w 6581794"/>
              <a:gd name="connsiteY10" fmla="*/ 2354862 h 6582430"/>
              <a:gd name="connsiteX11" fmla="*/ 1023282 w 6581794"/>
              <a:gd name="connsiteY11" fmla="*/ 1508090 h 6582430"/>
              <a:gd name="connsiteX12" fmla="*/ 1059287 w 6581794"/>
              <a:gd name="connsiteY12" fmla="*/ 1019838 h 6582430"/>
              <a:gd name="connsiteX13" fmla="*/ 2532233 w 6581794"/>
              <a:gd name="connsiteY13" fmla="*/ 208594 h 6582430"/>
              <a:gd name="connsiteX14" fmla="*/ 2970478 w 6581794"/>
              <a:gd name="connsiteY14" fmla="*/ 442528 h 6582430"/>
              <a:gd name="connsiteX15" fmla="*/ 4227302 w 6581794"/>
              <a:gd name="connsiteY15" fmla="*/ 47050 h 6582430"/>
              <a:gd name="connsiteX16" fmla="*/ 5079313 w 6581794"/>
              <a:gd name="connsiteY16" fmla="*/ 1045365 h 6582430"/>
              <a:gd name="connsiteX17" fmla="*/ 5560802 w 6581794"/>
              <a:gd name="connsiteY17" fmla="*/ 1082798 h 6582430"/>
              <a:gd name="connsiteX18" fmla="*/ 6374904 w 6581794"/>
              <a:gd name="connsiteY18" fmla="*/ 2554220 h 6582430"/>
              <a:gd name="connsiteX19" fmla="*/ 6149066 w 6581794"/>
              <a:gd name="connsiteY19" fmla="*/ 2981798 h 6582430"/>
              <a:gd name="connsiteX20" fmla="*/ 6535019 w 6581794"/>
              <a:gd name="connsiteY20" fmla="*/ 4227668 h 658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81794" h="6582430">
                <a:moveTo>
                  <a:pt x="6535114" y="4227573"/>
                </a:moveTo>
                <a:cubicBezTo>
                  <a:pt x="6400812" y="4693059"/>
                  <a:pt x="6006096" y="5012718"/>
                  <a:pt x="5554516" y="5074821"/>
                </a:cubicBezTo>
                <a:cubicBezTo>
                  <a:pt x="5571089" y="5224650"/>
                  <a:pt x="5559278" y="5380002"/>
                  <a:pt x="5514892" y="5533736"/>
                </a:cubicBezTo>
                <a:cubicBezTo>
                  <a:pt x="5332964" y="6164101"/>
                  <a:pt x="4673453" y="6527289"/>
                  <a:pt x="4041946" y="6345076"/>
                </a:cubicBezTo>
                <a:cubicBezTo>
                  <a:pt x="3883735" y="6299450"/>
                  <a:pt x="3742384" y="6223822"/>
                  <a:pt x="3622083" y="6126381"/>
                </a:cubicBezTo>
                <a:cubicBezTo>
                  <a:pt x="3331952" y="6496809"/>
                  <a:pt x="2835128" y="6674069"/>
                  <a:pt x="2354497" y="6535385"/>
                </a:cubicBezTo>
                <a:cubicBezTo>
                  <a:pt x="1871769" y="6396034"/>
                  <a:pt x="1545157" y="5978363"/>
                  <a:pt x="1499151" y="5507732"/>
                </a:cubicBezTo>
                <a:cubicBezTo>
                  <a:pt x="1341132" y="5528592"/>
                  <a:pt x="1176254" y="5518020"/>
                  <a:pt x="1013186" y="5470871"/>
                </a:cubicBezTo>
                <a:cubicBezTo>
                  <a:pt x="381774" y="5288562"/>
                  <a:pt x="17347" y="4629813"/>
                  <a:pt x="199275" y="3999449"/>
                </a:cubicBezTo>
                <a:cubicBezTo>
                  <a:pt x="244233" y="3843620"/>
                  <a:pt x="318432" y="3704078"/>
                  <a:pt x="414159" y="3585111"/>
                </a:cubicBezTo>
                <a:cubicBezTo>
                  <a:pt x="72687" y="3291170"/>
                  <a:pt x="-86094" y="2815396"/>
                  <a:pt x="46779" y="2354862"/>
                </a:cubicBezTo>
                <a:cubicBezTo>
                  <a:pt x="180796" y="1890804"/>
                  <a:pt x="573417" y="1571621"/>
                  <a:pt x="1023282" y="1508090"/>
                </a:cubicBezTo>
                <a:cubicBezTo>
                  <a:pt x="1001661" y="1349308"/>
                  <a:pt x="1012043" y="1183668"/>
                  <a:pt x="1059287" y="1019838"/>
                </a:cubicBezTo>
                <a:cubicBezTo>
                  <a:pt x="1241310" y="389474"/>
                  <a:pt x="1900725" y="26285"/>
                  <a:pt x="2532233" y="208594"/>
                </a:cubicBezTo>
                <a:cubicBezTo>
                  <a:pt x="2698539" y="256600"/>
                  <a:pt x="2846367" y="337658"/>
                  <a:pt x="2970478" y="442528"/>
                </a:cubicBezTo>
                <a:cubicBezTo>
                  <a:pt x="3262039" y="81245"/>
                  <a:pt x="3752576" y="-89920"/>
                  <a:pt x="4227302" y="47050"/>
                </a:cubicBezTo>
                <a:cubicBezTo>
                  <a:pt x="4699933" y="183448"/>
                  <a:pt x="5023020" y="586832"/>
                  <a:pt x="5079313" y="1045365"/>
                </a:cubicBezTo>
                <a:cubicBezTo>
                  <a:pt x="5236000" y="1025267"/>
                  <a:pt x="5399353" y="1036126"/>
                  <a:pt x="5560802" y="1082798"/>
                </a:cubicBezTo>
                <a:cubicBezTo>
                  <a:pt x="6192310" y="1265107"/>
                  <a:pt x="6556831" y="1923856"/>
                  <a:pt x="6374904" y="2554220"/>
                </a:cubicBezTo>
                <a:cubicBezTo>
                  <a:pt x="6328231" y="2715860"/>
                  <a:pt x="6250126" y="2859973"/>
                  <a:pt x="6149066" y="2981798"/>
                </a:cubicBezTo>
                <a:cubicBezTo>
                  <a:pt x="6503301" y="3274311"/>
                  <a:pt x="6670274" y="3758847"/>
                  <a:pt x="6535019" y="4227668"/>
                </a:cubicBezTo>
              </a:path>
            </a:pathLst>
          </a:custGeom>
          <a:solidFill>
            <a:schemeClr val="accent3"/>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976D83C9-9220-FFA8-19DD-31019E5D5DA1}"/>
              </a:ext>
              <a:ext uri="{C183D7F6-B498-43B3-948B-1728B52AA6E4}">
                <adec:decorative xmlns:adec="http://schemas.microsoft.com/office/drawing/2017/decorative" val="1"/>
              </a:ext>
            </a:extLst>
          </p:cNvPr>
          <p:cNvSpPr/>
          <p:nvPr/>
        </p:nvSpPr>
        <p:spPr>
          <a:xfrm>
            <a:off x="8302722" y="6151903"/>
            <a:ext cx="3375613" cy="706097"/>
          </a:xfrm>
          <a:custGeom>
            <a:avLst/>
            <a:gdLst>
              <a:gd name="connsiteX0" fmla="*/ 888978 w 3375613"/>
              <a:gd name="connsiteY0" fmla="*/ 0 h 706097"/>
              <a:gd name="connsiteX1" fmla="*/ 1687856 w 3375613"/>
              <a:gd name="connsiteY1" fmla="*/ 468722 h 706097"/>
              <a:gd name="connsiteX2" fmla="*/ 2486635 w 3375613"/>
              <a:gd name="connsiteY2" fmla="*/ 0 h 706097"/>
              <a:gd name="connsiteX3" fmla="*/ 3329948 w 3375613"/>
              <a:gd name="connsiteY3" fmla="*/ 558988 h 706097"/>
              <a:gd name="connsiteX4" fmla="*/ 3375613 w 3375613"/>
              <a:gd name="connsiteY4" fmla="*/ 706097 h 706097"/>
              <a:gd name="connsiteX5" fmla="*/ 0 w 3375613"/>
              <a:gd name="connsiteY5" fmla="*/ 706097 h 706097"/>
              <a:gd name="connsiteX6" fmla="*/ 45666 w 3375613"/>
              <a:gd name="connsiteY6" fmla="*/ 558988 h 706097"/>
              <a:gd name="connsiteX7" fmla="*/ 888978 w 3375613"/>
              <a:gd name="connsiteY7" fmla="*/ 0 h 70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5613" h="706097">
                <a:moveTo>
                  <a:pt x="888978" y="0"/>
                </a:moveTo>
                <a:cubicBezTo>
                  <a:pt x="1232279" y="0"/>
                  <a:pt x="1531218" y="189102"/>
                  <a:pt x="1687856" y="468722"/>
                </a:cubicBezTo>
                <a:cubicBezTo>
                  <a:pt x="1844396" y="189102"/>
                  <a:pt x="2143384" y="0"/>
                  <a:pt x="2486635" y="0"/>
                </a:cubicBezTo>
                <a:cubicBezTo>
                  <a:pt x="2865735" y="0"/>
                  <a:pt x="3191006" y="230496"/>
                  <a:pt x="3329948" y="558988"/>
                </a:cubicBezTo>
                <a:lnTo>
                  <a:pt x="3375613" y="706097"/>
                </a:lnTo>
                <a:lnTo>
                  <a:pt x="0" y="706097"/>
                </a:lnTo>
                <a:lnTo>
                  <a:pt x="45666" y="558988"/>
                </a:lnTo>
                <a:cubicBezTo>
                  <a:pt x="184607" y="230496"/>
                  <a:pt x="509879" y="0"/>
                  <a:pt x="888978" y="0"/>
                </a:cubicBezTo>
                <a:close/>
              </a:path>
            </a:pathLst>
          </a:custGeom>
          <a:solidFill>
            <a:srgbClr val="7A05C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BAC478B3-CF61-C31F-5620-5156BE77732E}"/>
              </a:ext>
              <a:ext uri="{C183D7F6-B498-43B3-948B-1728B52AA6E4}">
                <adec:decorative xmlns:adec="http://schemas.microsoft.com/office/drawing/2017/decorative" val="1"/>
              </a:ext>
            </a:extLst>
          </p:cNvPr>
          <p:cNvSpPr/>
          <p:nvPr userDrawn="1"/>
        </p:nvSpPr>
        <p:spPr>
          <a:xfrm>
            <a:off x="4658337" y="0"/>
            <a:ext cx="3702194" cy="1093259"/>
          </a:xfrm>
          <a:custGeom>
            <a:avLst/>
            <a:gdLst>
              <a:gd name="connsiteX0" fmla="*/ 0 w 3702194"/>
              <a:gd name="connsiteY0" fmla="*/ 0 h 1093259"/>
              <a:gd name="connsiteX1" fmla="*/ 3702194 w 3702194"/>
              <a:gd name="connsiteY1" fmla="*/ 0 h 1093259"/>
              <a:gd name="connsiteX2" fmla="*/ 3681699 w 3702194"/>
              <a:gd name="connsiteY2" fmla="*/ 15031 h 1093259"/>
              <a:gd name="connsiteX3" fmla="*/ 3377974 w 3702194"/>
              <a:gd name="connsiteY3" fmla="*/ 125810 h 1093259"/>
              <a:gd name="connsiteX4" fmla="*/ 3352547 w 3702194"/>
              <a:gd name="connsiteY4" fmla="*/ 420300 h 1093259"/>
              <a:gd name="connsiteX5" fmla="*/ 2407341 w 3702194"/>
              <a:gd name="connsiteY5" fmla="*/ 940946 h 1093259"/>
              <a:gd name="connsiteX6" fmla="*/ 2137911 w 3702194"/>
              <a:gd name="connsiteY6" fmla="*/ 800607 h 1093259"/>
              <a:gd name="connsiteX7" fmla="*/ 1324486 w 3702194"/>
              <a:gd name="connsiteY7" fmla="*/ 1063070 h 1093259"/>
              <a:gd name="connsiteX8" fmla="*/ 775602 w 3702194"/>
              <a:gd name="connsiteY8" fmla="*/ 403614 h 1093259"/>
              <a:gd name="connsiteX9" fmla="*/ 463752 w 3702194"/>
              <a:gd name="connsiteY9" fmla="*/ 379959 h 1093259"/>
              <a:gd name="connsiteX10" fmla="*/ 6805 w 3702194"/>
              <a:gd name="connsiteY10" fmla="*/ 15666 h 109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02194" h="1093259">
                <a:moveTo>
                  <a:pt x="0" y="0"/>
                </a:moveTo>
                <a:lnTo>
                  <a:pt x="3702194" y="0"/>
                </a:lnTo>
                <a:lnTo>
                  <a:pt x="3681699" y="15031"/>
                </a:lnTo>
                <a:cubicBezTo>
                  <a:pt x="3590181" y="72679"/>
                  <a:pt x="3486643" y="110866"/>
                  <a:pt x="3377974" y="125810"/>
                </a:cubicBezTo>
                <a:cubicBezTo>
                  <a:pt x="3388610" y="221956"/>
                  <a:pt x="3381030" y="321648"/>
                  <a:pt x="3352547" y="420300"/>
                </a:cubicBezTo>
                <a:cubicBezTo>
                  <a:pt x="3235802" y="824813"/>
                  <a:pt x="2812586" y="1057875"/>
                  <a:pt x="2407341" y="940946"/>
                </a:cubicBezTo>
                <a:cubicBezTo>
                  <a:pt x="2305816" y="911668"/>
                  <a:pt x="2215109" y="863136"/>
                  <a:pt x="2137911" y="800607"/>
                </a:cubicBezTo>
                <a:cubicBezTo>
                  <a:pt x="1951730" y="1038315"/>
                  <a:pt x="1632913" y="1152065"/>
                  <a:pt x="1324486" y="1063070"/>
                </a:cubicBezTo>
                <a:cubicBezTo>
                  <a:pt x="1014715" y="973647"/>
                  <a:pt x="805124" y="705623"/>
                  <a:pt x="775602" y="403614"/>
                </a:cubicBezTo>
                <a:cubicBezTo>
                  <a:pt x="674199" y="417000"/>
                  <a:pt x="568395" y="410154"/>
                  <a:pt x="463752" y="379959"/>
                </a:cubicBezTo>
                <a:cubicBezTo>
                  <a:pt x="261130" y="321465"/>
                  <a:pt x="101339" y="186536"/>
                  <a:pt x="6805" y="15666"/>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9" name="Freeform: Shape 28">
            <a:extLst>
              <a:ext uri="{FF2B5EF4-FFF2-40B4-BE49-F238E27FC236}">
                <a16:creationId xmlns:a16="http://schemas.microsoft.com/office/drawing/2014/main" id="{6A545D3A-DE2B-22B6-747D-570BCF4E1D9C}"/>
              </a:ext>
              <a:ext uri="{C183D7F6-B498-43B3-948B-1728B52AA6E4}">
                <adec:decorative xmlns:adec="http://schemas.microsoft.com/office/drawing/2017/decorative" val="1"/>
              </a:ext>
            </a:extLst>
          </p:cNvPr>
          <p:cNvSpPr/>
          <p:nvPr userDrawn="1"/>
        </p:nvSpPr>
        <p:spPr>
          <a:xfrm>
            <a:off x="10011329" y="0"/>
            <a:ext cx="2180671" cy="1242354"/>
          </a:xfrm>
          <a:custGeom>
            <a:avLst/>
            <a:gdLst>
              <a:gd name="connsiteX0" fmla="*/ 0 w 2180671"/>
              <a:gd name="connsiteY0" fmla="*/ 0 h 1242354"/>
              <a:gd name="connsiteX1" fmla="*/ 2180671 w 2180671"/>
              <a:gd name="connsiteY1" fmla="*/ 0 h 1242354"/>
              <a:gd name="connsiteX2" fmla="*/ 2180671 w 2180671"/>
              <a:gd name="connsiteY2" fmla="*/ 1234047 h 1242354"/>
              <a:gd name="connsiteX3" fmla="*/ 2016150 w 2180671"/>
              <a:gd name="connsiteY3" fmla="*/ 1242354 h 1242354"/>
              <a:gd name="connsiteX4" fmla="*/ 28628 w 2180671"/>
              <a:gd name="connsiteY4" fmla="*/ 59430 h 1242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0671" h="1242354">
                <a:moveTo>
                  <a:pt x="0" y="0"/>
                </a:moveTo>
                <a:lnTo>
                  <a:pt x="2180671" y="0"/>
                </a:lnTo>
                <a:lnTo>
                  <a:pt x="2180671" y="1234047"/>
                </a:lnTo>
                <a:lnTo>
                  <a:pt x="2016150" y="1242354"/>
                </a:lnTo>
                <a:cubicBezTo>
                  <a:pt x="1157881" y="1242354"/>
                  <a:pt x="411378" y="764028"/>
                  <a:pt x="28628" y="5943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1" name="Freeform: Shape 30">
            <a:extLst>
              <a:ext uri="{FF2B5EF4-FFF2-40B4-BE49-F238E27FC236}">
                <a16:creationId xmlns:a16="http://schemas.microsoft.com/office/drawing/2014/main" id="{33EA8709-0736-6902-8722-1C0261C1052A}"/>
              </a:ext>
              <a:ext uri="{C183D7F6-B498-43B3-948B-1728B52AA6E4}">
                <adec:decorative xmlns:adec="http://schemas.microsoft.com/office/drawing/2017/decorative" val="1"/>
              </a:ext>
            </a:extLst>
          </p:cNvPr>
          <p:cNvSpPr/>
          <p:nvPr userDrawn="1"/>
        </p:nvSpPr>
        <p:spPr>
          <a:xfrm>
            <a:off x="10612876" y="1632525"/>
            <a:ext cx="1579124" cy="3933529"/>
          </a:xfrm>
          <a:custGeom>
            <a:avLst/>
            <a:gdLst>
              <a:gd name="connsiteX0" fmla="*/ 154955 w 1579124"/>
              <a:gd name="connsiteY0" fmla="*/ 237 h 3933529"/>
              <a:gd name="connsiteX1" fmla="*/ 198366 w 1579124"/>
              <a:gd name="connsiteY1" fmla="*/ 11455 h 3933529"/>
              <a:gd name="connsiteX2" fmla="*/ 1551204 w 1579124"/>
              <a:gd name="connsiteY2" fmla="*/ 541406 h 3933529"/>
              <a:gd name="connsiteX3" fmla="*/ 1579124 w 1579124"/>
              <a:gd name="connsiteY3" fmla="*/ 544897 h 3933529"/>
              <a:gd name="connsiteX4" fmla="*/ 1579124 w 1579124"/>
              <a:gd name="connsiteY4" fmla="*/ 3439763 h 3933529"/>
              <a:gd name="connsiteX5" fmla="*/ 1495031 w 1579124"/>
              <a:gd name="connsiteY5" fmla="*/ 3446956 h 3933529"/>
              <a:gd name="connsiteX6" fmla="*/ 123077 w 1579124"/>
              <a:gd name="connsiteY6" fmla="*/ 3923292 h 3933529"/>
              <a:gd name="connsiteX7" fmla="*/ 37517 w 1579124"/>
              <a:gd name="connsiteY7" fmla="*/ 3912666 h 3933529"/>
              <a:gd name="connsiteX8" fmla="*/ 18984 w 1579124"/>
              <a:gd name="connsiteY8" fmla="*/ 3893429 h 3933529"/>
              <a:gd name="connsiteX9" fmla="*/ 11682 w 1579124"/>
              <a:gd name="connsiteY9" fmla="*/ 3807465 h 3933529"/>
              <a:gd name="connsiteX10" fmla="*/ 82841 w 1579124"/>
              <a:gd name="connsiteY10" fmla="*/ 122498 h 3933529"/>
              <a:gd name="connsiteX11" fmla="*/ 93214 w 1579124"/>
              <a:gd name="connsiteY11" fmla="*/ 38650 h 3933529"/>
              <a:gd name="connsiteX12" fmla="*/ 114114 w 1579124"/>
              <a:gd name="connsiteY12" fmla="*/ 18556 h 3933529"/>
              <a:gd name="connsiteX13" fmla="*/ 154955 w 1579124"/>
              <a:gd name="connsiteY13" fmla="*/ 237 h 393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9124" h="3933529">
                <a:moveTo>
                  <a:pt x="154955" y="237"/>
                </a:moveTo>
                <a:cubicBezTo>
                  <a:pt x="169849" y="-1009"/>
                  <a:pt x="185172" y="2667"/>
                  <a:pt x="198366" y="11455"/>
                </a:cubicBezTo>
                <a:cubicBezTo>
                  <a:pt x="613040" y="288062"/>
                  <a:pt x="1075416" y="464935"/>
                  <a:pt x="1551204" y="541406"/>
                </a:cubicBezTo>
                <a:lnTo>
                  <a:pt x="1579124" y="544897"/>
                </a:lnTo>
                <a:lnTo>
                  <a:pt x="1579124" y="3439763"/>
                </a:lnTo>
                <a:lnTo>
                  <a:pt x="1495031" y="3446956"/>
                </a:lnTo>
                <a:cubicBezTo>
                  <a:pt x="1016832" y="3504749"/>
                  <a:pt x="548100" y="3663304"/>
                  <a:pt x="123077" y="3923292"/>
                </a:cubicBezTo>
                <a:cubicBezTo>
                  <a:pt x="95531" y="3940162"/>
                  <a:pt x="60078" y="3935882"/>
                  <a:pt x="37517" y="3912666"/>
                </a:cubicBezTo>
                <a:cubicBezTo>
                  <a:pt x="31323" y="3906270"/>
                  <a:pt x="25178" y="3899875"/>
                  <a:pt x="18984" y="3893429"/>
                </a:cubicBezTo>
                <a:cubicBezTo>
                  <a:pt x="-3325" y="3870011"/>
                  <a:pt x="-6246" y="3834407"/>
                  <a:pt x="11682" y="3807465"/>
                </a:cubicBezTo>
                <a:cubicBezTo>
                  <a:pt x="748998" y="2701365"/>
                  <a:pt x="776897" y="1256295"/>
                  <a:pt x="82841" y="122498"/>
                </a:cubicBezTo>
                <a:cubicBezTo>
                  <a:pt x="66322" y="95455"/>
                  <a:pt x="70502" y="60757"/>
                  <a:pt x="93214" y="38650"/>
                </a:cubicBezTo>
                <a:cubicBezTo>
                  <a:pt x="100164" y="31901"/>
                  <a:pt x="107114" y="25203"/>
                  <a:pt x="114114" y="18556"/>
                </a:cubicBezTo>
                <a:cubicBezTo>
                  <a:pt x="125596" y="7653"/>
                  <a:pt x="140061" y="1484"/>
                  <a:pt x="154955" y="237"/>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1611709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Divider_Purple Flourish">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0BD758-95F7-A10A-4A52-FC4ECE146B11}"/>
              </a:ext>
            </a:extLst>
          </p:cNvPr>
          <p:cNvSpPr>
            <a:spLocks noGrp="1"/>
          </p:cNvSpPr>
          <p:nvPr>
            <p:ph type="ctrTitle" hasCustomPrompt="1"/>
          </p:nvPr>
        </p:nvSpPr>
        <p:spPr>
          <a:xfrm>
            <a:off x="464946" y="2850707"/>
            <a:ext cx="3378558" cy="859666"/>
          </a:xfrm>
        </p:spPr>
        <p:txBody>
          <a:bodyPr lIns="0" anchor="t">
            <a:noAutofit/>
          </a:bodyPr>
          <a:lstStyle>
            <a:lvl1pPr algn="l">
              <a:defRPr sz="3000">
                <a:solidFill>
                  <a:schemeClr val="bg1"/>
                </a:solidFill>
              </a:defRPr>
            </a:lvl1pPr>
          </a:lstStyle>
          <a:p>
            <a:r>
              <a:rPr lang="en-US"/>
              <a:t>Section title</a:t>
            </a:r>
            <a:endParaRPr lang="en-GB"/>
          </a:p>
        </p:txBody>
      </p:sp>
      <p:sp>
        <p:nvSpPr>
          <p:cNvPr id="9" name="Freeform: Shape 8">
            <a:extLst>
              <a:ext uri="{FF2B5EF4-FFF2-40B4-BE49-F238E27FC236}">
                <a16:creationId xmlns:a16="http://schemas.microsoft.com/office/drawing/2014/main" id="{1E40553F-AAB3-2DA0-E0B8-92A0C6974DE5}"/>
              </a:ext>
              <a:ext uri="{C183D7F6-B498-43B3-948B-1728B52AA6E4}">
                <adec:decorative xmlns:adec="http://schemas.microsoft.com/office/drawing/2017/decorative" val="1"/>
              </a:ext>
            </a:extLst>
          </p:cNvPr>
          <p:cNvSpPr/>
          <p:nvPr/>
        </p:nvSpPr>
        <p:spPr>
          <a:xfrm rot="20057029">
            <a:off x="6401336" y="1311695"/>
            <a:ext cx="3921006" cy="3937690"/>
          </a:xfrm>
          <a:custGeom>
            <a:avLst/>
            <a:gdLst>
              <a:gd name="connsiteX0" fmla="*/ 292683 w 2082902"/>
              <a:gd name="connsiteY0" fmla="*/ 1045883 h 2091765"/>
              <a:gd name="connsiteX1" fmla="*/ 0 w 2082902"/>
              <a:gd name="connsiteY1" fmla="*/ 556082 h 2091765"/>
              <a:gd name="connsiteX2" fmla="*/ 556082 w 2082902"/>
              <a:gd name="connsiteY2" fmla="*/ 0 h 2091765"/>
              <a:gd name="connsiteX3" fmla="*/ 1041466 w 2082902"/>
              <a:gd name="connsiteY3" fmla="*/ 284787 h 2091765"/>
              <a:gd name="connsiteX4" fmla="*/ 1526820 w 2082902"/>
              <a:gd name="connsiteY4" fmla="*/ 0 h 2091765"/>
              <a:gd name="connsiteX5" fmla="*/ 2082902 w 2082902"/>
              <a:gd name="connsiteY5" fmla="*/ 556082 h 2091765"/>
              <a:gd name="connsiteX6" fmla="*/ 1790220 w 2082902"/>
              <a:gd name="connsiteY6" fmla="*/ 1045883 h 2091765"/>
              <a:gd name="connsiteX7" fmla="*/ 2082902 w 2082902"/>
              <a:gd name="connsiteY7" fmla="*/ 1535684 h 2091765"/>
              <a:gd name="connsiteX8" fmla="*/ 1526850 w 2082902"/>
              <a:gd name="connsiteY8" fmla="*/ 2091766 h 2091765"/>
              <a:gd name="connsiteX9" fmla="*/ 1041497 w 2082902"/>
              <a:gd name="connsiteY9" fmla="*/ 1806979 h 2091765"/>
              <a:gd name="connsiteX10" fmla="*/ 556112 w 2082902"/>
              <a:gd name="connsiteY10" fmla="*/ 2091766 h 2091765"/>
              <a:gd name="connsiteX11" fmla="*/ 61 w 2082902"/>
              <a:gd name="connsiteY11" fmla="*/ 1535714 h 2091765"/>
              <a:gd name="connsiteX12" fmla="*/ 292743 w 2082902"/>
              <a:gd name="connsiteY12" fmla="*/ 1045913 h 209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2902" h="2091765">
                <a:moveTo>
                  <a:pt x="292683" y="1045883"/>
                </a:moveTo>
                <a:cubicBezTo>
                  <a:pt x="118465" y="951982"/>
                  <a:pt x="0" y="767872"/>
                  <a:pt x="0" y="556082"/>
                </a:cubicBezTo>
                <a:cubicBezTo>
                  <a:pt x="0" y="248969"/>
                  <a:pt x="248969" y="0"/>
                  <a:pt x="556082" y="0"/>
                </a:cubicBezTo>
                <a:cubicBezTo>
                  <a:pt x="764666" y="0"/>
                  <a:pt x="946295" y="114895"/>
                  <a:pt x="1041466" y="284787"/>
                </a:cubicBezTo>
                <a:cubicBezTo>
                  <a:pt x="1136607" y="114895"/>
                  <a:pt x="1318267" y="0"/>
                  <a:pt x="1526820" y="0"/>
                </a:cubicBezTo>
                <a:cubicBezTo>
                  <a:pt x="1833933" y="0"/>
                  <a:pt x="2082902" y="248969"/>
                  <a:pt x="2082902" y="556082"/>
                </a:cubicBezTo>
                <a:cubicBezTo>
                  <a:pt x="2082902" y="767872"/>
                  <a:pt x="1964468" y="951982"/>
                  <a:pt x="1790220" y="1045883"/>
                </a:cubicBezTo>
                <a:cubicBezTo>
                  <a:pt x="1964468" y="1139783"/>
                  <a:pt x="2082902" y="1323894"/>
                  <a:pt x="2082902" y="1535684"/>
                </a:cubicBezTo>
                <a:cubicBezTo>
                  <a:pt x="2082902" y="1842796"/>
                  <a:pt x="1833933" y="2091766"/>
                  <a:pt x="1526850" y="2091766"/>
                </a:cubicBezTo>
                <a:cubicBezTo>
                  <a:pt x="1318297" y="2091766"/>
                  <a:pt x="1136637" y="1976871"/>
                  <a:pt x="1041497" y="1806979"/>
                </a:cubicBezTo>
                <a:cubicBezTo>
                  <a:pt x="946325" y="1976871"/>
                  <a:pt x="764696" y="2091766"/>
                  <a:pt x="556112" y="2091766"/>
                </a:cubicBezTo>
                <a:cubicBezTo>
                  <a:pt x="249000" y="2091766"/>
                  <a:pt x="61" y="1842827"/>
                  <a:pt x="61" y="1535714"/>
                </a:cubicBezTo>
                <a:cubicBezTo>
                  <a:pt x="61" y="1323924"/>
                  <a:pt x="118495" y="1139814"/>
                  <a:pt x="292743" y="1045913"/>
                </a:cubicBezTo>
              </a:path>
            </a:pathLst>
          </a:custGeom>
          <a:solidFill>
            <a:schemeClr val="tx2"/>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908B28C1-BF35-9CF4-BB6E-BCECE8D35343}"/>
              </a:ext>
              <a:ext uri="{C183D7F6-B498-43B3-948B-1728B52AA6E4}">
                <adec:decorative xmlns:adec="http://schemas.microsoft.com/office/drawing/2017/decorative" val="1"/>
              </a:ext>
            </a:extLst>
          </p:cNvPr>
          <p:cNvSpPr/>
          <p:nvPr userDrawn="1"/>
        </p:nvSpPr>
        <p:spPr>
          <a:xfrm>
            <a:off x="6241917" y="0"/>
            <a:ext cx="4180242" cy="1177047"/>
          </a:xfrm>
          <a:custGeom>
            <a:avLst/>
            <a:gdLst>
              <a:gd name="connsiteX0" fmla="*/ 402418 w 3610743"/>
              <a:gd name="connsiteY0" fmla="*/ 0 h 1016691"/>
              <a:gd name="connsiteX1" fmla="*/ 3230008 w 3610743"/>
              <a:gd name="connsiteY1" fmla="*/ 0 h 1016691"/>
              <a:gd name="connsiteX2" fmla="*/ 3248046 w 3610743"/>
              <a:gd name="connsiteY2" fmla="*/ 78629 h 1016691"/>
              <a:gd name="connsiteX3" fmla="*/ 3601201 w 3610743"/>
              <a:gd name="connsiteY3" fmla="*/ 903236 h 1016691"/>
              <a:gd name="connsiteX4" fmla="*/ 3591306 w 3610743"/>
              <a:gd name="connsiteY4" fmla="*/ 983130 h 1016691"/>
              <a:gd name="connsiteX5" fmla="*/ 3574847 w 3610743"/>
              <a:gd name="connsiteY5" fmla="*/ 998988 h 1016691"/>
              <a:gd name="connsiteX6" fmla="*/ 3494583 w 3610743"/>
              <a:gd name="connsiteY6" fmla="*/ 1005785 h 1016691"/>
              <a:gd name="connsiteX7" fmla="*/ 112995 w 3610743"/>
              <a:gd name="connsiteY7" fmla="*/ 940363 h 1016691"/>
              <a:gd name="connsiteX8" fmla="*/ 34443 w 3610743"/>
              <a:gd name="connsiteY8" fmla="*/ 930607 h 1016691"/>
              <a:gd name="connsiteX9" fmla="*/ 17428 w 3610743"/>
              <a:gd name="connsiteY9" fmla="*/ 912946 h 1016691"/>
              <a:gd name="connsiteX10" fmla="*/ 10725 w 3610743"/>
              <a:gd name="connsiteY10" fmla="*/ 834024 h 1016691"/>
              <a:gd name="connsiteX11" fmla="*/ 396088 w 3610743"/>
              <a:gd name="connsiteY11" fmla="*/ 23374 h 101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10743" h="1016691">
                <a:moveTo>
                  <a:pt x="402418" y="0"/>
                </a:moveTo>
                <a:lnTo>
                  <a:pt x="3230008" y="0"/>
                </a:lnTo>
                <a:lnTo>
                  <a:pt x="3248046" y="78629"/>
                </a:lnTo>
                <a:cubicBezTo>
                  <a:pt x="3324507" y="365113"/>
                  <a:pt x="3442166" y="643087"/>
                  <a:pt x="3601201" y="903236"/>
                </a:cubicBezTo>
                <a:cubicBezTo>
                  <a:pt x="3616919" y="928989"/>
                  <a:pt x="3612944" y="962094"/>
                  <a:pt x="3591306" y="983130"/>
                </a:cubicBezTo>
                <a:cubicBezTo>
                  <a:pt x="3585851" y="988447"/>
                  <a:pt x="3580395" y="993717"/>
                  <a:pt x="3574847" y="998988"/>
                </a:cubicBezTo>
                <a:cubicBezTo>
                  <a:pt x="3552979" y="1019794"/>
                  <a:pt x="3519735" y="1022522"/>
                  <a:pt x="3494583" y="1005785"/>
                </a:cubicBezTo>
                <a:cubicBezTo>
                  <a:pt x="2479461" y="329559"/>
                  <a:pt x="1153548" y="303852"/>
                  <a:pt x="112995" y="940363"/>
                </a:cubicBezTo>
                <a:cubicBezTo>
                  <a:pt x="87706" y="955851"/>
                  <a:pt x="55156" y="951922"/>
                  <a:pt x="34443" y="930607"/>
                </a:cubicBezTo>
                <a:cubicBezTo>
                  <a:pt x="28756" y="924736"/>
                  <a:pt x="23115" y="918864"/>
                  <a:pt x="17428" y="912946"/>
                </a:cubicBezTo>
                <a:cubicBezTo>
                  <a:pt x="-3053" y="891447"/>
                  <a:pt x="-5736" y="858759"/>
                  <a:pt x="10725" y="834024"/>
                </a:cubicBezTo>
                <a:cubicBezTo>
                  <a:pt x="179943" y="580150"/>
                  <a:pt x="308457" y="306824"/>
                  <a:pt x="396088" y="23374"/>
                </a:cubicBezTo>
                <a:close/>
              </a:path>
            </a:pathLst>
          </a:cu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Freeform: Shape 15">
            <a:extLst>
              <a:ext uri="{FF2B5EF4-FFF2-40B4-BE49-F238E27FC236}">
                <a16:creationId xmlns:a16="http://schemas.microsoft.com/office/drawing/2014/main" id="{21A46D22-80A5-16BB-DB3C-E70C2F3E56F5}"/>
              </a:ext>
              <a:ext uri="{C183D7F6-B498-43B3-948B-1728B52AA6E4}">
                <adec:decorative xmlns:adec="http://schemas.microsoft.com/office/drawing/2017/decorative" val="1"/>
              </a:ext>
            </a:extLst>
          </p:cNvPr>
          <p:cNvSpPr/>
          <p:nvPr userDrawn="1"/>
        </p:nvSpPr>
        <p:spPr>
          <a:xfrm>
            <a:off x="11062664" y="621532"/>
            <a:ext cx="1129336" cy="3088841"/>
          </a:xfrm>
          <a:custGeom>
            <a:avLst/>
            <a:gdLst>
              <a:gd name="connsiteX0" fmla="*/ 1114067 w 1129336"/>
              <a:gd name="connsiteY0" fmla="*/ 1814 h 3088841"/>
              <a:gd name="connsiteX1" fmla="*/ 1129336 w 1129336"/>
              <a:gd name="connsiteY1" fmla="*/ 4602 h 3088841"/>
              <a:gd name="connsiteX2" fmla="*/ 1129336 w 1129336"/>
              <a:gd name="connsiteY2" fmla="*/ 3088841 h 3088841"/>
              <a:gd name="connsiteX3" fmla="*/ 1058702 w 1129336"/>
              <a:gd name="connsiteY3" fmla="*/ 3062429 h 3088841"/>
              <a:gd name="connsiteX4" fmla="*/ 727716 w 1129336"/>
              <a:gd name="connsiteY4" fmla="*/ 2595090 h 3088841"/>
              <a:gd name="connsiteX5" fmla="*/ 491827 w 1129336"/>
              <a:gd name="connsiteY5" fmla="*/ 2577196 h 3088841"/>
              <a:gd name="connsiteX6" fmla="*/ 96707 w 1129336"/>
              <a:gd name="connsiteY6" fmla="*/ 1862967 h 3088841"/>
              <a:gd name="connsiteX7" fmla="*/ 201058 w 1129336"/>
              <a:gd name="connsiteY7" fmla="*/ 1661846 h 3088841"/>
              <a:gd name="connsiteX8" fmla="*/ 22733 w 1129336"/>
              <a:gd name="connsiteY8" fmla="*/ 1064683 h 3088841"/>
              <a:gd name="connsiteX9" fmla="*/ 496727 w 1129336"/>
              <a:gd name="connsiteY9" fmla="*/ 653657 h 3088841"/>
              <a:gd name="connsiteX10" fmla="*/ 514204 w 1129336"/>
              <a:gd name="connsiteY10" fmla="*/ 416661 h 3088841"/>
              <a:gd name="connsiteX11" fmla="*/ 1114067 w 1129336"/>
              <a:gd name="connsiteY11" fmla="*/ 1814 h 308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9336" h="3088841">
                <a:moveTo>
                  <a:pt x="1114067" y="1814"/>
                </a:moveTo>
                <a:lnTo>
                  <a:pt x="1129336" y="4602"/>
                </a:lnTo>
                <a:lnTo>
                  <a:pt x="1129336" y="3088841"/>
                </a:lnTo>
                <a:lnTo>
                  <a:pt x="1058702" y="3062429"/>
                </a:lnTo>
                <a:cubicBezTo>
                  <a:pt x="871078" y="2975187"/>
                  <a:pt x="747255" y="2794979"/>
                  <a:pt x="727716" y="2595090"/>
                </a:cubicBezTo>
                <a:cubicBezTo>
                  <a:pt x="651012" y="2605215"/>
                  <a:pt x="570980" y="2600036"/>
                  <a:pt x="491827" y="2577196"/>
                </a:cubicBezTo>
                <a:cubicBezTo>
                  <a:pt x="185293" y="2488704"/>
                  <a:pt x="8352" y="2168946"/>
                  <a:pt x="96707" y="1862967"/>
                </a:cubicBezTo>
                <a:cubicBezTo>
                  <a:pt x="118530" y="1787328"/>
                  <a:pt x="154546" y="1719593"/>
                  <a:pt x="201058" y="1661846"/>
                </a:cubicBezTo>
                <a:cubicBezTo>
                  <a:pt x="35262" y="1519168"/>
                  <a:pt x="-41811" y="1288225"/>
                  <a:pt x="22733" y="1064683"/>
                </a:cubicBezTo>
                <a:cubicBezTo>
                  <a:pt x="87783" y="839429"/>
                  <a:pt x="278363" y="684450"/>
                  <a:pt x="496727" y="653657"/>
                </a:cubicBezTo>
                <a:cubicBezTo>
                  <a:pt x="486232" y="576586"/>
                  <a:pt x="491273" y="496183"/>
                  <a:pt x="514204" y="416661"/>
                </a:cubicBezTo>
                <a:cubicBezTo>
                  <a:pt x="591474" y="148929"/>
                  <a:pt x="846230" y="-19512"/>
                  <a:pt x="1114067" y="1814"/>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0" name="Freeform: Shape 19">
            <a:extLst>
              <a:ext uri="{FF2B5EF4-FFF2-40B4-BE49-F238E27FC236}">
                <a16:creationId xmlns:a16="http://schemas.microsoft.com/office/drawing/2014/main" id="{4BC047E7-AD18-8791-A44E-1F91E629E2A8}"/>
              </a:ext>
              <a:ext uri="{C183D7F6-B498-43B3-948B-1728B52AA6E4}">
                <adec:decorative xmlns:adec="http://schemas.microsoft.com/office/drawing/2017/decorative" val="1"/>
              </a:ext>
            </a:extLst>
          </p:cNvPr>
          <p:cNvSpPr/>
          <p:nvPr userDrawn="1"/>
        </p:nvSpPr>
        <p:spPr>
          <a:xfrm>
            <a:off x="5502612" y="5819069"/>
            <a:ext cx="3216258" cy="1038931"/>
          </a:xfrm>
          <a:custGeom>
            <a:avLst/>
            <a:gdLst>
              <a:gd name="connsiteX0" fmla="*/ 1769788 w 2993658"/>
              <a:gd name="connsiteY0" fmla="*/ 124 h 967026"/>
              <a:gd name="connsiteX1" fmla="*/ 1942422 w 2993658"/>
              <a:gd name="connsiteY1" fmla="*/ 22839 h 967026"/>
              <a:gd name="connsiteX2" fmla="*/ 2355990 w 2993658"/>
              <a:gd name="connsiteY2" fmla="*/ 507422 h 967026"/>
              <a:gd name="connsiteX3" fmla="*/ 2589706 w 2993658"/>
              <a:gd name="connsiteY3" fmla="*/ 525593 h 967026"/>
              <a:gd name="connsiteX4" fmla="*/ 2979470 w 2993658"/>
              <a:gd name="connsiteY4" fmla="*/ 902705 h 967026"/>
              <a:gd name="connsiteX5" fmla="*/ 2993658 w 2993658"/>
              <a:gd name="connsiteY5" fmla="*/ 967026 h 967026"/>
              <a:gd name="connsiteX6" fmla="*/ 0 w 2993658"/>
              <a:gd name="connsiteY6" fmla="*/ 967026 h 967026"/>
              <a:gd name="connsiteX7" fmla="*/ 34131 w 2993658"/>
              <a:gd name="connsiteY7" fmla="*/ 922146 h 967026"/>
              <a:gd name="connsiteX8" fmla="*/ 387141 w 2993658"/>
              <a:gd name="connsiteY8" fmla="*/ 732030 h 967026"/>
              <a:gd name="connsiteX9" fmla="*/ 404617 w 2993658"/>
              <a:gd name="connsiteY9" fmla="*/ 495032 h 967026"/>
              <a:gd name="connsiteX10" fmla="*/ 1119634 w 2993658"/>
              <a:gd name="connsiteY10" fmla="*/ 101252 h 967026"/>
              <a:gd name="connsiteX11" fmla="*/ 1332359 w 2993658"/>
              <a:gd name="connsiteY11" fmla="*/ 214805 h 967026"/>
              <a:gd name="connsiteX12" fmla="*/ 1769788 w 2993658"/>
              <a:gd name="connsiteY12" fmla="*/ 124 h 96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3658" h="967026">
                <a:moveTo>
                  <a:pt x="1769788" y="124"/>
                </a:moveTo>
                <a:cubicBezTo>
                  <a:pt x="1826726" y="-1056"/>
                  <a:pt x="1884814" y="6218"/>
                  <a:pt x="1942422" y="22839"/>
                </a:cubicBezTo>
                <a:cubicBezTo>
                  <a:pt x="2171838" y="89047"/>
                  <a:pt x="2328665" y="284850"/>
                  <a:pt x="2355990" y="507422"/>
                </a:cubicBezTo>
                <a:cubicBezTo>
                  <a:pt x="2432045" y="497667"/>
                  <a:pt x="2511337" y="502938"/>
                  <a:pt x="2589706" y="525593"/>
                </a:cubicBezTo>
                <a:cubicBezTo>
                  <a:pt x="2781290" y="580901"/>
                  <a:pt x="2922250" y="726546"/>
                  <a:pt x="2979470" y="902705"/>
                </a:cubicBezTo>
                <a:lnTo>
                  <a:pt x="2993658" y="967026"/>
                </a:lnTo>
                <a:lnTo>
                  <a:pt x="0" y="967026"/>
                </a:lnTo>
                <a:lnTo>
                  <a:pt x="34131" y="922146"/>
                </a:lnTo>
                <a:cubicBezTo>
                  <a:pt x="125038" y="819052"/>
                  <a:pt x="250663" y="751304"/>
                  <a:pt x="387141" y="732030"/>
                </a:cubicBezTo>
                <a:cubicBezTo>
                  <a:pt x="376645" y="654958"/>
                  <a:pt x="381686" y="574555"/>
                  <a:pt x="404617" y="495032"/>
                </a:cubicBezTo>
                <a:cubicBezTo>
                  <a:pt x="492972" y="189052"/>
                  <a:pt x="813054" y="12760"/>
                  <a:pt x="1119634" y="101252"/>
                </a:cubicBezTo>
                <a:cubicBezTo>
                  <a:pt x="1200359" y="124555"/>
                  <a:pt x="1272115" y="163900"/>
                  <a:pt x="1332359" y="214805"/>
                </a:cubicBezTo>
                <a:cubicBezTo>
                  <a:pt x="1438501" y="83279"/>
                  <a:pt x="1598972" y="3663"/>
                  <a:pt x="1769788" y="124"/>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2" name="Freeform: Shape 21">
            <a:extLst>
              <a:ext uri="{FF2B5EF4-FFF2-40B4-BE49-F238E27FC236}">
                <a16:creationId xmlns:a16="http://schemas.microsoft.com/office/drawing/2014/main" id="{3E9090B2-13DC-B82E-4A3A-F71D35CC7680}"/>
              </a:ext>
              <a:ext uri="{C183D7F6-B498-43B3-948B-1728B52AA6E4}">
                <adec:decorative xmlns:adec="http://schemas.microsoft.com/office/drawing/2017/decorative" val="1"/>
              </a:ext>
            </a:extLst>
          </p:cNvPr>
          <p:cNvSpPr/>
          <p:nvPr userDrawn="1"/>
        </p:nvSpPr>
        <p:spPr>
          <a:xfrm>
            <a:off x="9772943" y="4713317"/>
            <a:ext cx="2419057" cy="2144683"/>
          </a:xfrm>
          <a:custGeom>
            <a:avLst/>
            <a:gdLst>
              <a:gd name="connsiteX0" fmla="*/ 1930967 w 2419057"/>
              <a:gd name="connsiteY0" fmla="*/ 0 h 2144683"/>
              <a:gd name="connsiteX1" fmla="*/ 2320101 w 2419057"/>
              <a:gd name="connsiteY1" fmla="*/ 39229 h 2144683"/>
              <a:gd name="connsiteX2" fmla="*/ 2419057 w 2419057"/>
              <a:gd name="connsiteY2" fmla="*/ 64674 h 2144683"/>
              <a:gd name="connsiteX3" fmla="*/ 2419057 w 2419057"/>
              <a:gd name="connsiteY3" fmla="*/ 2144683 h 2144683"/>
              <a:gd name="connsiteX4" fmla="*/ 13078 w 2419057"/>
              <a:gd name="connsiteY4" fmla="*/ 2144683 h 2144683"/>
              <a:gd name="connsiteX5" fmla="*/ 5630 w 2419057"/>
              <a:gd name="connsiteY5" fmla="*/ 2079480 h 2144683"/>
              <a:gd name="connsiteX6" fmla="*/ 0 w 2419057"/>
              <a:gd name="connsiteY6" fmla="*/ 1930912 h 2144683"/>
              <a:gd name="connsiteX7" fmla="*/ 1930967 w 2419057"/>
              <a:gd name="connsiteY7" fmla="*/ 0 h 214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9057" h="2144683">
                <a:moveTo>
                  <a:pt x="1930967" y="0"/>
                </a:moveTo>
                <a:cubicBezTo>
                  <a:pt x="2064263" y="0"/>
                  <a:pt x="2194407" y="13508"/>
                  <a:pt x="2320101" y="39229"/>
                </a:cubicBezTo>
                <a:lnTo>
                  <a:pt x="2419057" y="64674"/>
                </a:lnTo>
                <a:lnTo>
                  <a:pt x="2419057" y="2144683"/>
                </a:lnTo>
                <a:lnTo>
                  <a:pt x="13078" y="2144683"/>
                </a:lnTo>
                <a:lnTo>
                  <a:pt x="5630" y="2079480"/>
                </a:lnTo>
                <a:cubicBezTo>
                  <a:pt x="1900" y="2030447"/>
                  <a:pt x="0" y="1980901"/>
                  <a:pt x="0" y="1930912"/>
                </a:cubicBezTo>
                <a:cubicBezTo>
                  <a:pt x="0" y="864536"/>
                  <a:pt x="864592" y="0"/>
                  <a:pt x="1930967"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2239570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_Arrow">
    <p:bg>
      <p:bgPr>
        <a:solidFill>
          <a:schemeClr val="tx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07FA5AF-149F-8491-569A-16718A9C8EC9}"/>
              </a:ext>
              <a:ext uri="{C183D7F6-B498-43B3-948B-1728B52AA6E4}">
                <adec:decorative xmlns:adec="http://schemas.microsoft.com/office/drawing/2017/decorative" val="1"/>
              </a:ext>
            </a:extLst>
          </p:cNvPr>
          <p:cNvGrpSpPr/>
          <p:nvPr userDrawn="1"/>
        </p:nvGrpSpPr>
        <p:grpSpPr>
          <a:xfrm>
            <a:off x="875770" y="781326"/>
            <a:ext cx="3966679" cy="3966679"/>
            <a:chOff x="875770" y="781326"/>
            <a:chExt cx="3966679" cy="3966679"/>
          </a:xfrm>
        </p:grpSpPr>
        <p:sp>
          <p:nvSpPr>
            <p:cNvPr id="11" name="Freeform: Shape 9">
              <a:extLst>
                <a:ext uri="{FF2B5EF4-FFF2-40B4-BE49-F238E27FC236}">
                  <a16:creationId xmlns:a16="http://schemas.microsoft.com/office/drawing/2014/main" id="{4DFF10E0-BEDC-1CA0-5DF5-F870A49FD16E}"/>
                </a:ext>
              </a:extLst>
            </p:cNvPr>
            <p:cNvSpPr/>
            <p:nvPr/>
          </p:nvSpPr>
          <p:spPr>
            <a:xfrm rot="16200000">
              <a:off x="875770" y="781326"/>
              <a:ext cx="3966679" cy="3966679"/>
            </a:xfrm>
            <a:custGeom>
              <a:avLst/>
              <a:gdLst>
                <a:gd name="connsiteX0" fmla="*/ 2879100 w 3966679"/>
                <a:gd name="connsiteY0" fmla="*/ 3752392 h 3966679"/>
                <a:gd name="connsiteX1" fmla="*/ 214288 w 3966679"/>
                <a:gd name="connsiteY1" fmla="*/ 2879100 h 3966679"/>
                <a:gd name="connsiteX2" fmla="*/ 1087580 w 3966679"/>
                <a:gd name="connsiteY2" fmla="*/ 214288 h 3966679"/>
                <a:gd name="connsiteX3" fmla="*/ 3752392 w 3966679"/>
                <a:gd name="connsiteY3" fmla="*/ 1087580 h 3966679"/>
                <a:gd name="connsiteX4" fmla="*/ 2879100 w 3966679"/>
                <a:gd name="connsiteY4" fmla="*/ 3752392 h 3966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6679" h="3966679">
                  <a:moveTo>
                    <a:pt x="2879100" y="3752392"/>
                  </a:moveTo>
                  <a:cubicBezTo>
                    <a:pt x="1902147" y="4247144"/>
                    <a:pt x="709040" y="3856052"/>
                    <a:pt x="214288" y="2879100"/>
                  </a:cubicBezTo>
                  <a:cubicBezTo>
                    <a:pt x="-280464" y="1901992"/>
                    <a:pt x="110627" y="708885"/>
                    <a:pt x="1087580" y="214288"/>
                  </a:cubicBezTo>
                  <a:cubicBezTo>
                    <a:pt x="2064688" y="-280464"/>
                    <a:pt x="3257640" y="110627"/>
                    <a:pt x="3752392" y="1087580"/>
                  </a:cubicBezTo>
                  <a:cubicBezTo>
                    <a:pt x="4247144" y="2064533"/>
                    <a:pt x="3856052" y="3257640"/>
                    <a:pt x="2879100" y="3752392"/>
                  </a:cubicBezTo>
                </a:path>
              </a:pathLst>
            </a:custGeom>
            <a:solidFill>
              <a:srgbClr val="FFF31A"/>
            </a:solidFill>
            <a:ln w="0" cap="flat">
              <a:noFill/>
              <a:prstDash val="solid"/>
              <a:miter/>
            </a:ln>
          </p:spPr>
          <p:txBody>
            <a:bodyPr rtlCol="0" anchor="ctr"/>
            <a:lstStyle/>
            <a:p>
              <a:endParaRPr lang="en-GB"/>
            </a:p>
          </p:txBody>
        </p:sp>
        <p:sp>
          <p:nvSpPr>
            <p:cNvPr id="14" name="Freeform: Shape 11">
              <a:extLst>
                <a:ext uri="{FF2B5EF4-FFF2-40B4-BE49-F238E27FC236}">
                  <a16:creationId xmlns:a16="http://schemas.microsoft.com/office/drawing/2014/main" id="{406081F7-2690-3171-4E35-EC86751DB533}"/>
                </a:ext>
              </a:extLst>
            </p:cNvPr>
            <p:cNvSpPr/>
            <p:nvPr/>
          </p:nvSpPr>
          <p:spPr>
            <a:xfrm rot="16200000">
              <a:off x="1896181" y="1312407"/>
              <a:ext cx="1910674" cy="2635371"/>
            </a:xfrm>
            <a:custGeom>
              <a:avLst/>
              <a:gdLst>
                <a:gd name="connsiteX0" fmla="*/ 350340 w 1910674"/>
                <a:gd name="connsiteY0" fmla="*/ 0 h 2635371"/>
                <a:gd name="connsiteX1" fmla="*/ 1311023 w 1910674"/>
                <a:gd name="connsiteY1" fmla="*/ 1929734 h 2635371"/>
                <a:gd name="connsiteX2" fmla="*/ 1584353 w 1910674"/>
                <a:gd name="connsiteY2" fmla="*/ 1095644 h 2635371"/>
                <a:gd name="connsiteX3" fmla="*/ 1910675 w 1910674"/>
                <a:gd name="connsiteY3" fmla="*/ 1202559 h 2635371"/>
                <a:gd name="connsiteX4" fmla="*/ 1441025 w 1910674"/>
                <a:gd name="connsiteY4" fmla="*/ 2635371 h 2635371"/>
                <a:gd name="connsiteX5" fmla="*/ 2479 w 1910674"/>
                <a:gd name="connsiteY5" fmla="*/ 2164017 h 2635371"/>
                <a:gd name="connsiteX6" fmla="*/ 121480 w 1910674"/>
                <a:gd name="connsiteY6" fmla="*/ 1800816 h 2635371"/>
                <a:gd name="connsiteX7" fmla="*/ 981291 w 1910674"/>
                <a:gd name="connsiteY7" fmla="*/ 2082513 h 2635371"/>
                <a:gd name="connsiteX8" fmla="*/ 0 w 1910674"/>
                <a:gd name="connsiteY8" fmla="*/ 177416 h 2635371"/>
                <a:gd name="connsiteX9" fmla="*/ 350340 w 1910674"/>
                <a:gd name="connsiteY9" fmla="*/ 0 h 263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0674" h="2635371">
                  <a:moveTo>
                    <a:pt x="350340" y="0"/>
                  </a:moveTo>
                  <a:lnTo>
                    <a:pt x="1311023" y="1929734"/>
                  </a:lnTo>
                  <a:lnTo>
                    <a:pt x="1584353" y="1095644"/>
                  </a:lnTo>
                  <a:lnTo>
                    <a:pt x="1910675" y="1202559"/>
                  </a:lnTo>
                  <a:lnTo>
                    <a:pt x="1441025" y="2635371"/>
                  </a:lnTo>
                  <a:lnTo>
                    <a:pt x="2479" y="2164017"/>
                  </a:lnTo>
                  <a:lnTo>
                    <a:pt x="121480" y="1800816"/>
                  </a:lnTo>
                  <a:lnTo>
                    <a:pt x="981291" y="2082513"/>
                  </a:lnTo>
                  <a:lnTo>
                    <a:pt x="0" y="177416"/>
                  </a:lnTo>
                  <a:lnTo>
                    <a:pt x="350340" y="0"/>
                  </a:lnTo>
                  <a:close/>
                </a:path>
              </a:pathLst>
            </a:custGeom>
            <a:solidFill>
              <a:srgbClr val="340458"/>
            </a:solidFill>
            <a:ln w="0" cap="flat">
              <a:noFill/>
              <a:prstDash val="solid"/>
              <a:miter/>
            </a:ln>
          </p:spPr>
          <p:txBody>
            <a:bodyPr rtlCol="0" anchor="ctr"/>
            <a:lstStyle/>
            <a:p>
              <a:endParaRPr lang="en-GB"/>
            </a:p>
          </p:txBody>
        </p:sp>
      </p:grpSp>
      <p:sp>
        <p:nvSpPr>
          <p:cNvPr id="16" name="Title 1">
            <a:extLst>
              <a:ext uri="{FF2B5EF4-FFF2-40B4-BE49-F238E27FC236}">
                <a16:creationId xmlns:a16="http://schemas.microsoft.com/office/drawing/2014/main" id="{558A7AF9-DAB0-3799-F0CB-94BD581AE5CA}"/>
              </a:ext>
            </a:extLst>
          </p:cNvPr>
          <p:cNvSpPr>
            <a:spLocks noGrp="1"/>
          </p:cNvSpPr>
          <p:nvPr>
            <p:ph type="ctrTitle" hasCustomPrompt="1"/>
          </p:nvPr>
        </p:nvSpPr>
        <p:spPr>
          <a:xfrm>
            <a:off x="8023337" y="691167"/>
            <a:ext cx="3378558" cy="859666"/>
          </a:xfrm>
        </p:spPr>
        <p:txBody>
          <a:bodyPr lIns="0" anchor="t">
            <a:noAutofit/>
          </a:bodyPr>
          <a:lstStyle>
            <a:lvl1pPr algn="l">
              <a:defRPr sz="3000">
                <a:solidFill>
                  <a:schemeClr val="bg1"/>
                </a:solidFill>
              </a:defRPr>
            </a:lvl1pPr>
          </a:lstStyle>
          <a:p>
            <a:r>
              <a:rPr lang="en-US"/>
              <a:t>Section title</a:t>
            </a:r>
            <a:endParaRPr lang="en-GB"/>
          </a:p>
        </p:txBody>
      </p:sp>
    </p:spTree>
    <p:extLst>
      <p:ext uri="{BB962C8B-B14F-4D97-AF65-F5344CB8AC3E}">
        <p14:creationId xmlns:p14="http://schemas.microsoft.com/office/powerpoint/2010/main" val="27794933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_Smiley face">
    <p:bg>
      <p:bgPr>
        <a:solidFill>
          <a:schemeClr val="tx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0BD758-95F7-A10A-4A52-FC4ECE146B11}"/>
              </a:ext>
            </a:extLst>
          </p:cNvPr>
          <p:cNvSpPr>
            <a:spLocks noGrp="1"/>
          </p:cNvSpPr>
          <p:nvPr>
            <p:ph type="ctrTitle" hasCustomPrompt="1"/>
          </p:nvPr>
        </p:nvSpPr>
        <p:spPr>
          <a:xfrm>
            <a:off x="8023337" y="691167"/>
            <a:ext cx="3378558" cy="859666"/>
          </a:xfrm>
        </p:spPr>
        <p:txBody>
          <a:bodyPr lIns="0" anchor="t">
            <a:noAutofit/>
          </a:bodyPr>
          <a:lstStyle>
            <a:lvl1pPr algn="l">
              <a:defRPr sz="3000">
                <a:solidFill>
                  <a:schemeClr val="bg1"/>
                </a:solidFill>
              </a:defRPr>
            </a:lvl1pPr>
          </a:lstStyle>
          <a:p>
            <a:r>
              <a:rPr lang="en-US"/>
              <a:t>Section title</a:t>
            </a:r>
            <a:endParaRPr lang="en-GB"/>
          </a:p>
        </p:txBody>
      </p:sp>
      <p:pic>
        <p:nvPicPr>
          <p:cNvPr id="5" name="Picture 4">
            <a:extLst>
              <a:ext uri="{FF2B5EF4-FFF2-40B4-BE49-F238E27FC236}">
                <a16:creationId xmlns:a16="http://schemas.microsoft.com/office/drawing/2014/main" id="{90BF6EDC-C126-D308-DAD7-62022E218DF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68178" y="781325"/>
            <a:ext cx="3966680" cy="3966680"/>
          </a:xfrm>
          <a:prstGeom prst="rect">
            <a:avLst/>
          </a:prstGeom>
        </p:spPr>
      </p:pic>
    </p:spTree>
    <p:extLst>
      <p:ext uri="{BB962C8B-B14F-4D97-AF65-F5344CB8AC3E}">
        <p14:creationId xmlns:p14="http://schemas.microsoft.com/office/powerpoint/2010/main" val="28252038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_Asterisk">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0BD758-95F7-A10A-4A52-FC4ECE146B11}"/>
              </a:ext>
            </a:extLst>
          </p:cNvPr>
          <p:cNvSpPr>
            <a:spLocks noGrp="1"/>
          </p:cNvSpPr>
          <p:nvPr>
            <p:ph type="ctrTitle" hasCustomPrompt="1"/>
          </p:nvPr>
        </p:nvSpPr>
        <p:spPr>
          <a:xfrm>
            <a:off x="8023337" y="691167"/>
            <a:ext cx="3378558" cy="859666"/>
          </a:xfrm>
        </p:spPr>
        <p:txBody>
          <a:bodyPr lIns="0" anchor="t">
            <a:noAutofit/>
          </a:bodyPr>
          <a:lstStyle>
            <a:lvl1pPr algn="l">
              <a:defRPr sz="3000">
                <a:solidFill>
                  <a:schemeClr val="bg1"/>
                </a:solidFill>
              </a:defRPr>
            </a:lvl1pPr>
          </a:lstStyle>
          <a:p>
            <a:r>
              <a:rPr lang="en-US"/>
              <a:t>Section title</a:t>
            </a:r>
            <a:endParaRPr lang="en-GB"/>
          </a:p>
        </p:txBody>
      </p:sp>
      <p:pic>
        <p:nvPicPr>
          <p:cNvPr id="17" name="Picture 16">
            <a:extLst>
              <a:ext uri="{FF2B5EF4-FFF2-40B4-BE49-F238E27FC236}">
                <a16:creationId xmlns:a16="http://schemas.microsoft.com/office/drawing/2014/main" id="{B78A5E5D-4CB9-AA0C-AEAF-5AD43C513EF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75769" y="781325"/>
            <a:ext cx="3966680" cy="3966680"/>
          </a:xfrm>
          <a:prstGeom prst="rect">
            <a:avLst/>
          </a:prstGeom>
        </p:spPr>
      </p:pic>
    </p:spTree>
    <p:extLst>
      <p:ext uri="{BB962C8B-B14F-4D97-AF65-F5344CB8AC3E}">
        <p14:creationId xmlns:p14="http://schemas.microsoft.com/office/powerpoint/2010/main" val="20034061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_Target">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0BD758-95F7-A10A-4A52-FC4ECE146B11}"/>
              </a:ext>
            </a:extLst>
          </p:cNvPr>
          <p:cNvSpPr>
            <a:spLocks noGrp="1"/>
          </p:cNvSpPr>
          <p:nvPr>
            <p:ph type="ctrTitle" hasCustomPrompt="1"/>
          </p:nvPr>
        </p:nvSpPr>
        <p:spPr>
          <a:xfrm>
            <a:off x="8023337" y="691167"/>
            <a:ext cx="3378558" cy="859666"/>
          </a:xfrm>
        </p:spPr>
        <p:txBody>
          <a:bodyPr lIns="0" anchor="t">
            <a:noAutofit/>
          </a:bodyPr>
          <a:lstStyle>
            <a:lvl1pPr algn="l">
              <a:defRPr sz="3000">
                <a:solidFill>
                  <a:schemeClr val="tx1"/>
                </a:solidFill>
              </a:defRPr>
            </a:lvl1pPr>
          </a:lstStyle>
          <a:p>
            <a:r>
              <a:rPr lang="en-US"/>
              <a:t>Section title</a:t>
            </a:r>
            <a:endParaRPr lang="en-GB"/>
          </a:p>
        </p:txBody>
      </p:sp>
      <p:grpSp>
        <p:nvGrpSpPr>
          <p:cNvPr id="17" name="Group 16">
            <a:extLst>
              <a:ext uri="{FF2B5EF4-FFF2-40B4-BE49-F238E27FC236}">
                <a16:creationId xmlns:a16="http://schemas.microsoft.com/office/drawing/2014/main" id="{72664EAB-C150-CF93-608A-A7458DC6AC01}"/>
              </a:ext>
              <a:ext uri="{C183D7F6-B498-43B3-948B-1728B52AA6E4}">
                <adec:decorative xmlns:adec="http://schemas.microsoft.com/office/drawing/2017/decorative" val="1"/>
              </a:ext>
            </a:extLst>
          </p:cNvPr>
          <p:cNvGrpSpPr/>
          <p:nvPr userDrawn="1"/>
        </p:nvGrpSpPr>
        <p:grpSpPr>
          <a:xfrm>
            <a:off x="875817" y="781372"/>
            <a:ext cx="5256848" cy="3972638"/>
            <a:chOff x="875817" y="781372"/>
            <a:chExt cx="5256848" cy="3972638"/>
          </a:xfrm>
        </p:grpSpPr>
        <p:sp>
          <p:nvSpPr>
            <p:cNvPr id="9" name="Freeform: Shape 8">
              <a:extLst>
                <a:ext uri="{FF2B5EF4-FFF2-40B4-BE49-F238E27FC236}">
                  <a16:creationId xmlns:a16="http://schemas.microsoft.com/office/drawing/2014/main" id="{79C6794D-AAF3-6547-78A9-68508682BA33}"/>
                </a:ext>
              </a:extLst>
            </p:cNvPr>
            <p:cNvSpPr/>
            <p:nvPr/>
          </p:nvSpPr>
          <p:spPr>
            <a:xfrm>
              <a:off x="875817" y="781372"/>
              <a:ext cx="3972633" cy="3972638"/>
            </a:xfrm>
            <a:custGeom>
              <a:avLst/>
              <a:gdLst>
                <a:gd name="connsiteX0" fmla="*/ 3947217 w 3972633"/>
                <a:gd name="connsiteY0" fmla="*/ 1671386 h 3972638"/>
                <a:gd name="connsiteX1" fmla="*/ 2301253 w 3972633"/>
                <a:gd name="connsiteY1" fmla="*/ 3947217 h 3972638"/>
                <a:gd name="connsiteX2" fmla="*/ 25422 w 3972633"/>
                <a:gd name="connsiteY2" fmla="*/ 2301253 h 3972638"/>
                <a:gd name="connsiteX3" fmla="*/ 1671386 w 3972633"/>
                <a:gd name="connsiteY3" fmla="*/ 25422 h 3972638"/>
                <a:gd name="connsiteX4" fmla="*/ 3947217 w 3972633"/>
                <a:gd name="connsiteY4" fmla="*/ 1671386 h 3972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633" h="3972638">
                  <a:moveTo>
                    <a:pt x="3947217" y="1671386"/>
                  </a:moveTo>
                  <a:cubicBezTo>
                    <a:pt x="4121124" y="2754289"/>
                    <a:pt x="3384157" y="3773309"/>
                    <a:pt x="2301253" y="3947217"/>
                  </a:cubicBezTo>
                  <a:cubicBezTo>
                    <a:pt x="1218350" y="4121124"/>
                    <a:pt x="199330" y="3384365"/>
                    <a:pt x="25422" y="2301253"/>
                  </a:cubicBezTo>
                  <a:cubicBezTo>
                    <a:pt x="-148485" y="1218349"/>
                    <a:pt x="588274" y="199330"/>
                    <a:pt x="1671386" y="25422"/>
                  </a:cubicBezTo>
                  <a:cubicBezTo>
                    <a:pt x="2754290" y="-148485"/>
                    <a:pt x="3773309" y="588274"/>
                    <a:pt x="3947217" y="1671386"/>
                  </a:cubicBezTo>
                </a:path>
              </a:pathLst>
            </a:custGeom>
            <a:solidFill>
              <a:srgbClr val="FFF11A"/>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FE6425DA-6DB8-7D46-7146-3063FB5194F2}"/>
                </a:ext>
              </a:extLst>
            </p:cNvPr>
            <p:cNvSpPr/>
            <p:nvPr/>
          </p:nvSpPr>
          <p:spPr>
            <a:xfrm>
              <a:off x="1954152" y="1859674"/>
              <a:ext cx="1816243" cy="1815825"/>
            </a:xfrm>
            <a:custGeom>
              <a:avLst/>
              <a:gdLst>
                <a:gd name="connsiteX0" fmla="*/ 209745 w 1816243"/>
                <a:gd name="connsiteY0" fmla="*/ 1489136 h 1815825"/>
                <a:gd name="connsiteX1" fmla="*/ 171957 w 1816243"/>
                <a:gd name="connsiteY1" fmla="*/ 375752 h 1815825"/>
                <a:gd name="connsiteX2" fmla="*/ 1440042 w 1816243"/>
                <a:gd name="connsiteY2" fmla="*/ 171989 h 1815825"/>
                <a:gd name="connsiteX3" fmla="*/ 1804559 w 1816243"/>
                <a:gd name="connsiteY3" fmla="*/ 763860 h 1815825"/>
                <a:gd name="connsiteX4" fmla="*/ 1643804 w 1816243"/>
                <a:gd name="connsiteY4" fmla="*/ 1440074 h 1815825"/>
                <a:gd name="connsiteX5" fmla="*/ 375510 w 1816243"/>
                <a:gd name="connsiteY5" fmla="*/ 1643837 h 1815825"/>
                <a:gd name="connsiteX6" fmla="*/ 209536 w 1816243"/>
                <a:gd name="connsiteY6" fmla="*/ 1488927 h 1815825"/>
                <a:gd name="connsiteX7" fmla="*/ 1361544 w 1816243"/>
                <a:gd name="connsiteY7" fmla="*/ 531496 h 1815825"/>
                <a:gd name="connsiteX8" fmla="*/ 1252982 w 1816243"/>
                <a:gd name="connsiteY8" fmla="*/ 430241 h 1815825"/>
                <a:gd name="connsiteX9" fmla="*/ 430000 w 1816243"/>
                <a:gd name="connsiteY9" fmla="*/ 562394 h 1815825"/>
                <a:gd name="connsiteX10" fmla="*/ 562153 w 1816243"/>
                <a:gd name="connsiteY10" fmla="*/ 1385376 h 1815825"/>
                <a:gd name="connsiteX11" fmla="*/ 1385135 w 1816243"/>
                <a:gd name="connsiteY11" fmla="*/ 1253223 h 1815825"/>
                <a:gd name="connsiteX12" fmla="*/ 1489521 w 1816243"/>
                <a:gd name="connsiteY12" fmla="*/ 814383 h 1815825"/>
                <a:gd name="connsiteX13" fmla="*/ 1361544 w 1816243"/>
                <a:gd name="connsiteY13" fmla="*/ 531496 h 181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6243" h="1815825">
                  <a:moveTo>
                    <a:pt x="209745" y="1489136"/>
                  </a:moveTo>
                  <a:cubicBezTo>
                    <a:pt x="-49342" y="1177856"/>
                    <a:pt x="-75856" y="718765"/>
                    <a:pt x="171957" y="375752"/>
                  </a:cubicBezTo>
                  <a:cubicBezTo>
                    <a:pt x="465491" y="-30102"/>
                    <a:pt x="1034397" y="-121545"/>
                    <a:pt x="1440042" y="171989"/>
                  </a:cubicBezTo>
                  <a:cubicBezTo>
                    <a:pt x="1636706" y="314164"/>
                    <a:pt x="1766145" y="524398"/>
                    <a:pt x="1804559" y="763860"/>
                  </a:cubicBezTo>
                  <a:cubicBezTo>
                    <a:pt x="1842973" y="1003322"/>
                    <a:pt x="1785978" y="1243619"/>
                    <a:pt x="1643804" y="1440074"/>
                  </a:cubicBezTo>
                  <a:cubicBezTo>
                    <a:pt x="1350270" y="1845929"/>
                    <a:pt x="781364" y="1937371"/>
                    <a:pt x="375510" y="1643837"/>
                  </a:cubicBezTo>
                  <a:cubicBezTo>
                    <a:pt x="312461" y="1598324"/>
                    <a:pt x="257136" y="1546131"/>
                    <a:pt x="209536" y="1488927"/>
                  </a:cubicBezTo>
                  <a:moveTo>
                    <a:pt x="1361544" y="531496"/>
                  </a:moveTo>
                  <a:cubicBezTo>
                    <a:pt x="1330228" y="493708"/>
                    <a:pt x="1293901" y="459678"/>
                    <a:pt x="1252982" y="430241"/>
                  </a:cubicBezTo>
                  <a:cubicBezTo>
                    <a:pt x="989719" y="239841"/>
                    <a:pt x="620401" y="299132"/>
                    <a:pt x="430000" y="562394"/>
                  </a:cubicBezTo>
                  <a:cubicBezTo>
                    <a:pt x="239599" y="825657"/>
                    <a:pt x="298891" y="1194767"/>
                    <a:pt x="562153" y="1385376"/>
                  </a:cubicBezTo>
                  <a:cubicBezTo>
                    <a:pt x="825415" y="1575777"/>
                    <a:pt x="1194734" y="1516485"/>
                    <a:pt x="1385135" y="1253223"/>
                  </a:cubicBezTo>
                  <a:cubicBezTo>
                    <a:pt x="1477412" y="1125663"/>
                    <a:pt x="1514365" y="969918"/>
                    <a:pt x="1489521" y="814383"/>
                  </a:cubicBezTo>
                  <a:cubicBezTo>
                    <a:pt x="1472611" y="708744"/>
                    <a:pt x="1428142" y="611665"/>
                    <a:pt x="1361544" y="531496"/>
                  </a:cubicBezTo>
                </a:path>
              </a:pathLst>
            </a:custGeom>
            <a:solidFill>
              <a:srgbClr val="340458"/>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33A9BCE-75A5-F410-C264-1A9961E87D37}"/>
                </a:ext>
              </a:extLst>
            </p:cNvPr>
            <p:cNvSpPr/>
            <p:nvPr/>
          </p:nvSpPr>
          <p:spPr>
            <a:xfrm>
              <a:off x="1220289" y="1125110"/>
              <a:ext cx="3283680" cy="3284759"/>
            </a:xfrm>
            <a:custGeom>
              <a:avLst/>
              <a:gdLst>
                <a:gd name="connsiteX0" fmla="*/ 379295 w 3283680"/>
                <a:gd name="connsiteY0" fmla="*/ 2693439 h 3284759"/>
                <a:gd name="connsiteX1" fmla="*/ 311026 w 3283680"/>
                <a:gd name="connsiteY1" fmla="*/ 680244 h 3284759"/>
                <a:gd name="connsiteX2" fmla="*/ 1381404 w 3283680"/>
                <a:gd name="connsiteY2" fmla="*/ 21149 h 3284759"/>
                <a:gd name="connsiteX3" fmla="*/ 2604394 w 3283680"/>
                <a:gd name="connsiteY3" fmla="*/ 311970 h 3284759"/>
                <a:gd name="connsiteX4" fmla="*/ 2972669 w 3283680"/>
                <a:gd name="connsiteY4" fmla="*/ 2605337 h 3284759"/>
                <a:gd name="connsiteX5" fmla="*/ 679301 w 3283680"/>
                <a:gd name="connsiteY5" fmla="*/ 2973821 h 3284759"/>
                <a:gd name="connsiteX6" fmla="*/ 379295 w 3283680"/>
                <a:gd name="connsiteY6" fmla="*/ 2693857 h 3284759"/>
                <a:gd name="connsiteX7" fmla="*/ 2641347 w 3283680"/>
                <a:gd name="connsiteY7" fmla="*/ 811354 h 3284759"/>
                <a:gd name="connsiteX8" fmla="*/ 2403764 w 3283680"/>
                <a:gd name="connsiteY8" fmla="*/ 589637 h 3284759"/>
                <a:gd name="connsiteX9" fmla="*/ 1435685 w 3283680"/>
                <a:gd name="connsiteY9" fmla="*/ 359570 h 3284759"/>
                <a:gd name="connsiteX10" fmla="*/ 588485 w 3283680"/>
                <a:gd name="connsiteY10" fmla="*/ 881293 h 3284759"/>
                <a:gd name="connsiteX11" fmla="*/ 880141 w 3283680"/>
                <a:gd name="connsiteY11" fmla="*/ 2696779 h 3284759"/>
                <a:gd name="connsiteX12" fmla="*/ 2695628 w 3283680"/>
                <a:gd name="connsiteY12" fmla="*/ 2405124 h 3284759"/>
                <a:gd name="connsiteX13" fmla="*/ 2641556 w 3283680"/>
                <a:gd name="connsiteY13" fmla="*/ 811354 h 328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3680" h="3284759">
                  <a:moveTo>
                    <a:pt x="379295" y="2693439"/>
                  </a:moveTo>
                  <a:cubicBezTo>
                    <a:pt x="-88982" y="2130588"/>
                    <a:pt x="-137417" y="1300090"/>
                    <a:pt x="311026" y="680244"/>
                  </a:cubicBezTo>
                  <a:cubicBezTo>
                    <a:pt x="568025" y="324705"/>
                    <a:pt x="948200" y="90671"/>
                    <a:pt x="1381404" y="21149"/>
                  </a:cubicBezTo>
                  <a:cubicBezTo>
                    <a:pt x="1814607" y="-48372"/>
                    <a:pt x="2248854" y="54762"/>
                    <a:pt x="2604394" y="311970"/>
                  </a:cubicBezTo>
                  <a:cubicBezTo>
                    <a:pt x="3338230" y="842670"/>
                    <a:pt x="3503369" y="1871501"/>
                    <a:pt x="2972669" y="2605337"/>
                  </a:cubicBezTo>
                  <a:cubicBezTo>
                    <a:pt x="2441969" y="3339173"/>
                    <a:pt x="1413137" y="3504521"/>
                    <a:pt x="679301" y="2973821"/>
                  </a:cubicBezTo>
                  <a:cubicBezTo>
                    <a:pt x="565520" y="2891564"/>
                    <a:pt x="465309" y="2797199"/>
                    <a:pt x="379295" y="2693857"/>
                  </a:cubicBezTo>
                  <a:moveTo>
                    <a:pt x="2641347" y="811354"/>
                  </a:moveTo>
                  <a:cubicBezTo>
                    <a:pt x="2573287" y="729515"/>
                    <a:pt x="2493954" y="654774"/>
                    <a:pt x="2403764" y="589637"/>
                  </a:cubicBezTo>
                  <a:cubicBezTo>
                    <a:pt x="2122338" y="386084"/>
                    <a:pt x="1778489" y="304454"/>
                    <a:pt x="1435685" y="359570"/>
                  </a:cubicBezTo>
                  <a:cubicBezTo>
                    <a:pt x="1092880" y="414686"/>
                    <a:pt x="791830" y="599867"/>
                    <a:pt x="588485" y="881293"/>
                  </a:cubicBezTo>
                  <a:cubicBezTo>
                    <a:pt x="168435" y="1462098"/>
                    <a:pt x="299126" y="2276520"/>
                    <a:pt x="880141" y="2696779"/>
                  </a:cubicBezTo>
                  <a:cubicBezTo>
                    <a:pt x="1460946" y="3116830"/>
                    <a:pt x="2275368" y="2986138"/>
                    <a:pt x="2695628" y="2405124"/>
                  </a:cubicBezTo>
                  <a:cubicBezTo>
                    <a:pt x="3050541" y="1914300"/>
                    <a:pt x="3012127" y="1256874"/>
                    <a:pt x="2641556" y="811354"/>
                  </a:cubicBezTo>
                </a:path>
              </a:pathLst>
            </a:custGeom>
            <a:solidFill>
              <a:srgbClr val="340458"/>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4A64E874-171D-74E8-8055-32F606C305F4}"/>
                </a:ext>
              </a:extLst>
            </p:cNvPr>
            <p:cNvSpPr/>
            <p:nvPr/>
          </p:nvSpPr>
          <p:spPr>
            <a:xfrm rot="21052799">
              <a:off x="2752871" y="2479325"/>
              <a:ext cx="2086474" cy="318795"/>
            </a:xfrm>
            <a:custGeom>
              <a:avLst/>
              <a:gdLst>
                <a:gd name="connsiteX0" fmla="*/ 0 w 2086474"/>
                <a:gd name="connsiteY0" fmla="*/ 0 h 318795"/>
                <a:gd name="connsiteX1" fmla="*/ 2086475 w 2086474"/>
                <a:gd name="connsiteY1" fmla="*/ 0 h 318795"/>
                <a:gd name="connsiteX2" fmla="*/ 2086475 w 2086474"/>
                <a:gd name="connsiteY2" fmla="*/ 318796 h 318795"/>
                <a:gd name="connsiteX3" fmla="*/ 0 w 2086474"/>
                <a:gd name="connsiteY3" fmla="*/ 318796 h 318795"/>
              </a:gdLst>
              <a:ahLst/>
              <a:cxnLst>
                <a:cxn ang="0">
                  <a:pos x="connsiteX0" y="connsiteY0"/>
                </a:cxn>
                <a:cxn ang="0">
                  <a:pos x="connsiteX1" y="connsiteY1"/>
                </a:cxn>
                <a:cxn ang="0">
                  <a:pos x="connsiteX2" y="connsiteY2"/>
                </a:cxn>
                <a:cxn ang="0">
                  <a:pos x="connsiteX3" y="connsiteY3"/>
                </a:cxn>
              </a:cxnLst>
              <a:rect l="l" t="t" r="r" b="b"/>
              <a:pathLst>
                <a:path w="2086474" h="318795">
                  <a:moveTo>
                    <a:pt x="0" y="0"/>
                  </a:moveTo>
                  <a:lnTo>
                    <a:pt x="2086475" y="0"/>
                  </a:lnTo>
                  <a:lnTo>
                    <a:pt x="2086475" y="318796"/>
                  </a:lnTo>
                  <a:lnTo>
                    <a:pt x="0" y="318796"/>
                  </a:lnTo>
                  <a:close/>
                </a:path>
              </a:pathLst>
            </a:custGeom>
            <a:solidFill>
              <a:srgbClr val="340458"/>
            </a:solidFill>
            <a:ln w="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3BEFC2BD-3627-065D-B924-EF9FE8F8EBB8}"/>
                </a:ext>
              </a:extLst>
            </p:cNvPr>
            <p:cNvSpPr/>
            <p:nvPr/>
          </p:nvSpPr>
          <p:spPr>
            <a:xfrm>
              <a:off x="4573551" y="1439585"/>
              <a:ext cx="1559114" cy="1649512"/>
            </a:xfrm>
            <a:custGeom>
              <a:avLst/>
              <a:gdLst>
                <a:gd name="connsiteX0" fmla="*/ 0 w 1559114"/>
                <a:gd name="connsiteY0" fmla="*/ 1080607 h 1649512"/>
                <a:gd name="connsiteX1" fmla="*/ 1031754 w 1559114"/>
                <a:gd name="connsiteY1" fmla="*/ 0 h 1649512"/>
                <a:gd name="connsiteX2" fmla="*/ 1279359 w 1559114"/>
                <a:gd name="connsiteY2" fmla="*/ 236539 h 1649512"/>
                <a:gd name="connsiteX3" fmla="*/ 598134 w 1559114"/>
                <a:gd name="connsiteY3" fmla="*/ 949707 h 1649512"/>
                <a:gd name="connsiteX4" fmla="*/ 1559114 w 1559114"/>
                <a:gd name="connsiteY4" fmla="*/ 1331343 h 1649512"/>
                <a:gd name="connsiteX5" fmla="*/ 1432807 w 1559114"/>
                <a:gd name="connsiteY5" fmla="*/ 1649513 h 1649512"/>
                <a:gd name="connsiteX6" fmla="*/ 0 w 1559114"/>
                <a:gd name="connsiteY6" fmla="*/ 1080607 h 164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9114" h="1649512">
                  <a:moveTo>
                    <a:pt x="0" y="1080607"/>
                  </a:moveTo>
                  <a:lnTo>
                    <a:pt x="1031754" y="0"/>
                  </a:lnTo>
                  <a:lnTo>
                    <a:pt x="1279359" y="236539"/>
                  </a:lnTo>
                  <a:lnTo>
                    <a:pt x="598134" y="949707"/>
                  </a:lnTo>
                  <a:lnTo>
                    <a:pt x="1559114" y="1331343"/>
                  </a:lnTo>
                  <a:lnTo>
                    <a:pt x="1432807" y="1649513"/>
                  </a:lnTo>
                  <a:lnTo>
                    <a:pt x="0" y="1080607"/>
                  </a:lnTo>
                  <a:close/>
                </a:path>
              </a:pathLst>
            </a:custGeom>
            <a:solidFill>
              <a:srgbClr val="340458"/>
            </a:solidFill>
            <a:ln w="0" cap="flat">
              <a:noFill/>
              <a:prstDash val="solid"/>
              <a:miter/>
            </a:ln>
          </p:spPr>
          <p:txBody>
            <a:bodyPr rtlCol="0" anchor="ctr"/>
            <a:lstStyle/>
            <a:p>
              <a:endParaRPr lang="en-GB"/>
            </a:p>
          </p:txBody>
        </p:sp>
      </p:grpSp>
      <p:pic>
        <p:nvPicPr>
          <p:cNvPr id="18" name="Graphic 17">
            <a:extLst>
              <a:ext uri="{FF2B5EF4-FFF2-40B4-BE49-F238E27FC236}">
                <a16:creationId xmlns:a16="http://schemas.microsoft.com/office/drawing/2014/main" id="{3E486D04-3647-4EDA-A3A0-C9DA6D3E67C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53255" y="5874999"/>
            <a:ext cx="2034661" cy="603928"/>
          </a:xfrm>
          <a:prstGeom prst="rect">
            <a:avLst/>
          </a:prstGeom>
        </p:spPr>
      </p:pic>
    </p:spTree>
    <p:extLst>
      <p:ext uri="{BB962C8B-B14F-4D97-AF65-F5344CB8AC3E}">
        <p14:creationId xmlns:p14="http://schemas.microsoft.com/office/powerpoint/2010/main" val="7874749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White Circle">
    <p:bg>
      <p:bgPr>
        <a:solidFill>
          <a:schemeClr val="tx2"/>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9A77B43-16AA-75F7-9DD7-DA5A442BAA9A}"/>
              </a:ext>
              <a:ext uri="{C183D7F6-B498-43B3-948B-1728B52AA6E4}">
                <adec:decorative xmlns:adec="http://schemas.microsoft.com/office/drawing/2017/decorative" val="1"/>
              </a:ext>
            </a:extLst>
          </p:cNvPr>
          <p:cNvSpPr/>
          <p:nvPr userDrawn="1"/>
        </p:nvSpPr>
        <p:spPr>
          <a:xfrm>
            <a:off x="1450975" y="668628"/>
            <a:ext cx="5520743" cy="552074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2305319" y="1596980"/>
            <a:ext cx="3378558" cy="2565512"/>
          </a:xfrm>
        </p:spPr>
        <p:txBody>
          <a:bodyPr lIns="0" anchor="b">
            <a:noAutofit/>
          </a:bodyPr>
          <a:lstStyle>
            <a:lvl1pPr algn="l">
              <a:lnSpc>
                <a:spcPct val="90000"/>
              </a:lnSpc>
              <a:defRPr sz="4000">
                <a:solidFill>
                  <a:schemeClr val="tx2"/>
                </a:solidFill>
              </a:defRPr>
            </a:lvl1pPr>
          </a:lstStyle>
          <a:p>
            <a:r>
              <a:rPr lang="en-US"/>
              <a:t>Presentation title</a:t>
            </a:r>
            <a:endParaRPr lang="en-GB"/>
          </a:p>
        </p:txBody>
      </p:sp>
      <p:sp>
        <p:nvSpPr>
          <p:cNvPr id="3" name="Subtitle 2">
            <a:extLst>
              <a:ext uri="{FF2B5EF4-FFF2-40B4-BE49-F238E27FC236}">
                <a16:creationId xmlns:a16="http://schemas.microsoft.com/office/drawing/2014/main" id="{77B134F5-2EEB-80B4-DE1B-ABA6773E1738}"/>
              </a:ext>
            </a:extLst>
          </p:cNvPr>
          <p:cNvSpPr>
            <a:spLocks noGrp="1"/>
          </p:cNvSpPr>
          <p:nvPr>
            <p:ph type="subTitle" idx="1" hasCustomPrompt="1"/>
          </p:nvPr>
        </p:nvSpPr>
        <p:spPr>
          <a:xfrm>
            <a:off x="2305319" y="4254567"/>
            <a:ext cx="3378558" cy="826617"/>
          </a:xfrm>
        </p:spPr>
        <p:txBody>
          <a:bodyPr lIns="0">
            <a:noAutofit/>
          </a:bodyPr>
          <a:lstStyle>
            <a:lvl1pPr marL="0" indent="0" algn="l">
              <a:buNone/>
              <a:defRPr sz="22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By presenter names</a:t>
            </a:r>
            <a:endParaRPr lang="en-GB"/>
          </a:p>
        </p:txBody>
      </p:sp>
    </p:spTree>
    <p:extLst>
      <p:ext uri="{BB962C8B-B14F-4D97-AF65-F5344CB8AC3E}">
        <p14:creationId xmlns:p14="http://schemas.microsoft.com/office/powerpoint/2010/main" val="668721821"/>
      </p:ext>
    </p:extLst>
  </p:cSld>
  <p:clrMapOvr>
    <a:masterClrMapping/>
  </p:clrMapOvr>
  <p:extLst>
    <p:ext uri="{DCECCB84-F9BA-43D5-87BE-67443E8EF086}">
      <p15:sldGuideLst xmlns:p15="http://schemas.microsoft.com/office/powerpoint/2012/main">
        <p15:guide id="1" orient="horz" pos="2160">
          <p15:clr>
            <a:srgbClr val="FBAE40"/>
          </p15:clr>
        </p15:guide>
        <p15:guide id="2" pos="91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_Arrow">
    <p:bg>
      <p:bgPr>
        <a:solidFill>
          <a:schemeClr val="accent5"/>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0BD758-95F7-A10A-4A52-FC4ECE146B11}"/>
              </a:ext>
            </a:extLst>
          </p:cNvPr>
          <p:cNvSpPr>
            <a:spLocks noGrp="1"/>
          </p:cNvSpPr>
          <p:nvPr>
            <p:ph type="ctrTitle" hasCustomPrompt="1"/>
          </p:nvPr>
        </p:nvSpPr>
        <p:spPr>
          <a:xfrm>
            <a:off x="8023337" y="691167"/>
            <a:ext cx="3378558" cy="859666"/>
          </a:xfrm>
        </p:spPr>
        <p:txBody>
          <a:bodyPr lIns="0" anchor="t">
            <a:noAutofit/>
          </a:bodyPr>
          <a:lstStyle>
            <a:lvl1pPr algn="l">
              <a:defRPr sz="3000">
                <a:solidFill>
                  <a:schemeClr val="tx1"/>
                </a:solidFill>
              </a:defRPr>
            </a:lvl1pPr>
          </a:lstStyle>
          <a:p>
            <a:r>
              <a:rPr lang="en-US"/>
              <a:t>Section title</a:t>
            </a:r>
            <a:endParaRPr lang="en-GB"/>
          </a:p>
        </p:txBody>
      </p:sp>
      <p:pic>
        <p:nvPicPr>
          <p:cNvPr id="18" name="Graphic 17">
            <a:extLst>
              <a:ext uri="{FF2B5EF4-FFF2-40B4-BE49-F238E27FC236}">
                <a16:creationId xmlns:a16="http://schemas.microsoft.com/office/drawing/2014/main" id="{3E486D04-3647-4EDA-A3A0-C9DA6D3E67C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53255" y="5874999"/>
            <a:ext cx="2034661" cy="603928"/>
          </a:xfrm>
          <a:prstGeom prst="rect">
            <a:avLst/>
          </a:prstGeom>
        </p:spPr>
      </p:pic>
      <p:grpSp>
        <p:nvGrpSpPr>
          <p:cNvPr id="2" name="Group 1">
            <a:extLst>
              <a:ext uri="{FF2B5EF4-FFF2-40B4-BE49-F238E27FC236}">
                <a16:creationId xmlns:a16="http://schemas.microsoft.com/office/drawing/2014/main" id="{6823DDFC-D064-C4EE-C498-00C88882A0E9}"/>
              </a:ext>
              <a:ext uri="{C183D7F6-B498-43B3-948B-1728B52AA6E4}">
                <adec:decorative xmlns:adec="http://schemas.microsoft.com/office/drawing/2017/decorative" val="1"/>
              </a:ext>
            </a:extLst>
          </p:cNvPr>
          <p:cNvGrpSpPr/>
          <p:nvPr userDrawn="1"/>
        </p:nvGrpSpPr>
        <p:grpSpPr>
          <a:xfrm rot="4500000">
            <a:off x="875770" y="781326"/>
            <a:ext cx="3966679" cy="3966679"/>
            <a:chOff x="875770" y="781326"/>
            <a:chExt cx="3966679" cy="3966679"/>
          </a:xfrm>
        </p:grpSpPr>
        <p:sp>
          <p:nvSpPr>
            <p:cNvPr id="5" name="Freeform: Shape 9">
              <a:extLst>
                <a:ext uri="{FF2B5EF4-FFF2-40B4-BE49-F238E27FC236}">
                  <a16:creationId xmlns:a16="http://schemas.microsoft.com/office/drawing/2014/main" id="{56205521-EE94-3B6C-45FF-80E22031A769}"/>
                </a:ext>
              </a:extLst>
            </p:cNvPr>
            <p:cNvSpPr/>
            <p:nvPr/>
          </p:nvSpPr>
          <p:spPr>
            <a:xfrm rot="16200000">
              <a:off x="875770" y="781326"/>
              <a:ext cx="3966679" cy="3966679"/>
            </a:xfrm>
            <a:custGeom>
              <a:avLst/>
              <a:gdLst>
                <a:gd name="connsiteX0" fmla="*/ 2879100 w 3966679"/>
                <a:gd name="connsiteY0" fmla="*/ 3752392 h 3966679"/>
                <a:gd name="connsiteX1" fmla="*/ 214288 w 3966679"/>
                <a:gd name="connsiteY1" fmla="*/ 2879100 h 3966679"/>
                <a:gd name="connsiteX2" fmla="*/ 1087580 w 3966679"/>
                <a:gd name="connsiteY2" fmla="*/ 214288 h 3966679"/>
                <a:gd name="connsiteX3" fmla="*/ 3752392 w 3966679"/>
                <a:gd name="connsiteY3" fmla="*/ 1087580 h 3966679"/>
                <a:gd name="connsiteX4" fmla="*/ 2879100 w 3966679"/>
                <a:gd name="connsiteY4" fmla="*/ 3752392 h 3966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6679" h="3966679">
                  <a:moveTo>
                    <a:pt x="2879100" y="3752392"/>
                  </a:moveTo>
                  <a:cubicBezTo>
                    <a:pt x="1902147" y="4247144"/>
                    <a:pt x="709040" y="3856052"/>
                    <a:pt x="214288" y="2879100"/>
                  </a:cubicBezTo>
                  <a:cubicBezTo>
                    <a:pt x="-280464" y="1901992"/>
                    <a:pt x="110627" y="708885"/>
                    <a:pt x="1087580" y="214288"/>
                  </a:cubicBezTo>
                  <a:cubicBezTo>
                    <a:pt x="2064688" y="-280464"/>
                    <a:pt x="3257640" y="110627"/>
                    <a:pt x="3752392" y="1087580"/>
                  </a:cubicBezTo>
                  <a:cubicBezTo>
                    <a:pt x="4247144" y="2064533"/>
                    <a:pt x="3856052" y="3257640"/>
                    <a:pt x="2879100" y="3752392"/>
                  </a:cubicBezTo>
                </a:path>
              </a:pathLst>
            </a:custGeom>
            <a:solidFill>
              <a:srgbClr val="FFF31A"/>
            </a:solidFill>
            <a:ln w="0" cap="flat">
              <a:noFill/>
              <a:prstDash val="solid"/>
              <a:miter/>
            </a:ln>
          </p:spPr>
          <p:txBody>
            <a:bodyPr rtlCol="0" anchor="ctr"/>
            <a:lstStyle/>
            <a:p>
              <a:endParaRPr lang="en-GB"/>
            </a:p>
          </p:txBody>
        </p:sp>
        <p:sp>
          <p:nvSpPr>
            <p:cNvPr id="6" name="Freeform: Shape 11">
              <a:extLst>
                <a:ext uri="{FF2B5EF4-FFF2-40B4-BE49-F238E27FC236}">
                  <a16:creationId xmlns:a16="http://schemas.microsoft.com/office/drawing/2014/main" id="{528E30CA-78A3-B743-AF7F-99F49BB17BEC}"/>
                </a:ext>
              </a:extLst>
            </p:cNvPr>
            <p:cNvSpPr/>
            <p:nvPr/>
          </p:nvSpPr>
          <p:spPr>
            <a:xfrm rot="16200000">
              <a:off x="1896181" y="1312407"/>
              <a:ext cx="1910674" cy="2635371"/>
            </a:xfrm>
            <a:custGeom>
              <a:avLst/>
              <a:gdLst>
                <a:gd name="connsiteX0" fmla="*/ 350340 w 1910674"/>
                <a:gd name="connsiteY0" fmla="*/ 0 h 2635371"/>
                <a:gd name="connsiteX1" fmla="*/ 1311023 w 1910674"/>
                <a:gd name="connsiteY1" fmla="*/ 1929734 h 2635371"/>
                <a:gd name="connsiteX2" fmla="*/ 1584353 w 1910674"/>
                <a:gd name="connsiteY2" fmla="*/ 1095644 h 2635371"/>
                <a:gd name="connsiteX3" fmla="*/ 1910675 w 1910674"/>
                <a:gd name="connsiteY3" fmla="*/ 1202559 h 2635371"/>
                <a:gd name="connsiteX4" fmla="*/ 1441025 w 1910674"/>
                <a:gd name="connsiteY4" fmla="*/ 2635371 h 2635371"/>
                <a:gd name="connsiteX5" fmla="*/ 2479 w 1910674"/>
                <a:gd name="connsiteY5" fmla="*/ 2164017 h 2635371"/>
                <a:gd name="connsiteX6" fmla="*/ 121480 w 1910674"/>
                <a:gd name="connsiteY6" fmla="*/ 1800816 h 2635371"/>
                <a:gd name="connsiteX7" fmla="*/ 981291 w 1910674"/>
                <a:gd name="connsiteY7" fmla="*/ 2082513 h 2635371"/>
                <a:gd name="connsiteX8" fmla="*/ 0 w 1910674"/>
                <a:gd name="connsiteY8" fmla="*/ 177416 h 2635371"/>
                <a:gd name="connsiteX9" fmla="*/ 350340 w 1910674"/>
                <a:gd name="connsiteY9" fmla="*/ 0 h 263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0674" h="2635371">
                  <a:moveTo>
                    <a:pt x="350340" y="0"/>
                  </a:moveTo>
                  <a:lnTo>
                    <a:pt x="1311023" y="1929734"/>
                  </a:lnTo>
                  <a:lnTo>
                    <a:pt x="1584353" y="1095644"/>
                  </a:lnTo>
                  <a:lnTo>
                    <a:pt x="1910675" y="1202559"/>
                  </a:lnTo>
                  <a:lnTo>
                    <a:pt x="1441025" y="2635371"/>
                  </a:lnTo>
                  <a:lnTo>
                    <a:pt x="2479" y="2164017"/>
                  </a:lnTo>
                  <a:lnTo>
                    <a:pt x="121480" y="1800816"/>
                  </a:lnTo>
                  <a:lnTo>
                    <a:pt x="981291" y="2082513"/>
                  </a:lnTo>
                  <a:lnTo>
                    <a:pt x="0" y="177416"/>
                  </a:lnTo>
                  <a:lnTo>
                    <a:pt x="350340" y="0"/>
                  </a:lnTo>
                  <a:close/>
                </a:path>
              </a:pathLst>
            </a:custGeom>
            <a:solidFill>
              <a:srgbClr val="34045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28540372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mbered Section Divider_1">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0BD758-95F7-A10A-4A52-FC4ECE146B11}"/>
              </a:ext>
            </a:extLst>
          </p:cNvPr>
          <p:cNvSpPr>
            <a:spLocks noGrp="1"/>
          </p:cNvSpPr>
          <p:nvPr>
            <p:ph type="ctrTitle" hasCustomPrompt="1"/>
          </p:nvPr>
        </p:nvSpPr>
        <p:spPr>
          <a:xfrm>
            <a:off x="8023337" y="691167"/>
            <a:ext cx="3378558" cy="859666"/>
          </a:xfrm>
        </p:spPr>
        <p:txBody>
          <a:bodyPr lIns="0" anchor="t">
            <a:noAutofit/>
          </a:bodyPr>
          <a:lstStyle>
            <a:lvl1pPr algn="l">
              <a:defRPr sz="3000">
                <a:solidFill>
                  <a:schemeClr val="bg1"/>
                </a:solidFill>
              </a:defRPr>
            </a:lvl1pPr>
          </a:lstStyle>
          <a:p>
            <a:r>
              <a:rPr lang="en-US"/>
              <a:t>Section title</a:t>
            </a:r>
            <a:endParaRPr lang="en-GB"/>
          </a:p>
        </p:txBody>
      </p:sp>
      <p:sp>
        <p:nvSpPr>
          <p:cNvPr id="10" name="Freeform: Shape 9">
            <a:extLst>
              <a:ext uri="{FF2B5EF4-FFF2-40B4-BE49-F238E27FC236}">
                <a16:creationId xmlns:a16="http://schemas.microsoft.com/office/drawing/2014/main" id="{9EDB6CB6-8564-7F61-9C81-9F1D9BEBCF12}"/>
              </a:ext>
              <a:ext uri="{C183D7F6-B498-43B3-948B-1728B52AA6E4}">
                <adec:decorative xmlns:adec="http://schemas.microsoft.com/office/drawing/2017/decorative" val="1"/>
              </a:ext>
            </a:extLst>
          </p:cNvPr>
          <p:cNvSpPr/>
          <p:nvPr/>
        </p:nvSpPr>
        <p:spPr>
          <a:xfrm rot="16200000">
            <a:off x="875770" y="781326"/>
            <a:ext cx="3966679" cy="3966679"/>
          </a:xfrm>
          <a:custGeom>
            <a:avLst/>
            <a:gdLst>
              <a:gd name="connsiteX0" fmla="*/ 2879100 w 3966679"/>
              <a:gd name="connsiteY0" fmla="*/ 3752392 h 3966679"/>
              <a:gd name="connsiteX1" fmla="*/ 214288 w 3966679"/>
              <a:gd name="connsiteY1" fmla="*/ 2879100 h 3966679"/>
              <a:gd name="connsiteX2" fmla="*/ 1087580 w 3966679"/>
              <a:gd name="connsiteY2" fmla="*/ 214288 h 3966679"/>
              <a:gd name="connsiteX3" fmla="*/ 3752392 w 3966679"/>
              <a:gd name="connsiteY3" fmla="*/ 1087580 h 3966679"/>
              <a:gd name="connsiteX4" fmla="*/ 2879100 w 3966679"/>
              <a:gd name="connsiteY4" fmla="*/ 3752392 h 3966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6679" h="3966679">
                <a:moveTo>
                  <a:pt x="2879100" y="3752392"/>
                </a:moveTo>
                <a:cubicBezTo>
                  <a:pt x="1902147" y="4247144"/>
                  <a:pt x="709040" y="3856052"/>
                  <a:pt x="214288" y="2879100"/>
                </a:cubicBezTo>
                <a:cubicBezTo>
                  <a:pt x="-280464" y="1901992"/>
                  <a:pt x="110627" y="708885"/>
                  <a:pt x="1087580" y="214288"/>
                </a:cubicBezTo>
                <a:cubicBezTo>
                  <a:pt x="2064688" y="-280464"/>
                  <a:pt x="3257640" y="110627"/>
                  <a:pt x="3752392" y="1087580"/>
                </a:cubicBezTo>
                <a:cubicBezTo>
                  <a:pt x="4247144" y="2064533"/>
                  <a:pt x="3856052" y="3257640"/>
                  <a:pt x="2879100" y="3752392"/>
                </a:cubicBezTo>
              </a:path>
            </a:pathLst>
          </a:custGeom>
          <a:solidFill>
            <a:srgbClr val="FFF31A"/>
          </a:solidFill>
          <a:ln w="0" cap="flat">
            <a:noFill/>
            <a:prstDash val="solid"/>
            <a:miter/>
          </a:ln>
        </p:spPr>
        <p:txBody>
          <a:bodyPr rtlCol="0" anchor="ctr"/>
          <a:lstStyle/>
          <a:p>
            <a:endParaRPr lang="en-GB"/>
          </a:p>
        </p:txBody>
      </p:sp>
      <p:sp>
        <p:nvSpPr>
          <p:cNvPr id="6" name="Text Placeholder 5">
            <a:extLst>
              <a:ext uri="{FF2B5EF4-FFF2-40B4-BE49-F238E27FC236}">
                <a16:creationId xmlns:a16="http://schemas.microsoft.com/office/drawing/2014/main" id="{A690E47E-5CA2-7940-9F26-0CDE37338BCD}"/>
              </a:ext>
            </a:extLst>
          </p:cNvPr>
          <p:cNvSpPr>
            <a:spLocks noGrp="1"/>
          </p:cNvSpPr>
          <p:nvPr>
            <p:ph type="body" sz="quarter" idx="10" hasCustomPrompt="1"/>
          </p:nvPr>
        </p:nvSpPr>
        <p:spPr>
          <a:xfrm>
            <a:off x="875769" y="781324"/>
            <a:ext cx="3966106" cy="3966681"/>
          </a:xfrm>
        </p:spPr>
        <p:txBody>
          <a:bodyPr lIns="0" tIns="72000" rIns="0" bIns="0" anchor="ctr">
            <a:normAutofit/>
          </a:bodyPr>
          <a:lstStyle>
            <a:lvl1pPr algn="ctr">
              <a:defRPr sz="25000">
                <a:solidFill>
                  <a:schemeClr val="tx1"/>
                </a:solidFill>
              </a:defRPr>
            </a:lvl1pPr>
          </a:lstStyle>
          <a:p>
            <a:pPr lvl="0"/>
            <a:r>
              <a:rPr lang="en-US"/>
              <a:t>1</a:t>
            </a:r>
            <a:endParaRPr lang="en-GB"/>
          </a:p>
        </p:txBody>
      </p:sp>
    </p:spTree>
    <p:extLst>
      <p:ext uri="{BB962C8B-B14F-4D97-AF65-F5344CB8AC3E}">
        <p14:creationId xmlns:p14="http://schemas.microsoft.com/office/powerpoint/2010/main" val="28731058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umbered Section Divider_2">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0BD758-95F7-A10A-4A52-FC4ECE146B11}"/>
              </a:ext>
            </a:extLst>
          </p:cNvPr>
          <p:cNvSpPr>
            <a:spLocks noGrp="1"/>
          </p:cNvSpPr>
          <p:nvPr>
            <p:ph type="ctrTitle" hasCustomPrompt="1"/>
          </p:nvPr>
        </p:nvSpPr>
        <p:spPr>
          <a:xfrm>
            <a:off x="8023337" y="691167"/>
            <a:ext cx="3378558" cy="859666"/>
          </a:xfrm>
        </p:spPr>
        <p:txBody>
          <a:bodyPr lIns="0" anchor="t">
            <a:noAutofit/>
          </a:bodyPr>
          <a:lstStyle>
            <a:lvl1pPr algn="l">
              <a:defRPr sz="3000">
                <a:solidFill>
                  <a:schemeClr val="bg1"/>
                </a:solidFill>
              </a:defRPr>
            </a:lvl1pPr>
          </a:lstStyle>
          <a:p>
            <a:r>
              <a:rPr lang="en-US"/>
              <a:t>Section title</a:t>
            </a:r>
            <a:endParaRPr lang="en-GB"/>
          </a:p>
        </p:txBody>
      </p:sp>
      <p:sp>
        <p:nvSpPr>
          <p:cNvPr id="10" name="Freeform: Shape 9">
            <a:extLst>
              <a:ext uri="{FF2B5EF4-FFF2-40B4-BE49-F238E27FC236}">
                <a16:creationId xmlns:a16="http://schemas.microsoft.com/office/drawing/2014/main" id="{9EDB6CB6-8564-7F61-9C81-9F1D9BEBCF12}"/>
              </a:ext>
              <a:ext uri="{C183D7F6-B498-43B3-948B-1728B52AA6E4}">
                <adec:decorative xmlns:adec="http://schemas.microsoft.com/office/drawing/2017/decorative" val="1"/>
              </a:ext>
            </a:extLst>
          </p:cNvPr>
          <p:cNvSpPr/>
          <p:nvPr/>
        </p:nvSpPr>
        <p:spPr>
          <a:xfrm rot="16200000">
            <a:off x="875770" y="791959"/>
            <a:ext cx="3966679" cy="3966679"/>
          </a:xfrm>
          <a:custGeom>
            <a:avLst/>
            <a:gdLst>
              <a:gd name="connsiteX0" fmla="*/ 2879100 w 3966679"/>
              <a:gd name="connsiteY0" fmla="*/ 3752392 h 3966679"/>
              <a:gd name="connsiteX1" fmla="*/ 214288 w 3966679"/>
              <a:gd name="connsiteY1" fmla="*/ 2879100 h 3966679"/>
              <a:gd name="connsiteX2" fmla="*/ 1087580 w 3966679"/>
              <a:gd name="connsiteY2" fmla="*/ 214288 h 3966679"/>
              <a:gd name="connsiteX3" fmla="*/ 3752392 w 3966679"/>
              <a:gd name="connsiteY3" fmla="*/ 1087580 h 3966679"/>
              <a:gd name="connsiteX4" fmla="*/ 2879100 w 3966679"/>
              <a:gd name="connsiteY4" fmla="*/ 3752392 h 3966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6679" h="3966679">
                <a:moveTo>
                  <a:pt x="2879100" y="3752392"/>
                </a:moveTo>
                <a:cubicBezTo>
                  <a:pt x="1902147" y="4247144"/>
                  <a:pt x="709040" y="3856052"/>
                  <a:pt x="214288" y="2879100"/>
                </a:cubicBezTo>
                <a:cubicBezTo>
                  <a:pt x="-280464" y="1901992"/>
                  <a:pt x="110627" y="708885"/>
                  <a:pt x="1087580" y="214288"/>
                </a:cubicBezTo>
                <a:cubicBezTo>
                  <a:pt x="2064688" y="-280464"/>
                  <a:pt x="3257640" y="110627"/>
                  <a:pt x="3752392" y="1087580"/>
                </a:cubicBezTo>
                <a:cubicBezTo>
                  <a:pt x="4247144" y="2064533"/>
                  <a:pt x="3856052" y="3257640"/>
                  <a:pt x="2879100" y="3752392"/>
                </a:cubicBezTo>
              </a:path>
            </a:pathLst>
          </a:custGeom>
          <a:solidFill>
            <a:schemeClr val="accent1"/>
          </a:solidFill>
          <a:ln w="0" cap="flat">
            <a:noFill/>
            <a:prstDash val="solid"/>
            <a:miter/>
          </a:ln>
        </p:spPr>
        <p:txBody>
          <a:bodyPr rtlCol="0" anchor="ctr"/>
          <a:lstStyle/>
          <a:p>
            <a:endParaRPr lang="en-GB"/>
          </a:p>
        </p:txBody>
      </p:sp>
      <p:sp>
        <p:nvSpPr>
          <p:cNvPr id="6" name="Text Placeholder 5">
            <a:extLst>
              <a:ext uri="{FF2B5EF4-FFF2-40B4-BE49-F238E27FC236}">
                <a16:creationId xmlns:a16="http://schemas.microsoft.com/office/drawing/2014/main" id="{A690E47E-5CA2-7940-9F26-0CDE37338BCD}"/>
              </a:ext>
            </a:extLst>
          </p:cNvPr>
          <p:cNvSpPr>
            <a:spLocks noGrp="1"/>
          </p:cNvSpPr>
          <p:nvPr>
            <p:ph type="body" sz="quarter" idx="10" hasCustomPrompt="1"/>
          </p:nvPr>
        </p:nvSpPr>
        <p:spPr>
          <a:xfrm>
            <a:off x="875769" y="781324"/>
            <a:ext cx="3966106" cy="3966681"/>
          </a:xfrm>
        </p:spPr>
        <p:txBody>
          <a:bodyPr lIns="0" tIns="72000" rIns="0" bIns="0" anchor="ctr">
            <a:normAutofit/>
          </a:bodyPr>
          <a:lstStyle>
            <a:lvl1pPr algn="ctr">
              <a:defRPr sz="25000">
                <a:solidFill>
                  <a:schemeClr val="tx1"/>
                </a:solidFill>
              </a:defRPr>
            </a:lvl1pPr>
          </a:lstStyle>
          <a:p>
            <a:pPr lvl="0"/>
            <a:r>
              <a:rPr lang="en-US"/>
              <a:t>2</a:t>
            </a:r>
            <a:endParaRPr lang="en-GB"/>
          </a:p>
        </p:txBody>
      </p:sp>
    </p:spTree>
    <p:extLst>
      <p:ext uri="{BB962C8B-B14F-4D97-AF65-F5344CB8AC3E}">
        <p14:creationId xmlns:p14="http://schemas.microsoft.com/office/powerpoint/2010/main" val="9628484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umbered Section Divider_3">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0BD758-95F7-A10A-4A52-FC4ECE146B11}"/>
              </a:ext>
            </a:extLst>
          </p:cNvPr>
          <p:cNvSpPr>
            <a:spLocks noGrp="1"/>
          </p:cNvSpPr>
          <p:nvPr>
            <p:ph type="ctrTitle" hasCustomPrompt="1"/>
          </p:nvPr>
        </p:nvSpPr>
        <p:spPr>
          <a:xfrm>
            <a:off x="8023337" y="691167"/>
            <a:ext cx="3378558" cy="859666"/>
          </a:xfrm>
        </p:spPr>
        <p:txBody>
          <a:bodyPr lIns="0" anchor="t">
            <a:noAutofit/>
          </a:bodyPr>
          <a:lstStyle>
            <a:lvl1pPr algn="l">
              <a:defRPr sz="3000">
                <a:solidFill>
                  <a:schemeClr val="bg1"/>
                </a:solidFill>
              </a:defRPr>
            </a:lvl1pPr>
          </a:lstStyle>
          <a:p>
            <a:r>
              <a:rPr lang="en-US"/>
              <a:t>Section title</a:t>
            </a:r>
            <a:endParaRPr lang="en-GB"/>
          </a:p>
        </p:txBody>
      </p:sp>
      <p:sp>
        <p:nvSpPr>
          <p:cNvPr id="10" name="Freeform: Shape 9">
            <a:extLst>
              <a:ext uri="{FF2B5EF4-FFF2-40B4-BE49-F238E27FC236}">
                <a16:creationId xmlns:a16="http://schemas.microsoft.com/office/drawing/2014/main" id="{9EDB6CB6-8564-7F61-9C81-9F1D9BEBCF12}"/>
              </a:ext>
              <a:ext uri="{C183D7F6-B498-43B3-948B-1728B52AA6E4}">
                <adec:decorative xmlns:adec="http://schemas.microsoft.com/office/drawing/2017/decorative" val="1"/>
              </a:ext>
            </a:extLst>
          </p:cNvPr>
          <p:cNvSpPr/>
          <p:nvPr/>
        </p:nvSpPr>
        <p:spPr>
          <a:xfrm rot="16200000">
            <a:off x="875770" y="781326"/>
            <a:ext cx="3966679" cy="3966679"/>
          </a:xfrm>
          <a:custGeom>
            <a:avLst/>
            <a:gdLst>
              <a:gd name="connsiteX0" fmla="*/ 2879100 w 3966679"/>
              <a:gd name="connsiteY0" fmla="*/ 3752392 h 3966679"/>
              <a:gd name="connsiteX1" fmla="*/ 214288 w 3966679"/>
              <a:gd name="connsiteY1" fmla="*/ 2879100 h 3966679"/>
              <a:gd name="connsiteX2" fmla="*/ 1087580 w 3966679"/>
              <a:gd name="connsiteY2" fmla="*/ 214288 h 3966679"/>
              <a:gd name="connsiteX3" fmla="*/ 3752392 w 3966679"/>
              <a:gd name="connsiteY3" fmla="*/ 1087580 h 3966679"/>
              <a:gd name="connsiteX4" fmla="*/ 2879100 w 3966679"/>
              <a:gd name="connsiteY4" fmla="*/ 3752392 h 3966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6679" h="3966679">
                <a:moveTo>
                  <a:pt x="2879100" y="3752392"/>
                </a:moveTo>
                <a:cubicBezTo>
                  <a:pt x="1902147" y="4247144"/>
                  <a:pt x="709040" y="3856052"/>
                  <a:pt x="214288" y="2879100"/>
                </a:cubicBezTo>
                <a:cubicBezTo>
                  <a:pt x="-280464" y="1901992"/>
                  <a:pt x="110627" y="708885"/>
                  <a:pt x="1087580" y="214288"/>
                </a:cubicBezTo>
                <a:cubicBezTo>
                  <a:pt x="2064688" y="-280464"/>
                  <a:pt x="3257640" y="110627"/>
                  <a:pt x="3752392" y="1087580"/>
                </a:cubicBezTo>
                <a:cubicBezTo>
                  <a:pt x="4247144" y="2064533"/>
                  <a:pt x="3856052" y="3257640"/>
                  <a:pt x="2879100" y="3752392"/>
                </a:cubicBezTo>
              </a:path>
            </a:pathLst>
          </a:custGeom>
          <a:solidFill>
            <a:schemeClr val="accent5"/>
          </a:solidFill>
          <a:ln w="0" cap="flat">
            <a:noFill/>
            <a:prstDash val="solid"/>
            <a:miter/>
          </a:ln>
        </p:spPr>
        <p:txBody>
          <a:bodyPr rtlCol="0" anchor="ctr"/>
          <a:lstStyle/>
          <a:p>
            <a:endParaRPr lang="en-GB"/>
          </a:p>
        </p:txBody>
      </p:sp>
      <p:sp>
        <p:nvSpPr>
          <p:cNvPr id="6" name="Text Placeholder 5">
            <a:extLst>
              <a:ext uri="{FF2B5EF4-FFF2-40B4-BE49-F238E27FC236}">
                <a16:creationId xmlns:a16="http://schemas.microsoft.com/office/drawing/2014/main" id="{A690E47E-5CA2-7940-9F26-0CDE37338BCD}"/>
              </a:ext>
            </a:extLst>
          </p:cNvPr>
          <p:cNvSpPr>
            <a:spLocks noGrp="1"/>
          </p:cNvSpPr>
          <p:nvPr>
            <p:ph type="body" sz="quarter" idx="10" hasCustomPrompt="1"/>
          </p:nvPr>
        </p:nvSpPr>
        <p:spPr>
          <a:xfrm>
            <a:off x="876343" y="781325"/>
            <a:ext cx="3966106" cy="3966681"/>
          </a:xfrm>
        </p:spPr>
        <p:txBody>
          <a:bodyPr lIns="0" tIns="72000" rIns="0" bIns="0" anchor="ctr">
            <a:normAutofit/>
          </a:bodyPr>
          <a:lstStyle>
            <a:lvl1pPr algn="ctr">
              <a:defRPr sz="25000">
                <a:solidFill>
                  <a:schemeClr val="tx1"/>
                </a:solidFill>
              </a:defRPr>
            </a:lvl1pPr>
          </a:lstStyle>
          <a:p>
            <a:pPr lvl="0"/>
            <a:r>
              <a:rPr lang="en-US"/>
              <a:t>3</a:t>
            </a:r>
            <a:endParaRPr lang="en-GB"/>
          </a:p>
        </p:txBody>
      </p:sp>
    </p:spTree>
    <p:extLst>
      <p:ext uri="{BB962C8B-B14F-4D97-AF65-F5344CB8AC3E}">
        <p14:creationId xmlns:p14="http://schemas.microsoft.com/office/powerpoint/2010/main" val="1935899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_Simple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ED306-DC7B-A727-EA8E-2038AA08F985}"/>
              </a:ext>
            </a:extLst>
          </p:cNvPr>
          <p:cNvSpPr>
            <a:spLocks noGrp="1"/>
          </p:cNvSpPr>
          <p:nvPr>
            <p:ph type="title" hasCustomPrompt="1"/>
          </p:nvPr>
        </p:nvSpPr>
        <p:spPr/>
        <p:txBody>
          <a:bodyPr/>
          <a:lstStyle/>
          <a:p>
            <a:r>
              <a:rPr lang="en-GB"/>
              <a:t>Agenda Title</a:t>
            </a:r>
          </a:p>
        </p:txBody>
      </p:sp>
      <p:sp>
        <p:nvSpPr>
          <p:cNvPr id="4" name="Text Placeholder 2">
            <a:extLst>
              <a:ext uri="{FF2B5EF4-FFF2-40B4-BE49-F238E27FC236}">
                <a16:creationId xmlns:a16="http://schemas.microsoft.com/office/drawing/2014/main" id="{941F3C3B-B60E-C4DA-0472-6B7972586421}"/>
              </a:ext>
            </a:extLst>
          </p:cNvPr>
          <p:cNvSpPr>
            <a:spLocks noGrp="1"/>
          </p:cNvSpPr>
          <p:nvPr>
            <p:ph idx="1"/>
          </p:nvPr>
        </p:nvSpPr>
        <p:spPr>
          <a:xfrm>
            <a:off x="838200" y="1825625"/>
            <a:ext cx="10515600" cy="4351338"/>
          </a:xfrm>
          <a:prstGeom prst="rect">
            <a:avLst/>
          </a:prstGeom>
        </p:spPr>
        <p:txBody>
          <a:bodyPr vert="horz" lIns="91440" tIns="45720" rIns="91440" bIns="45720" rtlCol="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7821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ll out_Icon_Light purp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1215637" y="1711554"/>
            <a:ext cx="8842763" cy="3313333"/>
          </a:xfrm>
        </p:spPr>
        <p:txBody>
          <a:bodyPr lIns="0" tIns="0" anchor="t">
            <a:noAutofit/>
          </a:bodyPr>
          <a:lstStyle>
            <a:lvl1pPr algn="l">
              <a:lnSpc>
                <a:spcPct val="90000"/>
              </a:lnSpc>
              <a:defRPr sz="6000"/>
            </a:lvl1pPr>
          </a:lstStyle>
          <a:p>
            <a:r>
              <a:rPr lang="en-US"/>
              <a:t>Place for a standout statement</a:t>
            </a:r>
            <a:endParaRPr lang="en-GB"/>
          </a:p>
        </p:txBody>
      </p:sp>
      <p:pic>
        <p:nvPicPr>
          <p:cNvPr id="4" name="Graphic 3">
            <a:extLst>
              <a:ext uri="{FF2B5EF4-FFF2-40B4-BE49-F238E27FC236}">
                <a16:creationId xmlns:a16="http://schemas.microsoft.com/office/drawing/2014/main" id="{C37F767E-2EAE-6FA9-6C80-38E8DA243A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580" y="861260"/>
            <a:ext cx="928628" cy="928628"/>
          </a:xfrm>
          <a:prstGeom prst="rect">
            <a:avLst/>
          </a:prstGeom>
        </p:spPr>
      </p:pic>
    </p:spTree>
    <p:extLst>
      <p:ext uri="{BB962C8B-B14F-4D97-AF65-F5344CB8AC3E}">
        <p14:creationId xmlns:p14="http://schemas.microsoft.com/office/powerpoint/2010/main" val="13681155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ll out_Icon_Dark purple_Green">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1215637" y="1711554"/>
            <a:ext cx="9671438" cy="3313333"/>
          </a:xfrm>
        </p:spPr>
        <p:txBody>
          <a:bodyPr lIns="0" tIns="0" anchor="t">
            <a:noAutofit/>
          </a:bodyPr>
          <a:lstStyle>
            <a:lvl1pPr algn="l">
              <a:lnSpc>
                <a:spcPct val="90000"/>
              </a:lnSpc>
              <a:defRPr sz="6000">
                <a:solidFill>
                  <a:schemeClr val="accent5"/>
                </a:solidFill>
              </a:defRPr>
            </a:lvl1pPr>
          </a:lstStyle>
          <a:p>
            <a:r>
              <a:rPr lang="en-US" dirty="0"/>
              <a:t>Place for a standout statement</a:t>
            </a:r>
            <a:endParaRPr lang="en-GB" dirty="0"/>
          </a:p>
        </p:txBody>
      </p:sp>
      <p:pic>
        <p:nvPicPr>
          <p:cNvPr id="4" name="Graphic 3">
            <a:extLst>
              <a:ext uri="{FF2B5EF4-FFF2-40B4-BE49-F238E27FC236}">
                <a16:creationId xmlns:a16="http://schemas.microsoft.com/office/drawing/2014/main" id="{C37F767E-2EAE-6FA9-6C80-38E8DA243A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580" y="861260"/>
            <a:ext cx="928628" cy="928628"/>
          </a:xfrm>
          <a:prstGeom prst="rect">
            <a:avLst/>
          </a:prstGeom>
        </p:spPr>
      </p:pic>
    </p:spTree>
    <p:extLst>
      <p:ext uri="{BB962C8B-B14F-4D97-AF65-F5344CB8AC3E}">
        <p14:creationId xmlns:p14="http://schemas.microsoft.com/office/powerpoint/2010/main" val="26519502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ll out_Icon_Dark purple_Pin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2793086" y="2569617"/>
            <a:ext cx="8008264" cy="2773774"/>
          </a:xfrm>
        </p:spPr>
        <p:txBody>
          <a:bodyPr lIns="0" tIns="0" anchor="t">
            <a:noAutofit/>
          </a:bodyPr>
          <a:lstStyle>
            <a:lvl1pPr algn="l">
              <a:lnSpc>
                <a:spcPct val="90000"/>
              </a:lnSpc>
              <a:defRPr sz="6000">
                <a:solidFill>
                  <a:schemeClr val="accent2"/>
                </a:solidFill>
              </a:defRPr>
            </a:lvl1pPr>
          </a:lstStyle>
          <a:p>
            <a:r>
              <a:rPr lang="en-US" dirty="0"/>
              <a:t>Place for a standout statement</a:t>
            </a:r>
            <a:endParaRPr lang="en-GB" dirty="0"/>
          </a:p>
        </p:txBody>
      </p:sp>
      <p:pic>
        <p:nvPicPr>
          <p:cNvPr id="4" name="Graphic 3">
            <a:extLst>
              <a:ext uri="{FF2B5EF4-FFF2-40B4-BE49-F238E27FC236}">
                <a16:creationId xmlns:a16="http://schemas.microsoft.com/office/drawing/2014/main" id="{C37F767E-2EAE-6FA9-6C80-38E8DA243A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58684" y="1988388"/>
            <a:ext cx="672397" cy="672397"/>
          </a:xfrm>
          <a:prstGeom prst="rect">
            <a:avLst/>
          </a:prstGeom>
        </p:spPr>
      </p:pic>
    </p:spTree>
    <p:extLst>
      <p:ext uri="{BB962C8B-B14F-4D97-AF65-F5344CB8AC3E}">
        <p14:creationId xmlns:p14="http://schemas.microsoft.com/office/powerpoint/2010/main" val="2418969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ll out_Light purp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1215637" y="1711554"/>
            <a:ext cx="8957063" cy="3313333"/>
          </a:xfrm>
        </p:spPr>
        <p:txBody>
          <a:bodyPr lIns="0" tIns="0" anchor="t">
            <a:noAutofit/>
          </a:bodyPr>
          <a:lstStyle>
            <a:lvl1pPr algn="l">
              <a:lnSpc>
                <a:spcPct val="90000"/>
              </a:lnSpc>
              <a:defRPr sz="6000"/>
            </a:lvl1pPr>
          </a:lstStyle>
          <a:p>
            <a:r>
              <a:rPr lang="en-US" dirty="0"/>
              <a:t>Place for a standout statement</a:t>
            </a:r>
            <a:endParaRPr lang="en-GB" dirty="0"/>
          </a:p>
        </p:txBody>
      </p:sp>
    </p:spTree>
    <p:extLst>
      <p:ext uri="{BB962C8B-B14F-4D97-AF65-F5344CB8AC3E}">
        <p14:creationId xmlns:p14="http://schemas.microsoft.com/office/powerpoint/2010/main" val="17181291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all out_Quote_Pin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2793086" y="2569617"/>
            <a:ext cx="7374496" cy="2773774"/>
          </a:xfrm>
        </p:spPr>
        <p:txBody>
          <a:bodyPr lIns="0" tIns="0" anchor="t">
            <a:noAutofit/>
          </a:bodyPr>
          <a:lstStyle>
            <a:lvl1pPr algn="l">
              <a:lnSpc>
                <a:spcPct val="90000"/>
              </a:lnSpc>
              <a:defRPr sz="6000">
                <a:solidFill>
                  <a:schemeClr val="tx1"/>
                </a:solidFill>
              </a:defRPr>
            </a:lvl1pPr>
          </a:lstStyle>
          <a:p>
            <a:r>
              <a:rPr lang="en-US" dirty="0"/>
              <a:t>Quote to go here and here</a:t>
            </a:r>
            <a:endParaRPr lang="en-GB" dirty="0"/>
          </a:p>
        </p:txBody>
      </p:sp>
      <p:pic>
        <p:nvPicPr>
          <p:cNvPr id="3" name="Graphic 2">
            <a:extLst>
              <a:ext uri="{FF2B5EF4-FFF2-40B4-BE49-F238E27FC236}">
                <a16:creationId xmlns:a16="http://schemas.microsoft.com/office/drawing/2014/main" id="{BF0DBDFF-49C1-AF2E-9368-EEAE6511060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9109" y="6167619"/>
            <a:ext cx="1048807" cy="311307"/>
          </a:xfrm>
          <a:prstGeom prst="rect">
            <a:avLst/>
          </a:prstGeom>
        </p:spPr>
      </p:pic>
      <p:pic>
        <p:nvPicPr>
          <p:cNvPr id="8" name="Graphic 7">
            <a:extLst>
              <a:ext uri="{FF2B5EF4-FFF2-40B4-BE49-F238E27FC236}">
                <a16:creationId xmlns:a16="http://schemas.microsoft.com/office/drawing/2014/main" id="{DF64391B-C4A5-4652-3807-13105CC2F71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58684" y="1986077"/>
            <a:ext cx="672397" cy="672397"/>
          </a:xfrm>
          <a:prstGeom prst="rect">
            <a:avLst/>
          </a:prstGeom>
        </p:spPr>
      </p:pic>
    </p:spTree>
    <p:extLst>
      <p:ext uri="{BB962C8B-B14F-4D97-AF65-F5344CB8AC3E}">
        <p14:creationId xmlns:p14="http://schemas.microsoft.com/office/powerpoint/2010/main" val="29050085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Image">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E14DE8-2D35-143A-B805-623C5AB3553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0975" y="657896"/>
            <a:ext cx="5237386" cy="5542207"/>
          </a:xfrm>
          <a:prstGeom prst="rect">
            <a:avLst/>
          </a:prstGeom>
        </p:spPr>
      </p:pic>
      <p:sp>
        <p:nvSpPr>
          <p:cNvPr id="11" name="Title 1">
            <a:extLst>
              <a:ext uri="{FF2B5EF4-FFF2-40B4-BE49-F238E27FC236}">
                <a16:creationId xmlns:a16="http://schemas.microsoft.com/office/drawing/2014/main" id="{18D1CF3F-A854-A519-5ECA-9859FF515880}"/>
              </a:ext>
            </a:extLst>
          </p:cNvPr>
          <p:cNvSpPr>
            <a:spLocks noGrp="1"/>
          </p:cNvSpPr>
          <p:nvPr>
            <p:ph type="ctrTitle" hasCustomPrompt="1"/>
          </p:nvPr>
        </p:nvSpPr>
        <p:spPr>
          <a:xfrm>
            <a:off x="7136296" y="476517"/>
            <a:ext cx="4265599" cy="1064047"/>
          </a:xfrm>
        </p:spPr>
        <p:txBody>
          <a:bodyPr lIns="0" anchor="b">
            <a:noAutofit/>
          </a:bodyPr>
          <a:lstStyle>
            <a:lvl1pPr algn="l">
              <a:lnSpc>
                <a:spcPct val="90000"/>
              </a:lnSpc>
              <a:defRPr sz="4000">
                <a:solidFill>
                  <a:schemeClr val="bg1"/>
                </a:solidFill>
              </a:defRPr>
            </a:lvl1pPr>
          </a:lstStyle>
          <a:p>
            <a:r>
              <a:rPr lang="en-US"/>
              <a:t>Presentation title</a:t>
            </a:r>
            <a:endParaRPr lang="en-GB"/>
          </a:p>
        </p:txBody>
      </p:sp>
      <p:sp>
        <p:nvSpPr>
          <p:cNvPr id="10" name="Subtitle 2">
            <a:extLst>
              <a:ext uri="{FF2B5EF4-FFF2-40B4-BE49-F238E27FC236}">
                <a16:creationId xmlns:a16="http://schemas.microsoft.com/office/drawing/2014/main" id="{D1A609B7-1F92-FFC1-2A2B-B260A8E10B9D}"/>
              </a:ext>
            </a:extLst>
          </p:cNvPr>
          <p:cNvSpPr>
            <a:spLocks noGrp="1"/>
          </p:cNvSpPr>
          <p:nvPr>
            <p:ph type="subTitle" idx="1" hasCustomPrompt="1"/>
          </p:nvPr>
        </p:nvSpPr>
        <p:spPr>
          <a:xfrm>
            <a:off x="7136296" y="1540564"/>
            <a:ext cx="4265599" cy="425003"/>
          </a:xfrm>
        </p:spPr>
        <p:txBody>
          <a:bodyPr lIns="0">
            <a:noAutofit/>
          </a:bodyPr>
          <a:lstStyle>
            <a:lvl1pPr marL="0" indent="0" algn="l">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By presenter names</a:t>
            </a:r>
            <a:endParaRPr lang="en-GB"/>
          </a:p>
        </p:txBody>
      </p:sp>
    </p:spTree>
    <p:extLst>
      <p:ext uri="{BB962C8B-B14F-4D97-AF65-F5344CB8AC3E}">
        <p14:creationId xmlns:p14="http://schemas.microsoft.com/office/powerpoint/2010/main" val="338735174"/>
      </p:ext>
    </p:extLst>
  </p:cSld>
  <p:clrMapOvr>
    <a:masterClrMapping/>
  </p:clrMapOvr>
  <p:extLst>
    <p:ext uri="{DCECCB84-F9BA-43D5-87BE-67443E8EF086}">
      <p15:sldGuideLst xmlns:p15="http://schemas.microsoft.com/office/powerpoint/2012/main">
        <p15:guide id="1" orient="horz" pos="2160">
          <p15:clr>
            <a:srgbClr val="FBAE40"/>
          </p15:clr>
        </p15:guide>
        <p15:guide id="2" pos="91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ll out_Quote_Light purp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1215637" y="1711554"/>
            <a:ext cx="9402321" cy="3313333"/>
          </a:xfrm>
        </p:spPr>
        <p:txBody>
          <a:bodyPr lIns="0" tIns="0" anchor="t">
            <a:noAutofit/>
          </a:bodyPr>
          <a:lstStyle>
            <a:lvl1pPr algn="l">
              <a:lnSpc>
                <a:spcPct val="90000"/>
              </a:lnSpc>
              <a:defRPr sz="6000"/>
            </a:lvl1pPr>
          </a:lstStyle>
          <a:p>
            <a:r>
              <a:rPr lang="en-US"/>
              <a:t>Quote to go here</a:t>
            </a:r>
            <a:endParaRPr lang="en-GB"/>
          </a:p>
        </p:txBody>
      </p:sp>
      <p:pic>
        <p:nvPicPr>
          <p:cNvPr id="4" name="Graphic 3">
            <a:extLst>
              <a:ext uri="{FF2B5EF4-FFF2-40B4-BE49-F238E27FC236}">
                <a16:creationId xmlns:a16="http://schemas.microsoft.com/office/drawing/2014/main" id="{C37F767E-2EAE-6FA9-6C80-38E8DA243A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580" y="861260"/>
            <a:ext cx="928628" cy="928628"/>
          </a:xfrm>
          <a:prstGeom prst="rect">
            <a:avLst/>
          </a:prstGeom>
        </p:spPr>
      </p:pic>
      <p:pic>
        <p:nvPicPr>
          <p:cNvPr id="5" name="Graphic 4">
            <a:extLst>
              <a:ext uri="{FF2B5EF4-FFF2-40B4-BE49-F238E27FC236}">
                <a16:creationId xmlns:a16="http://schemas.microsoft.com/office/drawing/2014/main" id="{A3AF8E62-A8DD-A23A-02BA-2CBFCA57B99E}"/>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2580" y="861260"/>
            <a:ext cx="928628" cy="928628"/>
          </a:xfrm>
          <a:prstGeom prst="rect">
            <a:avLst/>
          </a:prstGeom>
        </p:spPr>
      </p:pic>
    </p:spTree>
    <p:extLst>
      <p:ext uri="{BB962C8B-B14F-4D97-AF65-F5344CB8AC3E}">
        <p14:creationId xmlns:p14="http://schemas.microsoft.com/office/powerpoint/2010/main" val="36078510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ll out_Action Lozenge_Dark purpl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CF3D68F-D7CD-AA36-B98F-50C5A944F499}"/>
              </a:ext>
            </a:extLst>
          </p:cNvPr>
          <p:cNvSpPr>
            <a:spLocks noGrp="1"/>
          </p:cNvSpPr>
          <p:nvPr>
            <p:ph type="body" sz="quarter" idx="10" hasCustomPrompt="1"/>
          </p:nvPr>
        </p:nvSpPr>
        <p:spPr>
          <a:xfrm>
            <a:off x="888353" y="2882788"/>
            <a:ext cx="4539681" cy="1321890"/>
          </a:xfrm>
          <a:prstGeom prst="roundRect">
            <a:avLst>
              <a:gd name="adj" fmla="val 50000"/>
            </a:avLst>
          </a:prstGeom>
          <a:solidFill>
            <a:schemeClr val="tx2"/>
          </a:solidFill>
        </p:spPr>
        <p:txBody>
          <a:bodyPr wrap="square" lIns="144000" tIns="72000" rIns="144000" bIns="36000" anchor="ctr">
            <a:noAutofit/>
          </a:bodyPr>
          <a:lstStyle>
            <a:lvl1pPr>
              <a:defRPr sz="6000" b="1"/>
            </a:lvl1pPr>
          </a:lstStyle>
          <a:p>
            <a:pPr lvl="0"/>
            <a:r>
              <a:rPr lang="en-US" dirty="0"/>
              <a:t>CALL OUT</a:t>
            </a:r>
            <a:endParaRPr lang="en-GB" dirty="0"/>
          </a:p>
        </p:txBody>
      </p:sp>
      <p:sp>
        <p:nvSpPr>
          <p:cNvPr id="9" name="Text Placeholder 7">
            <a:extLst>
              <a:ext uri="{FF2B5EF4-FFF2-40B4-BE49-F238E27FC236}">
                <a16:creationId xmlns:a16="http://schemas.microsoft.com/office/drawing/2014/main" id="{7EAC7DA2-E259-08D4-26DB-816BC82ED9FC}"/>
              </a:ext>
            </a:extLst>
          </p:cNvPr>
          <p:cNvSpPr>
            <a:spLocks noGrp="1"/>
          </p:cNvSpPr>
          <p:nvPr>
            <p:ph type="body" sz="quarter" idx="11" hasCustomPrompt="1"/>
          </p:nvPr>
        </p:nvSpPr>
        <p:spPr>
          <a:xfrm>
            <a:off x="1326773" y="4209012"/>
            <a:ext cx="6512798" cy="1321890"/>
          </a:xfrm>
          <a:prstGeom prst="roundRect">
            <a:avLst>
              <a:gd name="adj" fmla="val 50000"/>
            </a:avLst>
          </a:prstGeom>
          <a:solidFill>
            <a:schemeClr val="tx2"/>
          </a:solidFill>
        </p:spPr>
        <p:txBody>
          <a:bodyPr wrap="square" lIns="144000" tIns="72000" rIns="144000" bIns="36000" anchor="ctr">
            <a:noAutofit/>
          </a:bodyPr>
          <a:lstStyle>
            <a:lvl1pPr>
              <a:defRPr sz="6000" b="1"/>
            </a:lvl1pPr>
          </a:lstStyle>
          <a:p>
            <a:pPr lvl="0"/>
            <a:r>
              <a:rPr lang="en-US" dirty="0"/>
              <a:t>SPLIT SECTION</a:t>
            </a:r>
            <a:endParaRPr lang="en-GB" dirty="0"/>
          </a:p>
        </p:txBody>
      </p:sp>
      <p:grpSp>
        <p:nvGrpSpPr>
          <p:cNvPr id="3" name="Group 2">
            <a:extLst>
              <a:ext uri="{FF2B5EF4-FFF2-40B4-BE49-F238E27FC236}">
                <a16:creationId xmlns:a16="http://schemas.microsoft.com/office/drawing/2014/main" id="{3BDDCF5C-0D71-EFD5-0D3B-892FA4C01B18}"/>
              </a:ext>
              <a:ext uri="{C183D7F6-B498-43B3-948B-1728B52AA6E4}">
                <adec:decorative xmlns:adec="http://schemas.microsoft.com/office/drawing/2017/decorative" val="1"/>
              </a:ext>
            </a:extLst>
          </p:cNvPr>
          <p:cNvGrpSpPr/>
          <p:nvPr userDrawn="1"/>
        </p:nvGrpSpPr>
        <p:grpSpPr>
          <a:xfrm rot="5400000">
            <a:off x="888348" y="1547977"/>
            <a:ext cx="1330477" cy="1330477"/>
            <a:chOff x="875770" y="646862"/>
            <a:chExt cx="3966679" cy="3966679"/>
          </a:xfrm>
        </p:grpSpPr>
        <p:sp>
          <p:nvSpPr>
            <p:cNvPr id="5" name="Freeform: Shape 4">
              <a:extLst>
                <a:ext uri="{FF2B5EF4-FFF2-40B4-BE49-F238E27FC236}">
                  <a16:creationId xmlns:a16="http://schemas.microsoft.com/office/drawing/2014/main" id="{4920A491-9D1E-34F4-3635-EC48186AEC03}"/>
                </a:ext>
              </a:extLst>
            </p:cNvPr>
            <p:cNvSpPr/>
            <p:nvPr/>
          </p:nvSpPr>
          <p:spPr>
            <a:xfrm rot="16200000">
              <a:off x="875770" y="646862"/>
              <a:ext cx="3966679" cy="3966679"/>
            </a:xfrm>
            <a:custGeom>
              <a:avLst/>
              <a:gdLst>
                <a:gd name="connsiteX0" fmla="*/ 2879100 w 3966679"/>
                <a:gd name="connsiteY0" fmla="*/ 3752392 h 3966679"/>
                <a:gd name="connsiteX1" fmla="*/ 214288 w 3966679"/>
                <a:gd name="connsiteY1" fmla="*/ 2879100 h 3966679"/>
                <a:gd name="connsiteX2" fmla="*/ 1087580 w 3966679"/>
                <a:gd name="connsiteY2" fmla="*/ 214288 h 3966679"/>
                <a:gd name="connsiteX3" fmla="*/ 3752392 w 3966679"/>
                <a:gd name="connsiteY3" fmla="*/ 1087580 h 3966679"/>
                <a:gd name="connsiteX4" fmla="*/ 2879100 w 3966679"/>
                <a:gd name="connsiteY4" fmla="*/ 3752392 h 3966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6679" h="3966679">
                  <a:moveTo>
                    <a:pt x="2879100" y="3752392"/>
                  </a:moveTo>
                  <a:cubicBezTo>
                    <a:pt x="1902147" y="4247144"/>
                    <a:pt x="709040" y="3856052"/>
                    <a:pt x="214288" y="2879100"/>
                  </a:cubicBezTo>
                  <a:cubicBezTo>
                    <a:pt x="-280464" y="1901992"/>
                    <a:pt x="110627" y="708885"/>
                    <a:pt x="1087580" y="214288"/>
                  </a:cubicBezTo>
                  <a:cubicBezTo>
                    <a:pt x="2064688" y="-280464"/>
                    <a:pt x="3257640" y="110627"/>
                    <a:pt x="3752392" y="1087580"/>
                  </a:cubicBezTo>
                  <a:cubicBezTo>
                    <a:pt x="4247144" y="2064533"/>
                    <a:pt x="3856052" y="3257640"/>
                    <a:pt x="2879100" y="3752392"/>
                  </a:cubicBezTo>
                </a:path>
              </a:pathLst>
            </a:custGeom>
            <a:solidFill>
              <a:srgbClr val="FFF31A"/>
            </a:solid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E90C6A2F-45A4-B46E-0CE4-8B8CCC9B7895}"/>
                </a:ext>
              </a:extLst>
            </p:cNvPr>
            <p:cNvSpPr/>
            <p:nvPr/>
          </p:nvSpPr>
          <p:spPr>
            <a:xfrm rot="16200000">
              <a:off x="1896181" y="1312407"/>
              <a:ext cx="1910674" cy="2635371"/>
            </a:xfrm>
            <a:custGeom>
              <a:avLst/>
              <a:gdLst>
                <a:gd name="connsiteX0" fmla="*/ 350340 w 1910674"/>
                <a:gd name="connsiteY0" fmla="*/ 0 h 2635371"/>
                <a:gd name="connsiteX1" fmla="*/ 1311023 w 1910674"/>
                <a:gd name="connsiteY1" fmla="*/ 1929734 h 2635371"/>
                <a:gd name="connsiteX2" fmla="*/ 1584353 w 1910674"/>
                <a:gd name="connsiteY2" fmla="*/ 1095644 h 2635371"/>
                <a:gd name="connsiteX3" fmla="*/ 1910675 w 1910674"/>
                <a:gd name="connsiteY3" fmla="*/ 1202559 h 2635371"/>
                <a:gd name="connsiteX4" fmla="*/ 1441025 w 1910674"/>
                <a:gd name="connsiteY4" fmla="*/ 2635371 h 2635371"/>
                <a:gd name="connsiteX5" fmla="*/ 2479 w 1910674"/>
                <a:gd name="connsiteY5" fmla="*/ 2164017 h 2635371"/>
                <a:gd name="connsiteX6" fmla="*/ 121480 w 1910674"/>
                <a:gd name="connsiteY6" fmla="*/ 1800816 h 2635371"/>
                <a:gd name="connsiteX7" fmla="*/ 981291 w 1910674"/>
                <a:gd name="connsiteY7" fmla="*/ 2082513 h 2635371"/>
                <a:gd name="connsiteX8" fmla="*/ 0 w 1910674"/>
                <a:gd name="connsiteY8" fmla="*/ 177416 h 2635371"/>
                <a:gd name="connsiteX9" fmla="*/ 350340 w 1910674"/>
                <a:gd name="connsiteY9" fmla="*/ 0 h 263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0674" h="2635371">
                  <a:moveTo>
                    <a:pt x="350340" y="0"/>
                  </a:moveTo>
                  <a:lnTo>
                    <a:pt x="1311023" y="1929734"/>
                  </a:lnTo>
                  <a:lnTo>
                    <a:pt x="1584353" y="1095644"/>
                  </a:lnTo>
                  <a:lnTo>
                    <a:pt x="1910675" y="1202559"/>
                  </a:lnTo>
                  <a:lnTo>
                    <a:pt x="1441025" y="2635371"/>
                  </a:lnTo>
                  <a:lnTo>
                    <a:pt x="2479" y="2164017"/>
                  </a:lnTo>
                  <a:lnTo>
                    <a:pt x="121480" y="1800816"/>
                  </a:lnTo>
                  <a:lnTo>
                    <a:pt x="981291" y="2082513"/>
                  </a:lnTo>
                  <a:lnTo>
                    <a:pt x="0" y="177416"/>
                  </a:lnTo>
                  <a:lnTo>
                    <a:pt x="350340" y="0"/>
                  </a:lnTo>
                  <a:close/>
                </a:path>
              </a:pathLst>
            </a:custGeom>
            <a:solidFill>
              <a:srgbClr val="34045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2951588563"/>
      </p:ext>
    </p:extLst>
  </p:cSld>
  <p:clrMapOvr>
    <a:masterClrMapping/>
  </p:clrMapOvr>
  <p:extLst>
    <p:ext uri="{DCECCB84-F9BA-43D5-87BE-67443E8EF086}">
      <p15:sldGuideLst xmlns:p15="http://schemas.microsoft.com/office/powerpoint/2012/main">
        <p15:guide id="1" orient="horz" pos="2160">
          <p15:clr>
            <a:srgbClr val="FBAE40"/>
          </p15:clr>
        </p15:guide>
        <p15:guide id="2" pos="551"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ght_Left 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24733B-08E3-4B4B-35F3-F209497B1B67}"/>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297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9659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ight_Two 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24733B-08E3-4B4B-35F3-F209497B1B67}"/>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297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7">
            <a:extLst>
              <a:ext uri="{FF2B5EF4-FFF2-40B4-BE49-F238E27FC236}">
                <a16:creationId xmlns:a16="http://schemas.microsoft.com/office/drawing/2014/main" id="{D20CF331-58D8-827D-7A60-B4CF62EE8D82}"/>
              </a:ext>
            </a:extLst>
          </p:cNvPr>
          <p:cNvSpPr>
            <a:spLocks noGrp="1" noRot="1" noMove="1" noResize="1" noEditPoints="1" noAdjustHandles="1" noChangeArrowheads="1" noChangeShapeType="1"/>
          </p:cNvSpPr>
          <p:nvPr>
            <p:ph type="body" sz="quarter" idx="11"/>
          </p:nvPr>
        </p:nvSpPr>
        <p:spPr>
          <a:xfrm>
            <a:off x="6332539" y="1557338"/>
            <a:ext cx="5308600" cy="4297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43733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ght_Full width">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4CFE069-4D8F-8F43-12D0-FCDEAF42A2C6}"/>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2" y="1557338"/>
            <a:ext cx="10515600" cy="4297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11484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ight_Image r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24733B-08E3-4B4B-35F3-F209497B1B67}"/>
              </a:ext>
            </a:extLst>
          </p:cNvPr>
          <p:cNvSpPr>
            <a:spLocks noGrp="1" noRot="1" noMove="1" noResize="1" noEditPoints="1" noAdjustHandles="1" noChangeArrowheads="1" noChangeShapeType="1"/>
          </p:cNvSpPr>
          <p:nvPr>
            <p:ph type="title"/>
          </p:nvPr>
        </p:nvSpPr>
        <p:spPr>
          <a:xfrm>
            <a:off x="550863" y="457200"/>
            <a:ext cx="5308600" cy="781200"/>
          </a:xfrm>
        </p:spPr>
        <p:txBody>
          <a:bodyPr anchor="t"/>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322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12CABE08-E121-4D0E-FF57-34BA7C251772}"/>
              </a:ext>
            </a:extLst>
          </p:cNvPr>
          <p:cNvSpPr>
            <a:spLocks noGrp="1" noRot="1" noMove="1" noResize="1" noEditPoints="1" noAdjustHandles="1" noChangeArrowheads="1" noChangeShapeType="1"/>
          </p:cNvSpPr>
          <p:nvPr>
            <p:ph type="pic" sz="quarter" idx="11"/>
          </p:nvPr>
        </p:nvSpPr>
        <p:spPr>
          <a:xfrm>
            <a:off x="6096000" y="0"/>
            <a:ext cx="6096000" cy="6858000"/>
          </a:xfrm>
          <a:solidFill>
            <a:schemeClr val="bg2"/>
          </a:solidFill>
        </p:spPr>
        <p:txBody>
          <a:bodyPr anchor="ctr"/>
          <a:lstStyle>
            <a:lvl1pPr algn="ctr">
              <a:defRPr/>
            </a:lvl1pPr>
          </a:lstStyle>
          <a:p>
            <a:endParaRPr lang="en-GB"/>
          </a:p>
        </p:txBody>
      </p:sp>
    </p:spTree>
    <p:extLst>
      <p:ext uri="{BB962C8B-B14F-4D97-AF65-F5344CB8AC3E}">
        <p14:creationId xmlns:p14="http://schemas.microsoft.com/office/powerpoint/2010/main" val="1930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ght_Image right_Button">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EF7EC41-37E5-D042-2B8D-E3BA1FA36EC3}"/>
              </a:ext>
            </a:extLst>
          </p:cNvPr>
          <p:cNvSpPr>
            <a:spLocks noGrp="1" noRot="1" noMove="1" noResize="1" noEditPoints="1" noAdjustHandles="1" noChangeArrowheads="1" noChangeShapeType="1"/>
          </p:cNvSpPr>
          <p:nvPr>
            <p:ph type="title"/>
          </p:nvPr>
        </p:nvSpPr>
        <p:spPr>
          <a:xfrm>
            <a:off x="550863" y="457200"/>
            <a:ext cx="5308600" cy="781200"/>
          </a:xfrm>
        </p:spPr>
        <p:txBody>
          <a:bodyPr anchor="t"/>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322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12CABE08-E121-4D0E-FF57-34BA7C251772}"/>
              </a:ext>
            </a:extLst>
          </p:cNvPr>
          <p:cNvSpPr>
            <a:spLocks noGrp="1" noRot="1" noMove="1" noResize="1" noEditPoints="1" noAdjustHandles="1" noChangeArrowheads="1" noChangeShapeType="1"/>
          </p:cNvSpPr>
          <p:nvPr>
            <p:ph type="pic" sz="quarter" idx="11"/>
          </p:nvPr>
        </p:nvSpPr>
        <p:spPr>
          <a:xfrm>
            <a:off x="6096000" y="0"/>
            <a:ext cx="6096000" cy="6858000"/>
          </a:xfrm>
          <a:solidFill>
            <a:schemeClr val="bg2"/>
          </a:solidFill>
        </p:spPr>
        <p:txBody>
          <a:bodyPr anchor="ctr"/>
          <a:lstStyle>
            <a:lvl1pPr algn="ctr">
              <a:defRPr>
                <a:solidFill>
                  <a:schemeClr val="tx1"/>
                </a:solidFill>
              </a:defRPr>
            </a:lvl1pPr>
          </a:lstStyle>
          <a:p>
            <a:endParaRPr lang="en-GB"/>
          </a:p>
        </p:txBody>
      </p:sp>
      <p:grpSp>
        <p:nvGrpSpPr>
          <p:cNvPr id="10" name="Group 9">
            <a:extLst>
              <a:ext uri="{FF2B5EF4-FFF2-40B4-BE49-F238E27FC236}">
                <a16:creationId xmlns:a16="http://schemas.microsoft.com/office/drawing/2014/main" id="{333209CB-C90D-D23C-F670-8D364D1AF06B}"/>
              </a:ext>
              <a:ext uri="{C183D7F6-B498-43B3-948B-1728B52AA6E4}">
                <adec:decorative xmlns:adec="http://schemas.microsoft.com/office/drawing/2017/decorative" val="1"/>
              </a:ext>
            </a:extLst>
          </p:cNvPr>
          <p:cNvGrpSpPr/>
          <p:nvPr userDrawn="1"/>
        </p:nvGrpSpPr>
        <p:grpSpPr>
          <a:xfrm>
            <a:off x="615870" y="6088244"/>
            <a:ext cx="450643" cy="450643"/>
            <a:chOff x="550863" y="6083421"/>
            <a:chExt cx="450643" cy="450643"/>
          </a:xfrm>
        </p:grpSpPr>
        <p:sp>
          <p:nvSpPr>
            <p:cNvPr id="7" name="Freeform: Shape 6">
              <a:extLst>
                <a:ext uri="{FF2B5EF4-FFF2-40B4-BE49-F238E27FC236}">
                  <a16:creationId xmlns:a16="http://schemas.microsoft.com/office/drawing/2014/main" id="{7E68A1F8-163D-2182-5B90-ECE9CD42DD13}"/>
                </a:ext>
              </a:extLst>
            </p:cNvPr>
            <p:cNvSpPr/>
            <p:nvPr/>
          </p:nvSpPr>
          <p:spPr>
            <a:xfrm>
              <a:off x="550863" y="6083421"/>
              <a:ext cx="450643" cy="450643"/>
            </a:xfrm>
            <a:custGeom>
              <a:avLst/>
              <a:gdLst>
                <a:gd name="connsiteX0" fmla="*/ 450644 w 450643"/>
                <a:gd name="connsiteY0" fmla="*/ 225322 h 450643"/>
                <a:gd name="connsiteX1" fmla="*/ 225322 w 450643"/>
                <a:gd name="connsiteY1" fmla="*/ 450644 h 450643"/>
                <a:gd name="connsiteX2" fmla="*/ 0 w 450643"/>
                <a:gd name="connsiteY2" fmla="*/ 225322 h 450643"/>
                <a:gd name="connsiteX3" fmla="*/ 225322 w 450643"/>
                <a:gd name="connsiteY3" fmla="*/ 0 h 450643"/>
                <a:gd name="connsiteX4" fmla="*/ 450644 w 450643"/>
                <a:gd name="connsiteY4" fmla="*/ 225322 h 45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643" h="450643">
                  <a:moveTo>
                    <a:pt x="450644" y="225322"/>
                  </a:moveTo>
                  <a:cubicBezTo>
                    <a:pt x="450644" y="349764"/>
                    <a:pt x="349764" y="450644"/>
                    <a:pt x="225322" y="450644"/>
                  </a:cubicBezTo>
                  <a:cubicBezTo>
                    <a:pt x="100880" y="450644"/>
                    <a:pt x="0" y="349764"/>
                    <a:pt x="0" y="225322"/>
                  </a:cubicBezTo>
                  <a:cubicBezTo>
                    <a:pt x="0" y="100880"/>
                    <a:pt x="100880" y="0"/>
                    <a:pt x="225322" y="0"/>
                  </a:cubicBezTo>
                  <a:cubicBezTo>
                    <a:pt x="349764" y="0"/>
                    <a:pt x="450644" y="100880"/>
                    <a:pt x="450644" y="225322"/>
                  </a:cubicBezTo>
                  <a:close/>
                </a:path>
              </a:pathLst>
            </a:custGeom>
            <a:solidFill>
              <a:srgbClr val="FFF31A"/>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3FDF3880-C89D-45A5-709C-B09C9E087DDD}"/>
                </a:ext>
              </a:extLst>
            </p:cNvPr>
            <p:cNvSpPr/>
            <p:nvPr/>
          </p:nvSpPr>
          <p:spPr>
            <a:xfrm>
              <a:off x="639641" y="6191516"/>
              <a:ext cx="273086" cy="234420"/>
            </a:xfrm>
            <a:custGeom>
              <a:avLst/>
              <a:gdLst>
                <a:gd name="connsiteX0" fmla="*/ 254369 w 273086"/>
                <a:gd name="connsiteY0" fmla="*/ 17 h 234420"/>
                <a:gd name="connsiteX1" fmla="*/ 136552 w 273086"/>
                <a:gd name="connsiteY1" fmla="*/ 31785 h 234420"/>
                <a:gd name="connsiteX2" fmla="*/ 18735 w 273086"/>
                <a:gd name="connsiteY2" fmla="*/ 17 h 234420"/>
                <a:gd name="connsiteX3" fmla="*/ 0 w 273086"/>
                <a:gd name="connsiteY3" fmla="*/ 17 h 234420"/>
                <a:gd name="connsiteX4" fmla="*/ 0 w 273086"/>
                <a:gd name="connsiteY4" fmla="*/ 202791 h 234420"/>
                <a:gd name="connsiteX5" fmla="*/ 18822 w 273086"/>
                <a:gd name="connsiteY5" fmla="*/ 202687 h 234420"/>
                <a:gd name="connsiteX6" fmla="*/ 20052 w 273086"/>
                <a:gd name="connsiteY6" fmla="*/ 202687 h 234420"/>
                <a:gd name="connsiteX7" fmla="*/ 106240 w 273086"/>
                <a:gd name="connsiteY7" fmla="*/ 219377 h 234420"/>
                <a:gd name="connsiteX8" fmla="*/ 106240 w 273086"/>
                <a:gd name="connsiteY8" fmla="*/ 219377 h 234420"/>
                <a:gd name="connsiteX9" fmla="*/ 110503 w 273086"/>
                <a:gd name="connsiteY9" fmla="*/ 221128 h 234420"/>
                <a:gd name="connsiteX10" fmla="*/ 134316 w 273086"/>
                <a:gd name="connsiteY10" fmla="*/ 232930 h 234420"/>
                <a:gd name="connsiteX11" fmla="*/ 136535 w 273086"/>
                <a:gd name="connsiteY11" fmla="*/ 234334 h 234420"/>
                <a:gd name="connsiteX12" fmla="*/ 136673 w 273086"/>
                <a:gd name="connsiteY12" fmla="*/ 234421 h 234420"/>
                <a:gd name="connsiteX13" fmla="*/ 136812 w 273086"/>
                <a:gd name="connsiteY13" fmla="*/ 234334 h 234420"/>
                <a:gd name="connsiteX14" fmla="*/ 139030 w 273086"/>
                <a:gd name="connsiteY14" fmla="*/ 232930 h 234420"/>
                <a:gd name="connsiteX15" fmla="*/ 163363 w 273086"/>
                <a:gd name="connsiteY15" fmla="*/ 220902 h 234420"/>
                <a:gd name="connsiteX16" fmla="*/ 163224 w 273086"/>
                <a:gd name="connsiteY16" fmla="*/ 220868 h 234420"/>
                <a:gd name="connsiteX17" fmla="*/ 253017 w 273086"/>
                <a:gd name="connsiteY17" fmla="*/ 202687 h 234420"/>
                <a:gd name="connsiteX18" fmla="*/ 254265 w 273086"/>
                <a:gd name="connsiteY18" fmla="*/ 202687 h 234420"/>
                <a:gd name="connsiteX19" fmla="*/ 273086 w 273086"/>
                <a:gd name="connsiteY19" fmla="*/ 202791 h 234420"/>
                <a:gd name="connsiteX20" fmla="*/ 273086 w 273086"/>
                <a:gd name="connsiteY20" fmla="*/ 0 h 234420"/>
                <a:gd name="connsiteX21" fmla="*/ 254351 w 273086"/>
                <a:gd name="connsiteY21" fmla="*/ 0 h 234420"/>
                <a:gd name="connsiteX22" fmla="*/ 37435 w 273086"/>
                <a:gd name="connsiteY22" fmla="*/ 165859 h 234420"/>
                <a:gd name="connsiteX23" fmla="*/ 37435 w 273086"/>
                <a:gd name="connsiteY23" fmla="*/ 38440 h 234420"/>
                <a:gd name="connsiteX24" fmla="*/ 116413 w 273086"/>
                <a:gd name="connsiteY24" fmla="*/ 63432 h 234420"/>
                <a:gd name="connsiteX25" fmla="*/ 116413 w 273086"/>
                <a:gd name="connsiteY25" fmla="*/ 183207 h 234420"/>
                <a:gd name="connsiteX26" fmla="*/ 37435 w 273086"/>
                <a:gd name="connsiteY26" fmla="*/ 165876 h 234420"/>
                <a:gd name="connsiteX27" fmla="*/ 235669 w 273086"/>
                <a:gd name="connsiteY27" fmla="*/ 165859 h 234420"/>
                <a:gd name="connsiteX28" fmla="*/ 156691 w 273086"/>
                <a:gd name="connsiteY28" fmla="*/ 183207 h 234420"/>
                <a:gd name="connsiteX29" fmla="*/ 156691 w 273086"/>
                <a:gd name="connsiteY29" fmla="*/ 63432 h 234420"/>
                <a:gd name="connsiteX30" fmla="*/ 235669 w 273086"/>
                <a:gd name="connsiteY30" fmla="*/ 38440 h 234420"/>
                <a:gd name="connsiteX31" fmla="*/ 235669 w 273086"/>
                <a:gd name="connsiteY31" fmla="*/ 165859 h 23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086" h="234420">
                  <a:moveTo>
                    <a:pt x="254369" y="17"/>
                  </a:moveTo>
                  <a:cubicBezTo>
                    <a:pt x="214854" y="52"/>
                    <a:pt x="174386" y="11023"/>
                    <a:pt x="136552" y="31785"/>
                  </a:cubicBezTo>
                  <a:cubicBezTo>
                    <a:pt x="98718" y="11023"/>
                    <a:pt x="58250" y="35"/>
                    <a:pt x="18735" y="17"/>
                  </a:cubicBezTo>
                  <a:lnTo>
                    <a:pt x="0" y="17"/>
                  </a:lnTo>
                  <a:cubicBezTo>
                    <a:pt x="0" y="17"/>
                    <a:pt x="0" y="202791"/>
                    <a:pt x="0" y="202791"/>
                  </a:cubicBezTo>
                  <a:lnTo>
                    <a:pt x="18822" y="202687"/>
                  </a:lnTo>
                  <a:cubicBezTo>
                    <a:pt x="19238" y="202687"/>
                    <a:pt x="19636" y="202687"/>
                    <a:pt x="20052" y="202687"/>
                  </a:cubicBezTo>
                  <a:cubicBezTo>
                    <a:pt x="48891" y="202687"/>
                    <a:pt x="78666" y="208459"/>
                    <a:pt x="106240" y="219377"/>
                  </a:cubicBezTo>
                  <a:lnTo>
                    <a:pt x="106240" y="219377"/>
                  </a:lnTo>
                  <a:cubicBezTo>
                    <a:pt x="107661" y="219949"/>
                    <a:pt x="109082" y="220538"/>
                    <a:pt x="110503" y="221128"/>
                  </a:cubicBezTo>
                  <a:cubicBezTo>
                    <a:pt x="113276" y="222376"/>
                    <a:pt x="127366" y="228805"/>
                    <a:pt x="134316" y="232930"/>
                  </a:cubicBezTo>
                  <a:cubicBezTo>
                    <a:pt x="135183" y="233433"/>
                    <a:pt x="135928" y="233918"/>
                    <a:pt x="136535" y="234334"/>
                  </a:cubicBezTo>
                  <a:cubicBezTo>
                    <a:pt x="136587" y="234369"/>
                    <a:pt x="136621" y="234386"/>
                    <a:pt x="136673" y="234421"/>
                  </a:cubicBezTo>
                  <a:cubicBezTo>
                    <a:pt x="136725" y="234386"/>
                    <a:pt x="136760" y="234369"/>
                    <a:pt x="136812" y="234334"/>
                  </a:cubicBezTo>
                  <a:cubicBezTo>
                    <a:pt x="137418" y="233918"/>
                    <a:pt x="138164" y="233433"/>
                    <a:pt x="139030" y="232930"/>
                  </a:cubicBezTo>
                  <a:cubicBezTo>
                    <a:pt x="146777" y="228355"/>
                    <a:pt x="163363" y="220902"/>
                    <a:pt x="163363" y="220902"/>
                  </a:cubicBezTo>
                  <a:lnTo>
                    <a:pt x="163224" y="220868"/>
                  </a:lnTo>
                  <a:cubicBezTo>
                    <a:pt x="191890" y="208961"/>
                    <a:pt x="222826" y="202687"/>
                    <a:pt x="253017" y="202687"/>
                  </a:cubicBezTo>
                  <a:cubicBezTo>
                    <a:pt x="253433" y="202687"/>
                    <a:pt x="253849" y="202687"/>
                    <a:pt x="254265" y="202687"/>
                  </a:cubicBezTo>
                  <a:lnTo>
                    <a:pt x="273086" y="202791"/>
                  </a:lnTo>
                  <a:lnTo>
                    <a:pt x="273086" y="0"/>
                  </a:lnTo>
                  <a:lnTo>
                    <a:pt x="254351" y="0"/>
                  </a:lnTo>
                  <a:close/>
                  <a:moveTo>
                    <a:pt x="37435" y="165859"/>
                  </a:moveTo>
                  <a:lnTo>
                    <a:pt x="37435" y="38440"/>
                  </a:lnTo>
                  <a:cubicBezTo>
                    <a:pt x="63952" y="41196"/>
                    <a:pt x="90780" y="49688"/>
                    <a:pt x="116413" y="63432"/>
                  </a:cubicBezTo>
                  <a:lnTo>
                    <a:pt x="116413" y="183207"/>
                  </a:lnTo>
                  <a:cubicBezTo>
                    <a:pt x="91040" y="173571"/>
                    <a:pt x="64125" y="167661"/>
                    <a:pt x="37435" y="165876"/>
                  </a:cubicBezTo>
                  <a:close/>
                  <a:moveTo>
                    <a:pt x="235669" y="165859"/>
                  </a:moveTo>
                  <a:cubicBezTo>
                    <a:pt x="208961" y="167644"/>
                    <a:pt x="182133" y="173554"/>
                    <a:pt x="156691" y="183207"/>
                  </a:cubicBezTo>
                  <a:lnTo>
                    <a:pt x="156691" y="63432"/>
                  </a:lnTo>
                  <a:cubicBezTo>
                    <a:pt x="182323" y="49688"/>
                    <a:pt x="209152" y="41196"/>
                    <a:pt x="235669" y="38440"/>
                  </a:cubicBezTo>
                  <a:lnTo>
                    <a:pt x="235669" y="165859"/>
                  </a:lnTo>
                  <a:close/>
                </a:path>
              </a:pathLst>
            </a:custGeom>
            <a:solidFill>
              <a:srgbClr val="340458"/>
            </a:solidFill>
            <a:ln w="0" cap="flat">
              <a:noFill/>
              <a:prstDash val="solid"/>
              <a:miter/>
            </a:ln>
          </p:spPr>
          <p:txBody>
            <a:bodyPr rtlCol="0" anchor="ctr"/>
            <a:lstStyle/>
            <a:p>
              <a:endParaRPr lang="en-GB"/>
            </a:p>
          </p:txBody>
        </p:sp>
      </p:grpSp>
      <p:sp>
        <p:nvSpPr>
          <p:cNvPr id="11" name="Text Placeholder 7">
            <a:extLst>
              <a:ext uri="{FF2B5EF4-FFF2-40B4-BE49-F238E27FC236}">
                <a16:creationId xmlns:a16="http://schemas.microsoft.com/office/drawing/2014/main" id="{7B4668B1-EEE9-4094-9ED6-383E10C73E1B}"/>
              </a:ext>
            </a:extLst>
          </p:cNvPr>
          <p:cNvSpPr>
            <a:spLocks noGrp="1"/>
          </p:cNvSpPr>
          <p:nvPr>
            <p:ph type="body" sz="quarter" idx="12" hasCustomPrompt="1"/>
          </p:nvPr>
        </p:nvSpPr>
        <p:spPr>
          <a:xfrm>
            <a:off x="1066512" y="6088244"/>
            <a:ext cx="2299776" cy="450643"/>
          </a:xfrm>
          <a:prstGeom prst="roundRect">
            <a:avLst>
              <a:gd name="adj" fmla="val 50000"/>
            </a:avLst>
          </a:prstGeom>
          <a:solidFill>
            <a:schemeClr val="tx1"/>
          </a:solidFill>
        </p:spPr>
        <p:txBody>
          <a:bodyPr wrap="square" lIns="144000" tIns="72000" rIns="144000" bIns="72000" anchor="ctr">
            <a:noAutofit/>
          </a:bodyPr>
          <a:lstStyle>
            <a:lvl1pPr algn="ctr" fontAlgn="ctr">
              <a:defRPr sz="2000" b="1">
                <a:solidFill>
                  <a:schemeClr val="bg1"/>
                </a:solidFill>
              </a:defRPr>
            </a:lvl1pPr>
          </a:lstStyle>
          <a:p>
            <a:pPr lvl="0"/>
            <a:r>
              <a:rPr lang="en-US"/>
              <a:t>Read the policy</a:t>
            </a:r>
            <a:endParaRPr lang="en-GB"/>
          </a:p>
        </p:txBody>
      </p:sp>
    </p:spTree>
    <p:extLst>
      <p:ext uri="{BB962C8B-B14F-4D97-AF65-F5344CB8AC3E}">
        <p14:creationId xmlns:p14="http://schemas.microsoft.com/office/powerpoint/2010/main" val="13236586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ight_ Chart righ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A63D47D-7EB1-D0BC-88F4-8D55FF17F553}"/>
              </a:ext>
            </a:extLst>
          </p:cNvPr>
          <p:cNvSpPr>
            <a:spLocks noGrp="1" noRot="1" noMove="1" noResize="1" noEditPoints="1" noAdjustHandles="1" noChangeArrowheads="1" noChangeShapeType="1"/>
          </p:cNvSpPr>
          <p:nvPr>
            <p:ph type="title"/>
          </p:nvPr>
        </p:nvSpPr>
        <p:spPr>
          <a:xfrm>
            <a:off x="550863" y="457200"/>
            <a:ext cx="5308600" cy="781200"/>
          </a:xfrm>
        </p:spPr>
        <p:txBody>
          <a:bodyPr anchor="t"/>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322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hart Placeholder 4">
            <a:extLst>
              <a:ext uri="{FF2B5EF4-FFF2-40B4-BE49-F238E27FC236}">
                <a16:creationId xmlns:a16="http://schemas.microsoft.com/office/drawing/2014/main" id="{378C5C83-204B-E170-0E9D-72C1C312E742}"/>
              </a:ext>
            </a:extLst>
          </p:cNvPr>
          <p:cNvSpPr>
            <a:spLocks noGrp="1"/>
          </p:cNvSpPr>
          <p:nvPr>
            <p:ph type="chart" sz="quarter" idx="11"/>
          </p:nvPr>
        </p:nvSpPr>
        <p:spPr>
          <a:xfrm>
            <a:off x="6096000" y="549275"/>
            <a:ext cx="5545138" cy="5330825"/>
          </a:xfrm>
        </p:spPr>
        <p:txBody>
          <a:bodyPr/>
          <a:lstStyle/>
          <a:p>
            <a:endParaRPr lang="en-GB"/>
          </a:p>
        </p:txBody>
      </p:sp>
    </p:spTree>
    <p:extLst>
      <p:ext uri="{BB962C8B-B14F-4D97-AF65-F5344CB8AC3E}">
        <p14:creationId xmlns:p14="http://schemas.microsoft.com/office/powerpoint/2010/main" val="205124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ight_ Large im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A1AD303-383E-B827-EBBB-8BFEBFE9F670}"/>
              </a:ext>
            </a:extLst>
          </p:cNvPr>
          <p:cNvSpPr>
            <a:spLocks noGrp="1" noRot="1" noMove="1" noResize="1" noEditPoints="1" noAdjustHandles="1" noChangeArrowheads="1" noChangeShapeType="1"/>
          </p:cNvSpPr>
          <p:nvPr>
            <p:ph type="title"/>
          </p:nvPr>
        </p:nvSpPr>
        <p:spPr>
          <a:xfrm>
            <a:off x="550863" y="457200"/>
            <a:ext cx="3752451" cy="802640"/>
          </a:xfrm>
        </p:spPr>
        <p:txBody>
          <a:bodyPr anchor="t"/>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3752451" cy="4322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12CABE08-E121-4D0E-FF57-34BA7C251772}"/>
              </a:ext>
            </a:extLst>
          </p:cNvPr>
          <p:cNvSpPr>
            <a:spLocks noGrp="1" noRot="1" noMove="1" noResize="1" noEditPoints="1" noAdjustHandles="1" noChangeArrowheads="1" noChangeShapeType="1"/>
          </p:cNvSpPr>
          <p:nvPr>
            <p:ph type="pic" sz="quarter" idx="11"/>
          </p:nvPr>
        </p:nvSpPr>
        <p:spPr>
          <a:xfrm>
            <a:off x="4840686" y="0"/>
            <a:ext cx="7351314" cy="6858000"/>
          </a:xfrm>
          <a:solidFill>
            <a:schemeClr val="bg2"/>
          </a:solidFill>
        </p:spPr>
        <p:txBody>
          <a:bodyPr anchor="ctr"/>
          <a:lstStyle>
            <a:lvl1pPr algn="ctr">
              <a:defRPr>
                <a:solidFill>
                  <a:schemeClr val="tx1"/>
                </a:solidFill>
              </a:defRPr>
            </a:lvl1pPr>
          </a:lstStyle>
          <a:p>
            <a:endParaRPr lang="en-GB"/>
          </a:p>
        </p:txBody>
      </p:sp>
    </p:spTree>
    <p:extLst>
      <p:ext uri="{BB962C8B-B14F-4D97-AF65-F5344CB8AC3E}">
        <p14:creationId xmlns:p14="http://schemas.microsoft.com/office/powerpoint/2010/main" val="14432948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ight_Left column with call out">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B4BD025E-3981-6A13-92DB-58624434AA9F}"/>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4447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7">
            <a:extLst>
              <a:ext uri="{FF2B5EF4-FFF2-40B4-BE49-F238E27FC236}">
                <a16:creationId xmlns:a16="http://schemas.microsoft.com/office/drawing/2014/main" id="{EC8DB8CB-A7AA-A436-42ED-23B949FA7957}"/>
              </a:ext>
            </a:extLst>
          </p:cNvPr>
          <p:cNvSpPr>
            <a:spLocks noGrp="1"/>
          </p:cNvSpPr>
          <p:nvPr>
            <p:ph type="body" sz="quarter" idx="11" hasCustomPrompt="1"/>
          </p:nvPr>
        </p:nvSpPr>
        <p:spPr>
          <a:xfrm>
            <a:off x="7137475" y="3008051"/>
            <a:ext cx="2426890" cy="698670"/>
          </a:xfrm>
          <a:prstGeom prst="roundRect">
            <a:avLst>
              <a:gd name="adj" fmla="val 50000"/>
            </a:avLst>
          </a:prstGeom>
          <a:solidFill>
            <a:schemeClr val="tx2"/>
          </a:solidFill>
        </p:spPr>
        <p:txBody>
          <a:bodyPr wrap="square" lIns="144000" tIns="72000" rIns="144000" bIns="36000" anchor="ctr">
            <a:noAutofit/>
          </a:bodyPr>
          <a:lstStyle>
            <a:lvl1pPr>
              <a:defRPr sz="2800" b="1">
                <a:solidFill>
                  <a:schemeClr val="bg1"/>
                </a:solidFill>
              </a:defRPr>
            </a:lvl1pPr>
          </a:lstStyle>
          <a:p>
            <a:pPr lvl="0"/>
            <a:r>
              <a:rPr lang="en-US" dirty="0"/>
              <a:t>CALL OUT</a:t>
            </a:r>
            <a:endParaRPr lang="en-GB" dirty="0"/>
          </a:p>
        </p:txBody>
      </p:sp>
      <p:sp>
        <p:nvSpPr>
          <p:cNvPr id="4" name="Text Placeholder 7">
            <a:extLst>
              <a:ext uri="{FF2B5EF4-FFF2-40B4-BE49-F238E27FC236}">
                <a16:creationId xmlns:a16="http://schemas.microsoft.com/office/drawing/2014/main" id="{61066017-88FB-868C-D570-A2C14377D020}"/>
              </a:ext>
            </a:extLst>
          </p:cNvPr>
          <p:cNvSpPr>
            <a:spLocks noGrp="1"/>
          </p:cNvSpPr>
          <p:nvPr>
            <p:ph type="body" sz="quarter" idx="12" hasCustomPrompt="1"/>
          </p:nvPr>
        </p:nvSpPr>
        <p:spPr>
          <a:xfrm>
            <a:off x="7137475" y="3706721"/>
            <a:ext cx="3208863" cy="698670"/>
          </a:xfrm>
          <a:prstGeom prst="roundRect">
            <a:avLst>
              <a:gd name="adj" fmla="val 50000"/>
            </a:avLst>
          </a:prstGeom>
          <a:solidFill>
            <a:schemeClr val="tx2"/>
          </a:solidFill>
        </p:spPr>
        <p:txBody>
          <a:bodyPr wrap="square" lIns="144000" tIns="72000" rIns="144000" bIns="36000" anchor="ctr">
            <a:noAutofit/>
          </a:bodyPr>
          <a:lstStyle>
            <a:lvl1pPr>
              <a:defRPr sz="2800" b="1">
                <a:solidFill>
                  <a:schemeClr val="bg1"/>
                </a:solidFill>
              </a:defRPr>
            </a:lvl1pPr>
          </a:lstStyle>
          <a:p>
            <a:pPr lvl="0"/>
            <a:r>
              <a:rPr lang="en-US"/>
              <a:t>SPLIT SECTION</a:t>
            </a:r>
            <a:endParaRPr lang="en-GB"/>
          </a:p>
        </p:txBody>
      </p:sp>
      <p:grpSp>
        <p:nvGrpSpPr>
          <p:cNvPr id="5" name="Group 4">
            <a:extLst>
              <a:ext uri="{FF2B5EF4-FFF2-40B4-BE49-F238E27FC236}">
                <a16:creationId xmlns:a16="http://schemas.microsoft.com/office/drawing/2014/main" id="{170319C6-81BE-0DB2-59B7-3874AC851265}"/>
              </a:ext>
              <a:ext uri="{C183D7F6-B498-43B3-948B-1728B52AA6E4}">
                <adec:decorative xmlns:adec="http://schemas.microsoft.com/office/drawing/2017/decorative" val="1"/>
              </a:ext>
            </a:extLst>
          </p:cNvPr>
          <p:cNvGrpSpPr/>
          <p:nvPr userDrawn="1"/>
        </p:nvGrpSpPr>
        <p:grpSpPr>
          <a:xfrm rot="5400000">
            <a:off x="7137475" y="2479297"/>
            <a:ext cx="528754" cy="528754"/>
            <a:chOff x="875770" y="781326"/>
            <a:chExt cx="3966679" cy="3966679"/>
          </a:xfrm>
        </p:grpSpPr>
        <p:sp>
          <p:nvSpPr>
            <p:cNvPr id="6" name="Freeform: Shape 5">
              <a:extLst>
                <a:ext uri="{FF2B5EF4-FFF2-40B4-BE49-F238E27FC236}">
                  <a16:creationId xmlns:a16="http://schemas.microsoft.com/office/drawing/2014/main" id="{B20E9ADD-21A9-DB79-9F39-00320FCC08D6}"/>
                </a:ext>
              </a:extLst>
            </p:cNvPr>
            <p:cNvSpPr/>
            <p:nvPr/>
          </p:nvSpPr>
          <p:spPr>
            <a:xfrm rot="16200000">
              <a:off x="875770" y="781326"/>
              <a:ext cx="3966679" cy="3966679"/>
            </a:xfrm>
            <a:custGeom>
              <a:avLst/>
              <a:gdLst>
                <a:gd name="connsiteX0" fmla="*/ 2879100 w 3966679"/>
                <a:gd name="connsiteY0" fmla="*/ 3752392 h 3966679"/>
                <a:gd name="connsiteX1" fmla="*/ 214288 w 3966679"/>
                <a:gd name="connsiteY1" fmla="*/ 2879100 h 3966679"/>
                <a:gd name="connsiteX2" fmla="*/ 1087580 w 3966679"/>
                <a:gd name="connsiteY2" fmla="*/ 214288 h 3966679"/>
                <a:gd name="connsiteX3" fmla="*/ 3752392 w 3966679"/>
                <a:gd name="connsiteY3" fmla="*/ 1087580 h 3966679"/>
                <a:gd name="connsiteX4" fmla="*/ 2879100 w 3966679"/>
                <a:gd name="connsiteY4" fmla="*/ 3752392 h 3966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6679" h="3966679">
                  <a:moveTo>
                    <a:pt x="2879100" y="3752392"/>
                  </a:moveTo>
                  <a:cubicBezTo>
                    <a:pt x="1902147" y="4247144"/>
                    <a:pt x="709040" y="3856052"/>
                    <a:pt x="214288" y="2879100"/>
                  </a:cubicBezTo>
                  <a:cubicBezTo>
                    <a:pt x="-280464" y="1901992"/>
                    <a:pt x="110627" y="708885"/>
                    <a:pt x="1087580" y="214288"/>
                  </a:cubicBezTo>
                  <a:cubicBezTo>
                    <a:pt x="2064688" y="-280464"/>
                    <a:pt x="3257640" y="110627"/>
                    <a:pt x="3752392" y="1087580"/>
                  </a:cubicBezTo>
                  <a:cubicBezTo>
                    <a:pt x="4247144" y="2064533"/>
                    <a:pt x="3856052" y="3257640"/>
                    <a:pt x="2879100" y="3752392"/>
                  </a:cubicBezTo>
                </a:path>
              </a:pathLst>
            </a:custGeom>
            <a:solidFill>
              <a:srgbClr val="FFF31A"/>
            </a:solid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0EE093F-FFE5-7C46-BC9C-A31CB6DD292D}"/>
                </a:ext>
              </a:extLst>
            </p:cNvPr>
            <p:cNvSpPr/>
            <p:nvPr/>
          </p:nvSpPr>
          <p:spPr>
            <a:xfrm rot="16200000">
              <a:off x="1896181" y="1312407"/>
              <a:ext cx="1910674" cy="2635371"/>
            </a:xfrm>
            <a:custGeom>
              <a:avLst/>
              <a:gdLst>
                <a:gd name="connsiteX0" fmla="*/ 350340 w 1910674"/>
                <a:gd name="connsiteY0" fmla="*/ 0 h 2635371"/>
                <a:gd name="connsiteX1" fmla="*/ 1311023 w 1910674"/>
                <a:gd name="connsiteY1" fmla="*/ 1929734 h 2635371"/>
                <a:gd name="connsiteX2" fmla="*/ 1584353 w 1910674"/>
                <a:gd name="connsiteY2" fmla="*/ 1095644 h 2635371"/>
                <a:gd name="connsiteX3" fmla="*/ 1910675 w 1910674"/>
                <a:gd name="connsiteY3" fmla="*/ 1202559 h 2635371"/>
                <a:gd name="connsiteX4" fmla="*/ 1441025 w 1910674"/>
                <a:gd name="connsiteY4" fmla="*/ 2635371 h 2635371"/>
                <a:gd name="connsiteX5" fmla="*/ 2479 w 1910674"/>
                <a:gd name="connsiteY5" fmla="*/ 2164017 h 2635371"/>
                <a:gd name="connsiteX6" fmla="*/ 121480 w 1910674"/>
                <a:gd name="connsiteY6" fmla="*/ 1800816 h 2635371"/>
                <a:gd name="connsiteX7" fmla="*/ 981291 w 1910674"/>
                <a:gd name="connsiteY7" fmla="*/ 2082513 h 2635371"/>
                <a:gd name="connsiteX8" fmla="*/ 0 w 1910674"/>
                <a:gd name="connsiteY8" fmla="*/ 177416 h 2635371"/>
                <a:gd name="connsiteX9" fmla="*/ 350340 w 1910674"/>
                <a:gd name="connsiteY9" fmla="*/ 0 h 263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0674" h="2635371">
                  <a:moveTo>
                    <a:pt x="350340" y="0"/>
                  </a:moveTo>
                  <a:lnTo>
                    <a:pt x="1311023" y="1929734"/>
                  </a:lnTo>
                  <a:lnTo>
                    <a:pt x="1584353" y="1095644"/>
                  </a:lnTo>
                  <a:lnTo>
                    <a:pt x="1910675" y="1202559"/>
                  </a:lnTo>
                  <a:lnTo>
                    <a:pt x="1441025" y="2635371"/>
                  </a:lnTo>
                  <a:lnTo>
                    <a:pt x="2479" y="2164017"/>
                  </a:lnTo>
                  <a:lnTo>
                    <a:pt x="121480" y="1800816"/>
                  </a:lnTo>
                  <a:lnTo>
                    <a:pt x="981291" y="2082513"/>
                  </a:lnTo>
                  <a:lnTo>
                    <a:pt x="0" y="177416"/>
                  </a:lnTo>
                  <a:lnTo>
                    <a:pt x="350340" y="0"/>
                  </a:lnTo>
                  <a:close/>
                </a:path>
              </a:pathLst>
            </a:custGeom>
            <a:solidFill>
              <a:srgbClr val="34045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16558946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Illustration">
    <p:bg>
      <p:bgPr>
        <a:solidFill>
          <a:schemeClr val="tx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3CF3F9C-0A31-861C-A8BD-4258F646B703}"/>
              </a:ext>
              <a:ext uri="{C183D7F6-B498-43B3-948B-1728B52AA6E4}">
                <adec:decorative xmlns:adec="http://schemas.microsoft.com/office/drawing/2017/decorative" val="1"/>
              </a:ext>
            </a:extLst>
          </p:cNvPr>
          <p:cNvGrpSpPr/>
          <p:nvPr userDrawn="1"/>
        </p:nvGrpSpPr>
        <p:grpSpPr>
          <a:xfrm>
            <a:off x="1450975" y="633180"/>
            <a:ext cx="5591639" cy="5591639"/>
            <a:chOff x="1347990" y="638243"/>
            <a:chExt cx="5591639" cy="5591639"/>
          </a:xfrm>
        </p:grpSpPr>
        <p:sp>
          <p:nvSpPr>
            <p:cNvPr id="5" name="Freeform: Shape 9">
              <a:extLst>
                <a:ext uri="{FF2B5EF4-FFF2-40B4-BE49-F238E27FC236}">
                  <a16:creationId xmlns:a16="http://schemas.microsoft.com/office/drawing/2014/main" id="{D5BB7709-918E-D6C8-CA60-EB5907CB3BBE}"/>
                </a:ext>
              </a:extLst>
            </p:cNvPr>
            <p:cNvSpPr/>
            <p:nvPr/>
          </p:nvSpPr>
          <p:spPr>
            <a:xfrm>
              <a:off x="1347990" y="638243"/>
              <a:ext cx="5591639" cy="5591639"/>
            </a:xfrm>
            <a:custGeom>
              <a:avLst/>
              <a:gdLst>
                <a:gd name="connsiteX0" fmla="*/ 5591640 w 5591639"/>
                <a:gd name="connsiteY0" fmla="*/ 2795820 h 5591639"/>
                <a:gd name="connsiteX1" fmla="*/ 2795820 w 5591639"/>
                <a:gd name="connsiteY1" fmla="*/ 5591640 h 5591639"/>
                <a:gd name="connsiteX2" fmla="*/ 0 w 5591639"/>
                <a:gd name="connsiteY2" fmla="*/ 2795820 h 5591639"/>
                <a:gd name="connsiteX3" fmla="*/ 2795820 w 5591639"/>
                <a:gd name="connsiteY3" fmla="*/ 0 h 5591639"/>
                <a:gd name="connsiteX4" fmla="*/ 5591640 w 5591639"/>
                <a:gd name="connsiteY4" fmla="*/ 2795820 h 559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1639" h="5591639">
                  <a:moveTo>
                    <a:pt x="5591640" y="2795820"/>
                  </a:moveTo>
                  <a:cubicBezTo>
                    <a:pt x="5591640" y="4339872"/>
                    <a:pt x="4339872" y="5591640"/>
                    <a:pt x="2795820" y="5591640"/>
                  </a:cubicBezTo>
                  <a:cubicBezTo>
                    <a:pt x="1251767" y="5591640"/>
                    <a:pt x="0" y="4340093"/>
                    <a:pt x="0" y="2795820"/>
                  </a:cubicBezTo>
                  <a:cubicBezTo>
                    <a:pt x="0" y="1251546"/>
                    <a:pt x="1251767" y="0"/>
                    <a:pt x="2795820" y="0"/>
                  </a:cubicBezTo>
                  <a:cubicBezTo>
                    <a:pt x="4339872" y="0"/>
                    <a:pt x="5591640" y="1251767"/>
                    <a:pt x="5591640" y="2795820"/>
                  </a:cubicBezTo>
                </a:path>
              </a:pathLst>
            </a:custGeom>
            <a:solidFill>
              <a:srgbClr val="340458"/>
            </a:solidFill>
            <a:ln w="0" cap="flat">
              <a:noFill/>
              <a:prstDash val="solid"/>
              <a:miter/>
            </a:ln>
          </p:spPr>
          <p:txBody>
            <a:bodyPr rtlCol="0" anchor="ctr"/>
            <a:lstStyle/>
            <a:p>
              <a:endParaRPr lang="en-GB"/>
            </a:p>
          </p:txBody>
        </p:sp>
        <p:sp>
          <p:nvSpPr>
            <p:cNvPr id="8" name="Freeform: Shape 11">
              <a:extLst>
                <a:ext uri="{FF2B5EF4-FFF2-40B4-BE49-F238E27FC236}">
                  <a16:creationId xmlns:a16="http://schemas.microsoft.com/office/drawing/2014/main" id="{80111902-2558-6282-74AC-FB337EEAA790}"/>
                </a:ext>
              </a:extLst>
            </p:cNvPr>
            <p:cNvSpPr/>
            <p:nvPr/>
          </p:nvSpPr>
          <p:spPr>
            <a:xfrm>
              <a:off x="1862968" y="1153221"/>
              <a:ext cx="4561681" cy="4561681"/>
            </a:xfrm>
            <a:custGeom>
              <a:avLst/>
              <a:gdLst>
                <a:gd name="connsiteX0" fmla="*/ 4561682 w 4561681"/>
                <a:gd name="connsiteY0" fmla="*/ 2280841 h 4561681"/>
                <a:gd name="connsiteX1" fmla="*/ 2280841 w 4561681"/>
                <a:gd name="connsiteY1" fmla="*/ 4561682 h 4561681"/>
                <a:gd name="connsiteX2" fmla="*/ 0 w 4561681"/>
                <a:gd name="connsiteY2" fmla="*/ 2280841 h 4561681"/>
                <a:gd name="connsiteX3" fmla="*/ 2280841 w 4561681"/>
                <a:gd name="connsiteY3" fmla="*/ 0 h 4561681"/>
                <a:gd name="connsiteX4" fmla="*/ 4561682 w 4561681"/>
                <a:gd name="connsiteY4" fmla="*/ 2280841 h 4561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1681" h="4561681">
                  <a:moveTo>
                    <a:pt x="4561682" y="2280841"/>
                  </a:moveTo>
                  <a:cubicBezTo>
                    <a:pt x="4561682" y="3540562"/>
                    <a:pt x="3540562" y="4561682"/>
                    <a:pt x="2280841" y="4561682"/>
                  </a:cubicBezTo>
                  <a:cubicBezTo>
                    <a:pt x="1021120" y="4561682"/>
                    <a:pt x="0" y="3540562"/>
                    <a:pt x="0" y="2280841"/>
                  </a:cubicBezTo>
                  <a:cubicBezTo>
                    <a:pt x="0" y="1021120"/>
                    <a:pt x="1021120" y="0"/>
                    <a:pt x="2280841" y="0"/>
                  </a:cubicBezTo>
                  <a:cubicBezTo>
                    <a:pt x="3540562" y="0"/>
                    <a:pt x="4561682" y="1021120"/>
                    <a:pt x="4561682" y="2280841"/>
                  </a:cubicBezTo>
                </a:path>
              </a:pathLst>
            </a:custGeom>
            <a:solidFill>
              <a:srgbClr val="7B05E1"/>
            </a:solidFill>
            <a:ln w="0" cap="flat">
              <a:noFill/>
              <a:prstDash val="solid"/>
              <a:miter/>
            </a:ln>
          </p:spPr>
          <p:txBody>
            <a:bodyPr rtlCol="0" anchor="ctr"/>
            <a:lstStyle/>
            <a:p>
              <a:endParaRPr lang="en-GB"/>
            </a:p>
          </p:txBody>
        </p:sp>
        <p:sp>
          <p:nvSpPr>
            <p:cNvPr id="9" name="Freeform: Shape 12">
              <a:extLst>
                <a:ext uri="{FF2B5EF4-FFF2-40B4-BE49-F238E27FC236}">
                  <a16:creationId xmlns:a16="http://schemas.microsoft.com/office/drawing/2014/main" id="{EE219125-F77D-1D78-590B-B1DE7F1A5445}"/>
                </a:ext>
              </a:extLst>
            </p:cNvPr>
            <p:cNvSpPr/>
            <p:nvPr/>
          </p:nvSpPr>
          <p:spPr>
            <a:xfrm>
              <a:off x="2377947" y="1668200"/>
              <a:ext cx="3531724" cy="3531724"/>
            </a:xfrm>
            <a:custGeom>
              <a:avLst/>
              <a:gdLst>
                <a:gd name="connsiteX0" fmla="*/ 3531724 w 3531724"/>
                <a:gd name="connsiteY0" fmla="*/ 1765862 h 3531724"/>
                <a:gd name="connsiteX1" fmla="*/ 1765862 w 3531724"/>
                <a:gd name="connsiteY1" fmla="*/ 3531724 h 3531724"/>
                <a:gd name="connsiteX2" fmla="*/ 0 w 3531724"/>
                <a:gd name="connsiteY2" fmla="*/ 1765862 h 3531724"/>
                <a:gd name="connsiteX3" fmla="*/ 1765862 w 3531724"/>
                <a:gd name="connsiteY3" fmla="*/ 0 h 3531724"/>
                <a:gd name="connsiteX4" fmla="*/ 3531724 w 3531724"/>
                <a:gd name="connsiteY4" fmla="*/ 1765862 h 3531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724" h="3531724">
                  <a:moveTo>
                    <a:pt x="3531724" y="1765862"/>
                  </a:moveTo>
                  <a:cubicBezTo>
                    <a:pt x="3531724" y="2741251"/>
                    <a:pt x="2741030" y="3531724"/>
                    <a:pt x="1765862" y="3531724"/>
                  </a:cubicBezTo>
                  <a:cubicBezTo>
                    <a:pt x="790695" y="3531724"/>
                    <a:pt x="0" y="2741030"/>
                    <a:pt x="0" y="1765862"/>
                  </a:cubicBezTo>
                  <a:cubicBezTo>
                    <a:pt x="0" y="790695"/>
                    <a:pt x="790695" y="0"/>
                    <a:pt x="1765862" y="0"/>
                  </a:cubicBezTo>
                  <a:cubicBezTo>
                    <a:pt x="2741030" y="0"/>
                    <a:pt x="3531724" y="790695"/>
                    <a:pt x="3531724" y="1765862"/>
                  </a:cubicBezTo>
                </a:path>
              </a:pathLst>
            </a:custGeom>
            <a:solidFill>
              <a:srgbClr val="FF7BC6"/>
            </a:solidFill>
            <a:ln w="0" cap="flat">
              <a:noFill/>
              <a:prstDash val="solid"/>
              <a:miter/>
            </a:ln>
          </p:spPr>
          <p:txBody>
            <a:bodyPr rtlCol="0" anchor="ctr"/>
            <a:lstStyle/>
            <a:p>
              <a:endParaRPr lang="en-GB"/>
            </a:p>
          </p:txBody>
        </p:sp>
        <p:sp>
          <p:nvSpPr>
            <p:cNvPr id="11" name="Freeform: Shape 13">
              <a:extLst>
                <a:ext uri="{FF2B5EF4-FFF2-40B4-BE49-F238E27FC236}">
                  <a16:creationId xmlns:a16="http://schemas.microsoft.com/office/drawing/2014/main" id="{0B45D19F-92C8-223F-F21A-15CCCF7A8655}"/>
                </a:ext>
              </a:extLst>
            </p:cNvPr>
            <p:cNvSpPr/>
            <p:nvPr/>
          </p:nvSpPr>
          <p:spPr>
            <a:xfrm>
              <a:off x="2892926" y="2183179"/>
              <a:ext cx="2501766" cy="2501766"/>
            </a:xfrm>
            <a:custGeom>
              <a:avLst/>
              <a:gdLst>
                <a:gd name="connsiteX0" fmla="*/ 2501767 w 2501766"/>
                <a:gd name="connsiteY0" fmla="*/ 1250884 h 2501766"/>
                <a:gd name="connsiteX1" fmla="*/ 1250884 w 2501766"/>
                <a:gd name="connsiteY1" fmla="*/ 2501767 h 2501766"/>
                <a:gd name="connsiteX2" fmla="*/ 0 w 2501766"/>
                <a:gd name="connsiteY2" fmla="*/ 1250884 h 2501766"/>
                <a:gd name="connsiteX3" fmla="*/ 1250884 w 2501766"/>
                <a:gd name="connsiteY3" fmla="*/ 0 h 2501766"/>
                <a:gd name="connsiteX4" fmla="*/ 2501767 w 2501766"/>
                <a:gd name="connsiteY4" fmla="*/ 1250884 h 2501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766" h="2501766">
                  <a:moveTo>
                    <a:pt x="2501767" y="1250884"/>
                  </a:moveTo>
                  <a:cubicBezTo>
                    <a:pt x="2501767" y="1941720"/>
                    <a:pt x="1941720" y="2501767"/>
                    <a:pt x="1250884" y="2501767"/>
                  </a:cubicBezTo>
                  <a:cubicBezTo>
                    <a:pt x="560048" y="2501767"/>
                    <a:pt x="0" y="1941720"/>
                    <a:pt x="0" y="1250884"/>
                  </a:cubicBezTo>
                  <a:cubicBezTo>
                    <a:pt x="0" y="560048"/>
                    <a:pt x="560048" y="0"/>
                    <a:pt x="1250884" y="0"/>
                  </a:cubicBezTo>
                  <a:cubicBezTo>
                    <a:pt x="1941720" y="0"/>
                    <a:pt x="2501767" y="560048"/>
                    <a:pt x="2501767" y="1250884"/>
                  </a:cubicBezTo>
                </a:path>
              </a:pathLst>
            </a:custGeom>
            <a:solidFill>
              <a:srgbClr val="06FFCE"/>
            </a:solidFill>
            <a:ln w="0" cap="flat">
              <a:noFill/>
              <a:prstDash val="solid"/>
              <a:miter/>
            </a:ln>
          </p:spPr>
          <p:txBody>
            <a:bodyPr rtlCol="0" anchor="ctr"/>
            <a:lstStyle/>
            <a:p>
              <a:endParaRPr lang="en-GB"/>
            </a:p>
          </p:txBody>
        </p:sp>
        <p:sp>
          <p:nvSpPr>
            <p:cNvPr id="17" name="Freeform: Shape 14">
              <a:extLst>
                <a:ext uri="{FF2B5EF4-FFF2-40B4-BE49-F238E27FC236}">
                  <a16:creationId xmlns:a16="http://schemas.microsoft.com/office/drawing/2014/main" id="{723E53E8-7278-8B34-9EDE-D0C4746FFE89}"/>
                </a:ext>
              </a:extLst>
            </p:cNvPr>
            <p:cNvSpPr/>
            <p:nvPr/>
          </p:nvSpPr>
          <p:spPr>
            <a:xfrm>
              <a:off x="3407904" y="2698157"/>
              <a:ext cx="1471809" cy="1471809"/>
            </a:xfrm>
            <a:custGeom>
              <a:avLst/>
              <a:gdLst>
                <a:gd name="connsiteX0" fmla="*/ 1471810 w 1471809"/>
                <a:gd name="connsiteY0" fmla="*/ 735905 h 1471809"/>
                <a:gd name="connsiteX1" fmla="*/ 735905 w 1471809"/>
                <a:gd name="connsiteY1" fmla="*/ 1471810 h 1471809"/>
                <a:gd name="connsiteX2" fmla="*/ 0 w 1471809"/>
                <a:gd name="connsiteY2" fmla="*/ 735905 h 1471809"/>
                <a:gd name="connsiteX3" fmla="*/ 735905 w 1471809"/>
                <a:gd name="connsiteY3" fmla="*/ 0 h 1471809"/>
                <a:gd name="connsiteX4" fmla="*/ 1471810 w 1471809"/>
                <a:gd name="connsiteY4" fmla="*/ 735905 h 147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1809" h="1471809">
                  <a:moveTo>
                    <a:pt x="1471810" y="735905"/>
                  </a:moveTo>
                  <a:cubicBezTo>
                    <a:pt x="1471810" y="1142409"/>
                    <a:pt x="1142409" y="1471810"/>
                    <a:pt x="735905" y="1471810"/>
                  </a:cubicBezTo>
                  <a:cubicBezTo>
                    <a:pt x="329401" y="1471810"/>
                    <a:pt x="0" y="1142409"/>
                    <a:pt x="0" y="735905"/>
                  </a:cubicBezTo>
                  <a:cubicBezTo>
                    <a:pt x="0" y="329401"/>
                    <a:pt x="329401" y="0"/>
                    <a:pt x="735905" y="0"/>
                  </a:cubicBezTo>
                  <a:cubicBezTo>
                    <a:pt x="1142409" y="0"/>
                    <a:pt x="1471810" y="329401"/>
                    <a:pt x="1471810" y="735905"/>
                  </a:cubicBezTo>
                </a:path>
              </a:pathLst>
            </a:custGeom>
            <a:solidFill>
              <a:srgbClr val="F8F012"/>
            </a:solidFill>
            <a:ln w="0" cap="flat">
              <a:noFill/>
              <a:prstDash val="solid"/>
              <a:miter/>
            </a:ln>
          </p:spPr>
          <p:txBody>
            <a:bodyPr rtlCol="0" anchor="ctr"/>
            <a:lstStyle/>
            <a:p>
              <a:endParaRPr lang="en-GB"/>
            </a:p>
          </p:txBody>
        </p:sp>
      </p:grpSp>
      <p:sp>
        <p:nvSpPr>
          <p:cNvPr id="7" name="Title 1">
            <a:extLst>
              <a:ext uri="{FF2B5EF4-FFF2-40B4-BE49-F238E27FC236}">
                <a16:creationId xmlns:a16="http://schemas.microsoft.com/office/drawing/2014/main" id="{EC7C6B62-3E04-2004-59A3-B03EC15016BB}"/>
              </a:ext>
            </a:extLst>
          </p:cNvPr>
          <p:cNvSpPr>
            <a:spLocks noGrp="1"/>
          </p:cNvSpPr>
          <p:nvPr>
            <p:ph type="ctrTitle" hasCustomPrompt="1"/>
          </p:nvPr>
        </p:nvSpPr>
        <p:spPr>
          <a:xfrm>
            <a:off x="7136296" y="476517"/>
            <a:ext cx="4265599" cy="1064047"/>
          </a:xfrm>
        </p:spPr>
        <p:txBody>
          <a:bodyPr lIns="0" anchor="b">
            <a:noAutofit/>
          </a:bodyPr>
          <a:lstStyle>
            <a:lvl1pPr algn="l">
              <a:lnSpc>
                <a:spcPct val="90000"/>
              </a:lnSpc>
              <a:defRPr sz="4000">
                <a:solidFill>
                  <a:schemeClr val="bg1"/>
                </a:solidFill>
              </a:defRPr>
            </a:lvl1pPr>
          </a:lstStyle>
          <a:p>
            <a:r>
              <a:rPr lang="en-US"/>
              <a:t>Presentation title</a:t>
            </a:r>
            <a:endParaRPr lang="en-GB"/>
          </a:p>
        </p:txBody>
      </p:sp>
      <p:sp>
        <p:nvSpPr>
          <p:cNvPr id="6" name="Subtitle 2">
            <a:extLst>
              <a:ext uri="{FF2B5EF4-FFF2-40B4-BE49-F238E27FC236}">
                <a16:creationId xmlns:a16="http://schemas.microsoft.com/office/drawing/2014/main" id="{2F3C78B8-C0AB-2595-59E5-21664C847AC7}"/>
              </a:ext>
            </a:extLst>
          </p:cNvPr>
          <p:cNvSpPr>
            <a:spLocks noGrp="1"/>
          </p:cNvSpPr>
          <p:nvPr>
            <p:ph type="subTitle" idx="1" hasCustomPrompt="1"/>
          </p:nvPr>
        </p:nvSpPr>
        <p:spPr>
          <a:xfrm>
            <a:off x="7136296" y="1540564"/>
            <a:ext cx="4265599" cy="425003"/>
          </a:xfrm>
        </p:spPr>
        <p:txBody>
          <a:bodyPr lIns="0">
            <a:noAutofit/>
          </a:bodyPr>
          <a:lstStyle>
            <a:lvl1pPr marL="0" indent="0" algn="l">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By presenter names</a:t>
            </a:r>
            <a:endParaRPr lang="en-GB"/>
          </a:p>
        </p:txBody>
      </p:sp>
    </p:spTree>
    <p:extLst>
      <p:ext uri="{BB962C8B-B14F-4D97-AF65-F5344CB8AC3E}">
        <p14:creationId xmlns:p14="http://schemas.microsoft.com/office/powerpoint/2010/main" val="4011466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91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ight_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DBB3EE1-185A-EDA0-E45A-BC2F0E057C1C}"/>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p>
            <a:r>
              <a:rPr lang="en-US" dirty="0"/>
              <a:t>Click to edit Master title style</a:t>
            </a:r>
            <a:endParaRPr lang="en-GB" dirty="0"/>
          </a:p>
        </p:txBody>
      </p:sp>
    </p:spTree>
    <p:extLst>
      <p:ext uri="{BB962C8B-B14F-4D97-AF65-F5344CB8AC3E}">
        <p14:creationId xmlns:p14="http://schemas.microsoft.com/office/powerpoint/2010/main" val="13370366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ight_Full Image">
    <p:bg>
      <p:bgPr>
        <a:solidFill>
          <a:schemeClr val="tx1"/>
        </a:solidFill>
        <a:effectLst/>
      </p:bgPr>
    </p:bg>
    <p:spTree>
      <p:nvGrpSpPr>
        <p:cNvPr id="1" name=""/>
        <p:cNvGrpSpPr/>
        <p:nvPr/>
      </p:nvGrpSpPr>
      <p:grpSpPr>
        <a:xfrm>
          <a:off x="0" y="0"/>
          <a:ext cx="0" cy="0"/>
          <a:chOff x="0" y="0"/>
          <a:chExt cx="0" cy="0"/>
        </a:xfrm>
      </p:grpSpPr>
      <p:sp>
        <p:nvSpPr>
          <p:cNvPr id="59" name="Picture Placeholder 3">
            <a:extLst>
              <a:ext uri="{FF2B5EF4-FFF2-40B4-BE49-F238E27FC236}">
                <a16:creationId xmlns:a16="http://schemas.microsoft.com/office/drawing/2014/main" id="{63D34D75-1B52-34A5-BF5D-31878D9E4FA5}"/>
              </a:ext>
            </a:extLst>
          </p:cNvPr>
          <p:cNvSpPr>
            <a:spLocks noGrp="1" noRot="1" noMove="1" noResize="1" noEditPoints="1" noAdjustHandles="1" noChangeArrowheads="1" noChangeShapeType="1"/>
          </p:cNvSpPr>
          <p:nvPr>
            <p:ph type="pic" sz="quarter" idx="11"/>
          </p:nvPr>
        </p:nvSpPr>
        <p:spPr>
          <a:xfrm>
            <a:off x="0" y="0"/>
            <a:ext cx="12192000" cy="6858000"/>
          </a:xfrm>
          <a:solidFill>
            <a:schemeClr val="bg2"/>
          </a:solidFill>
        </p:spPr>
        <p:txBody>
          <a:bodyPr anchor="ctr"/>
          <a:lstStyle>
            <a:lvl1pPr algn="ctr">
              <a:defRPr>
                <a:solidFill>
                  <a:schemeClr val="tx1"/>
                </a:solidFill>
              </a:defRPr>
            </a:lvl1pPr>
          </a:lstStyle>
          <a:p>
            <a:endParaRPr lang="en-GB"/>
          </a:p>
        </p:txBody>
      </p:sp>
    </p:spTree>
    <p:extLst>
      <p:ext uri="{BB962C8B-B14F-4D97-AF65-F5344CB8AC3E}">
        <p14:creationId xmlns:p14="http://schemas.microsoft.com/office/powerpoint/2010/main" val="913649751"/>
      </p:ext>
    </p:extLst>
  </p:cSld>
  <p:clrMapOvr>
    <a:masterClrMapping/>
  </p:clrMapOvr>
  <p:extLst>
    <p:ext uri="{DCECCB84-F9BA-43D5-87BE-67443E8EF086}">
      <p15:sldGuideLst xmlns:p15="http://schemas.microsoft.com/office/powerpoint/2012/main">
        <p15:guide id="1" orient="horz" pos="2160">
          <p15:clr>
            <a:srgbClr val="FBAE40"/>
          </p15:clr>
        </p15:guide>
        <p15:guide id="2" pos="3863"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Dark_ Two column">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29742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Graphic 1">
            <a:extLst>
              <a:ext uri="{FF2B5EF4-FFF2-40B4-BE49-F238E27FC236}">
                <a16:creationId xmlns:a16="http://schemas.microsoft.com/office/drawing/2014/main" id="{51F484DB-EA48-1AD2-3163-8F196F2F3DA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9109" y="6167619"/>
            <a:ext cx="1048807" cy="311307"/>
          </a:xfrm>
          <a:prstGeom prst="rect">
            <a:avLst/>
          </a:prstGeom>
        </p:spPr>
      </p:pic>
      <p:sp>
        <p:nvSpPr>
          <p:cNvPr id="4" name="Title 2">
            <a:extLst>
              <a:ext uri="{FF2B5EF4-FFF2-40B4-BE49-F238E27FC236}">
                <a16:creationId xmlns:a16="http://schemas.microsoft.com/office/drawing/2014/main" id="{16C5F74C-C014-D1D4-787C-60B392BDFEF4}"/>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lvl1pPr>
              <a:defRPr>
                <a:solidFill>
                  <a:schemeClr val="bg1"/>
                </a:solidFill>
              </a:defRPr>
            </a:lvl1pPr>
          </a:lstStyle>
          <a:p>
            <a:r>
              <a:rPr lang="en-US"/>
              <a:t>Click to edit Master title style</a:t>
            </a:r>
            <a:endParaRPr lang="en-GB"/>
          </a:p>
        </p:txBody>
      </p:sp>
      <p:sp>
        <p:nvSpPr>
          <p:cNvPr id="3" name="Text Placeholder 7">
            <a:extLst>
              <a:ext uri="{FF2B5EF4-FFF2-40B4-BE49-F238E27FC236}">
                <a16:creationId xmlns:a16="http://schemas.microsoft.com/office/drawing/2014/main" id="{6E309EA4-0BE1-3F76-5D71-A6BA017B87C5}"/>
              </a:ext>
            </a:extLst>
          </p:cNvPr>
          <p:cNvSpPr>
            <a:spLocks noGrp="1" noRot="1" noMove="1" noResize="1" noEditPoints="1" noAdjustHandles="1" noChangeArrowheads="1" noChangeShapeType="1"/>
          </p:cNvSpPr>
          <p:nvPr>
            <p:ph type="body" sz="quarter" idx="11"/>
          </p:nvPr>
        </p:nvSpPr>
        <p:spPr>
          <a:xfrm>
            <a:off x="6332539" y="1557338"/>
            <a:ext cx="5308600" cy="429742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41777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ark_ Left column">
    <p:bg>
      <p:bgPr>
        <a:solidFill>
          <a:schemeClr val="tx1"/>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6C5F74C-C014-D1D4-787C-60B392BDFEF4}"/>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lvl1pPr>
              <a:defRPr>
                <a:solidFill>
                  <a:schemeClr val="bg1"/>
                </a:solidFill>
              </a:defRPr>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29742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Graphic 1">
            <a:extLst>
              <a:ext uri="{FF2B5EF4-FFF2-40B4-BE49-F238E27FC236}">
                <a16:creationId xmlns:a16="http://schemas.microsoft.com/office/drawing/2014/main" id="{51F484DB-EA48-1AD2-3163-8F196F2F3DA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9109" y="6167619"/>
            <a:ext cx="1048807" cy="311307"/>
          </a:xfrm>
          <a:prstGeom prst="rect">
            <a:avLst/>
          </a:prstGeom>
        </p:spPr>
      </p:pic>
    </p:spTree>
    <p:extLst>
      <p:ext uri="{BB962C8B-B14F-4D97-AF65-F5344CB8AC3E}">
        <p14:creationId xmlns:p14="http://schemas.microsoft.com/office/powerpoint/2010/main" val="3931279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ark_ Two column">
    <p:bg>
      <p:bgPr>
        <a:solidFill>
          <a:schemeClr val="tx1"/>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6C5F74C-C014-D1D4-787C-60B392BDFEF4}"/>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lvl1pPr>
              <a:defRPr>
                <a:solidFill>
                  <a:schemeClr val="bg1"/>
                </a:solidFill>
              </a:defRPr>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29742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Graphic 1">
            <a:extLst>
              <a:ext uri="{FF2B5EF4-FFF2-40B4-BE49-F238E27FC236}">
                <a16:creationId xmlns:a16="http://schemas.microsoft.com/office/drawing/2014/main" id="{51F484DB-EA48-1AD2-3163-8F196F2F3DA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9109" y="6167619"/>
            <a:ext cx="1048807" cy="311307"/>
          </a:xfrm>
          <a:prstGeom prst="rect">
            <a:avLst/>
          </a:prstGeom>
        </p:spPr>
      </p:pic>
      <p:sp>
        <p:nvSpPr>
          <p:cNvPr id="3" name="Text Placeholder 7">
            <a:extLst>
              <a:ext uri="{FF2B5EF4-FFF2-40B4-BE49-F238E27FC236}">
                <a16:creationId xmlns:a16="http://schemas.microsoft.com/office/drawing/2014/main" id="{6E309EA4-0BE1-3F76-5D71-A6BA017B87C5}"/>
              </a:ext>
            </a:extLst>
          </p:cNvPr>
          <p:cNvSpPr>
            <a:spLocks noGrp="1" noRot="1" noMove="1" noResize="1" noEditPoints="1" noAdjustHandles="1" noChangeArrowheads="1" noChangeShapeType="1"/>
          </p:cNvSpPr>
          <p:nvPr>
            <p:ph type="body" sz="quarter" idx="11"/>
          </p:nvPr>
        </p:nvSpPr>
        <p:spPr>
          <a:xfrm>
            <a:off x="6332539" y="1557338"/>
            <a:ext cx="5308600" cy="429742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60874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ark_ Full width">
    <p:bg>
      <p:bgPr>
        <a:solidFill>
          <a:schemeClr val="tx1"/>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EE1DCAB-BB5F-D232-97C1-33A9C943C88A}"/>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2" y="1557338"/>
            <a:ext cx="10515599" cy="429742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Graphic 1">
            <a:extLst>
              <a:ext uri="{FF2B5EF4-FFF2-40B4-BE49-F238E27FC236}">
                <a16:creationId xmlns:a16="http://schemas.microsoft.com/office/drawing/2014/main" id="{51F484DB-EA48-1AD2-3163-8F196F2F3DA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9109" y="6167619"/>
            <a:ext cx="1048807" cy="311307"/>
          </a:xfrm>
          <a:prstGeom prst="rect">
            <a:avLst/>
          </a:prstGeom>
        </p:spPr>
      </p:pic>
    </p:spTree>
    <p:extLst>
      <p:ext uri="{BB962C8B-B14F-4D97-AF65-F5344CB8AC3E}">
        <p14:creationId xmlns:p14="http://schemas.microsoft.com/office/powerpoint/2010/main" val="32872343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ark_ Left Column, green title">
    <p:bg>
      <p:bgPr>
        <a:solidFill>
          <a:schemeClr val="tx1"/>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FBFF3205-F569-06B5-457D-DEA323CD3F0D}"/>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lvl1pPr>
              <a:defRPr>
                <a:solidFill>
                  <a:schemeClr val="accent2"/>
                </a:solidFill>
              </a:defRPr>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29742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Graphic 1">
            <a:extLst>
              <a:ext uri="{FF2B5EF4-FFF2-40B4-BE49-F238E27FC236}">
                <a16:creationId xmlns:a16="http://schemas.microsoft.com/office/drawing/2014/main" id="{51F484DB-EA48-1AD2-3163-8F196F2F3DA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9109" y="6167619"/>
            <a:ext cx="1048807" cy="311307"/>
          </a:xfrm>
          <a:prstGeom prst="rect">
            <a:avLst/>
          </a:prstGeom>
        </p:spPr>
      </p:pic>
    </p:spTree>
    <p:extLst>
      <p:ext uri="{BB962C8B-B14F-4D97-AF65-F5344CB8AC3E}">
        <p14:creationId xmlns:p14="http://schemas.microsoft.com/office/powerpoint/2010/main" val="1659410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ark_ Two Column, green title">
    <p:bg>
      <p:bgPr>
        <a:solidFill>
          <a:schemeClr val="tx1"/>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FBFF3205-F569-06B5-457D-DEA323CD3F0D}"/>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lvl1pPr>
              <a:defRPr>
                <a:solidFill>
                  <a:schemeClr val="accent2"/>
                </a:solidFill>
              </a:defRPr>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29742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Graphic 1">
            <a:extLst>
              <a:ext uri="{FF2B5EF4-FFF2-40B4-BE49-F238E27FC236}">
                <a16:creationId xmlns:a16="http://schemas.microsoft.com/office/drawing/2014/main" id="{51F484DB-EA48-1AD2-3163-8F196F2F3DA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9109" y="6167619"/>
            <a:ext cx="1048807" cy="311307"/>
          </a:xfrm>
          <a:prstGeom prst="rect">
            <a:avLst/>
          </a:prstGeom>
        </p:spPr>
      </p:pic>
      <p:sp>
        <p:nvSpPr>
          <p:cNvPr id="3" name="Text Placeholder 7">
            <a:extLst>
              <a:ext uri="{FF2B5EF4-FFF2-40B4-BE49-F238E27FC236}">
                <a16:creationId xmlns:a16="http://schemas.microsoft.com/office/drawing/2014/main" id="{93743FE5-57DE-B78C-9B71-9F9A44FED090}"/>
              </a:ext>
            </a:extLst>
          </p:cNvPr>
          <p:cNvSpPr>
            <a:spLocks noGrp="1" noRot="1" noMove="1" noResize="1" noEditPoints="1" noAdjustHandles="1" noChangeArrowheads="1" noChangeShapeType="1"/>
          </p:cNvSpPr>
          <p:nvPr>
            <p:ph type="body" sz="quarter" idx="11"/>
          </p:nvPr>
        </p:nvSpPr>
        <p:spPr>
          <a:xfrm>
            <a:off x="6332537" y="1557338"/>
            <a:ext cx="5308600" cy="429742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8828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ark_ Full width, pastel yellow title">
    <p:bg>
      <p:bgPr>
        <a:solidFill>
          <a:schemeClr val="tx1"/>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FBFF3205-F569-06B5-457D-DEA323CD3F0D}"/>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lvl1pPr>
              <a:defRPr>
                <a:solidFill>
                  <a:schemeClr val="accent5"/>
                </a:solidFill>
              </a:defRPr>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10515600" cy="429742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Graphic 1">
            <a:extLst>
              <a:ext uri="{FF2B5EF4-FFF2-40B4-BE49-F238E27FC236}">
                <a16:creationId xmlns:a16="http://schemas.microsoft.com/office/drawing/2014/main" id="{51F484DB-EA48-1AD2-3163-8F196F2F3DA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9109" y="6167619"/>
            <a:ext cx="1048807" cy="311307"/>
          </a:xfrm>
          <a:prstGeom prst="rect">
            <a:avLst/>
          </a:prstGeom>
        </p:spPr>
      </p:pic>
    </p:spTree>
    <p:extLst>
      <p:ext uri="{BB962C8B-B14F-4D97-AF65-F5344CB8AC3E}">
        <p14:creationId xmlns:p14="http://schemas.microsoft.com/office/powerpoint/2010/main" val="3653891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ark_Right image">
    <p:bg>
      <p:bgPr>
        <a:solidFill>
          <a:schemeClr val="tx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1132800-F816-552F-2B89-CB83865ECDDF}"/>
              </a:ext>
            </a:extLst>
          </p:cNvPr>
          <p:cNvSpPr>
            <a:spLocks noGrp="1" noRot="1" noMove="1" noResize="1" noEditPoints="1" noAdjustHandles="1" noChangeArrowheads="1" noChangeShapeType="1"/>
          </p:cNvSpPr>
          <p:nvPr>
            <p:ph type="title"/>
          </p:nvPr>
        </p:nvSpPr>
        <p:spPr>
          <a:xfrm>
            <a:off x="550863" y="457834"/>
            <a:ext cx="5308600" cy="781686"/>
          </a:xfrm>
        </p:spPr>
        <p:txBody>
          <a:bodyPr anchor="t"/>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3227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12CABE08-E121-4D0E-FF57-34BA7C251772}"/>
              </a:ext>
            </a:extLst>
          </p:cNvPr>
          <p:cNvSpPr>
            <a:spLocks noGrp="1" noRot="1" noMove="1" noResize="1" noEditPoints="1" noAdjustHandles="1" noChangeArrowheads="1" noChangeShapeType="1"/>
          </p:cNvSpPr>
          <p:nvPr>
            <p:ph type="pic" sz="quarter" idx="11"/>
          </p:nvPr>
        </p:nvSpPr>
        <p:spPr>
          <a:xfrm>
            <a:off x="6096000" y="0"/>
            <a:ext cx="6096000" cy="6858000"/>
          </a:xfrm>
          <a:solidFill>
            <a:schemeClr val="bg2"/>
          </a:solidFill>
        </p:spPr>
        <p:txBody>
          <a:bodyPr anchor="ctr"/>
          <a:lstStyle>
            <a:lvl1pPr algn="ctr">
              <a:defRPr>
                <a:solidFill>
                  <a:schemeClr val="tx1"/>
                </a:solidFill>
              </a:defRPr>
            </a:lvl1pPr>
          </a:lstStyle>
          <a:p>
            <a:endParaRPr lang="en-GB"/>
          </a:p>
        </p:txBody>
      </p:sp>
    </p:spTree>
    <p:extLst>
      <p:ext uri="{BB962C8B-B14F-4D97-AF65-F5344CB8AC3E}">
        <p14:creationId xmlns:p14="http://schemas.microsoft.com/office/powerpoint/2010/main" val="38481942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_Purple Circle">
    <p:bg>
      <p:bgPr>
        <a:solidFill>
          <a:schemeClr val="tx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9A77B43-16AA-75F7-9DD7-DA5A442BAA9A}"/>
              </a:ext>
              <a:ext uri="{C183D7F6-B498-43B3-948B-1728B52AA6E4}">
                <adec:decorative xmlns:adec="http://schemas.microsoft.com/office/drawing/2017/decorative" val="1"/>
              </a:ext>
            </a:extLst>
          </p:cNvPr>
          <p:cNvSpPr/>
          <p:nvPr userDrawn="1"/>
        </p:nvSpPr>
        <p:spPr>
          <a:xfrm>
            <a:off x="875763" y="781318"/>
            <a:ext cx="3966693" cy="396669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1558344" y="1532586"/>
            <a:ext cx="2485622" cy="2335369"/>
          </a:xfrm>
        </p:spPr>
        <p:txBody>
          <a:bodyPr lIns="0" anchor="ctr">
            <a:noAutofit/>
          </a:bodyPr>
          <a:lstStyle>
            <a:lvl1pPr algn="l">
              <a:defRPr sz="3000"/>
            </a:lvl1pPr>
          </a:lstStyle>
          <a:p>
            <a:r>
              <a:rPr lang="en-US"/>
              <a:t>Section title, 5 words or less</a:t>
            </a:r>
            <a:endParaRPr lang="en-GB"/>
          </a:p>
        </p:txBody>
      </p:sp>
    </p:spTree>
    <p:extLst>
      <p:ext uri="{BB962C8B-B14F-4D97-AF65-F5344CB8AC3E}">
        <p14:creationId xmlns:p14="http://schemas.microsoft.com/office/powerpoint/2010/main" val="17898101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ark_ Right image, green title">
    <p:bg>
      <p:bgPr>
        <a:solidFill>
          <a:schemeClr val="tx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A581A273-E35A-D02A-CCA6-2185996C050F}"/>
              </a:ext>
            </a:extLst>
          </p:cNvPr>
          <p:cNvSpPr>
            <a:spLocks noGrp="1" noRot="1" noMove="1" noResize="1" noEditPoints="1" noAdjustHandles="1" noChangeArrowheads="1" noChangeShapeType="1"/>
          </p:cNvSpPr>
          <p:nvPr>
            <p:ph type="title"/>
          </p:nvPr>
        </p:nvSpPr>
        <p:spPr>
          <a:xfrm>
            <a:off x="550863" y="457834"/>
            <a:ext cx="5308600" cy="781200"/>
          </a:xfrm>
        </p:spPr>
        <p:txBody>
          <a:bodyPr anchor="t"/>
          <a:lstStyle>
            <a:lvl1pPr>
              <a:defRPr>
                <a:solidFill>
                  <a:schemeClr val="accent2"/>
                </a:solidFill>
              </a:defRPr>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3227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12CABE08-E121-4D0E-FF57-34BA7C251772}"/>
              </a:ext>
            </a:extLst>
          </p:cNvPr>
          <p:cNvSpPr>
            <a:spLocks noGrp="1" noRot="1" noMove="1" noResize="1" noEditPoints="1" noAdjustHandles="1" noChangeArrowheads="1" noChangeShapeType="1"/>
          </p:cNvSpPr>
          <p:nvPr>
            <p:ph type="pic" sz="quarter" idx="11"/>
          </p:nvPr>
        </p:nvSpPr>
        <p:spPr>
          <a:xfrm>
            <a:off x="6096000" y="0"/>
            <a:ext cx="6096000" cy="6858000"/>
          </a:xfrm>
          <a:solidFill>
            <a:schemeClr val="bg2"/>
          </a:solidFill>
        </p:spPr>
        <p:txBody>
          <a:bodyPr anchor="ctr"/>
          <a:lstStyle>
            <a:lvl1pPr algn="ctr">
              <a:defRPr>
                <a:solidFill>
                  <a:schemeClr val="tx1"/>
                </a:solidFill>
              </a:defRPr>
            </a:lvl1pPr>
          </a:lstStyle>
          <a:p>
            <a:endParaRPr lang="en-GB"/>
          </a:p>
        </p:txBody>
      </p:sp>
    </p:spTree>
    <p:extLst>
      <p:ext uri="{BB962C8B-B14F-4D97-AF65-F5344CB8AC3E}">
        <p14:creationId xmlns:p14="http://schemas.microsoft.com/office/powerpoint/2010/main" val="32391586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ark_ Chart right">
    <p:bg>
      <p:bgPr>
        <a:solidFill>
          <a:schemeClr val="tx1"/>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4DE6DE4F-6209-1AC0-F60F-C03B06888838}"/>
              </a:ext>
            </a:extLst>
          </p:cNvPr>
          <p:cNvSpPr>
            <a:spLocks noGrp="1" noRot="1" noMove="1" noResize="1" noEditPoints="1" noAdjustHandles="1" noChangeArrowheads="1" noChangeShapeType="1"/>
          </p:cNvSpPr>
          <p:nvPr>
            <p:ph type="title"/>
          </p:nvPr>
        </p:nvSpPr>
        <p:spPr>
          <a:xfrm>
            <a:off x="550863" y="457834"/>
            <a:ext cx="5308600" cy="781200"/>
          </a:xfrm>
        </p:spPr>
        <p:txBody>
          <a:bodyPr anchor="t"/>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322762"/>
          </a:xfrm>
        </p:spPr>
        <p:txBody>
          <a:bodyPr/>
          <a:lstStyle>
            <a:lvl1pPr>
              <a:defRPr>
                <a:solidFill>
                  <a:schemeClr val="bg1"/>
                </a:solidFill>
              </a:defRPr>
            </a:lvl1pPr>
            <a:lvl2pPr>
              <a:buClr>
                <a:schemeClr val="bg1"/>
              </a:buClr>
              <a:buSzPct val="100000"/>
              <a:defRPr>
                <a:solidFill>
                  <a:schemeClr val="bg1"/>
                </a:solidFill>
              </a:defRPr>
            </a:lvl2pPr>
            <a:lvl3pPr>
              <a:buClr>
                <a:schemeClr val="bg1"/>
              </a:buClr>
              <a:buSzPct val="100000"/>
              <a:defRPr>
                <a:solidFill>
                  <a:schemeClr val="bg1"/>
                </a:solidFill>
              </a:defRPr>
            </a:lvl3pPr>
            <a:lvl4pPr>
              <a:buClr>
                <a:schemeClr val="bg1"/>
              </a:buClr>
              <a:buSzPct val="100000"/>
              <a:defRPr>
                <a:solidFill>
                  <a:schemeClr val="bg1"/>
                </a:solidFill>
              </a:defRPr>
            </a:lvl4pPr>
            <a:lvl5pPr>
              <a:buClr>
                <a:schemeClr val="bg1"/>
              </a:buClr>
              <a:buSzPct val="100000"/>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hart Placeholder 4">
            <a:extLst>
              <a:ext uri="{FF2B5EF4-FFF2-40B4-BE49-F238E27FC236}">
                <a16:creationId xmlns:a16="http://schemas.microsoft.com/office/drawing/2014/main" id="{378C5C83-204B-E170-0E9D-72C1C312E742}"/>
              </a:ext>
            </a:extLst>
          </p:cNvPr>
          <p:cNvSpPr>
            <a:spLocks noGrp="1"/>
          </p:cNvSpPr>
          <p:nvPr>
            <p:ph type="chart" sz="quarter" idx="11"/>
          </p:nvPr>
        </p:nvSpPr>
        <p:spPr>
          <a:xfrm>
            <a:off x="6096000" y="549275"/>
            <a:ext cx="5545138" cy="5330825"/>
          </a:xfrm>
        </p:spPr>
        <p:txBody>
          <a:bodyPr/>
          <a:lstStyle/>
          <a:p>
            <a:endParaRPr lang="en-GB"/>
          </a:p>
        </p:txBody>
      </p:sp>
      <p:pic>
        <p:nvPicPr>
          <p:cNvPr id="2" name="Graphic 1">
            <a:extLst>
              <a:ext uri="{FF2B5EF4-FFF2-40B4-BE49-F238E27FC236}">
                <a16:creationId xmlns:a16="http://schemas.microsoft.com/office/drawing/2014/main" id="{613E5AD6-42A5-8B81-EA9A-B26B008503F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9109" y="6167619"/>
            <a:ext cx="1048807" cy="311307"/>
          </a:xfrm>
          <a:prstGeom prst="rect">
            <a:avLst/>
          </a:prstGeom>
        </p:spPr>
      </p:pic>
    </p:spTree>
    <p:extLst>
      <p:ext uri="{BB962C8B-B14F-4D97-AF65-F5344CB8AC3E}">
        <p14:creationId xmlns:p14="http://schemas.microsoft.com/office/powerpoint/2010/main" val="28961259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ark_ Chart right, green title">
    <p:bg>
      <p:bgPr>
        <a:solidFill>
          <a:schemeClr val="tx1"/>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05D80275-725E-44EF-1D3F-EF2D6DEED5C9}"/>
              </a:ext>
            </a:extLst>
          </p:cNvPr>
          <p:cNvSpPr>
            <a:spLocks noGrp="1" noRot="1" noMove="1" noResize="1" noEditPoints="1" noAdjustHandles="1" noChangeArrowheads="1" noChangeShapeType="1"/>
          </p:cNvSpPr>
          <p:nvPr>
            <p:ph type="title"/>
          </p:nvPr>
        </p:nvSpPr>
        <p:spPr>
          <a:xfrm>
            <a:off x="550863" y="457834"/>
            <a:ext cx="5308600" cy="781200"/>
          </a:xfrm>
        </p:spPr>
        <p:txBody>
          <a:bodyPr anchor="t"/>
          <a:lstStyle>
            <a:lvl1pPr>
              <a:defRPr>
                <a:solidFill>
                  <a:schemeClr val="accent2"/>
                </a:solidFill>
              </a:defRPr>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322762"/>
          </a:xfrm>
        </p:spPr>
        <p:txBody>
          <a:bodyPr/>
          <a:lstStyle>
            <a:lvl1pPr>
              <a:defRPr>
                <a:solidFill>
                  <a:schemeClr val="bg1"/>
                </a:solidFill>
              </a:defRPr>
            </a:lvl1pPr>
            <a:lvl2pPr>
              <a:buClr>
                <a:schemeClr val="bg1"/>
              </a:buClr>
              <a:buSzPct val="100000"/>
              <a:defRPr>
                <a:solidFill>
                  <a:schemeClr val="bg1"/>
                </a:solidFill>
              </a:defRPr>
            </a:lvl2pPr>
            <a:lvl3pPr>
              <a:buClr>
                <a:schemeClr val="bg1"/>
              </a:buClr>
              <a:buSzPct val="100000"/>
              <a:defRPr>
                <a:solidFill>
                  <a:schemeClr val="bg1"/>
                </a:solidFill>
              </a:defRPr>
            </a:lvl3pPr>
            <a:lvl4pPr>
              <a:buClr>
                <a:schemeClr val="bg1"/>
              </a:buClr>
              <a:buSzPct val="100000"/>
              <a:defRPr>
                <a:solidFill>
                  <a:schemeClr val="bg1"/>
                </a:solidFill>
              </a:defRPr>
            </a:lvl4pPr>
            <a:lvl5pPr>
              <a:buClr>
                <a:schemeClr val="bg1"/>
              </a:buClr>
              <a:buSzPct val="100000"/>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hart Placeholder 4">
            <a:extLst>
              <a:ext uri="{FF2B5EF4-FFF2-40B4-BE49-F238E27FC236}">
                <a16:creationId xmlns:a16="http://schemas.microsoft.com/office/drawing/2014/main" id="{378C5C83-204B-E170-0E9D-72C1C312E742}"/>
              </a:ext>
            </a:extLst>
          </p:cNvPr>
          <p:cNvSpPr>
            <a:spLocks noGrp="1"/>
          </p:cNvSpPr>
          <p:nvPr>
            <p:ph type="chart" sz="quarter" idx="11"/>
          </p:nvPr>
        </p:nvSpPr>
        <p:spPr>
          <a:xfrm>
            <a:off x="6096000" y="549275"/>
            <a:ext cx="5545138" cy="5330825"/>
          </a:xfrm>
        </p:spPr>
        <p:txBody>
          <a:bodyPr/>
          <a:lstStyle/>
          <a:p>
            <a:endParaRPr lang="en-GB"/>
          </a:p>
        </p:txBody>
      </p:sp>
      <p:pic>
        <p:nvPicPr>
          <p:cNvPr id="2" name="Graphic 1">
            <a:extLst>
              <a:ext uri="{FF2B5EF4-FFF2-40B4-BE49-F238E27FC236}">
                <a16:creationId xmlns:a16="http://schemas.microsoft.com/office/drawing/2014/main" id="{613E5AD6-42A5-8B81-EA9A-B26B008503F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9109" y="6167619"/>
            <a:ext cx="1048807" cy="311307"/>
          </a:xfrm>
          <a:prstGeom prst="rect">
            <a:avLst/>
          </a:prstGeom>
        </p:spPr>
      </p:pic>
    </p:spTree>
    <p:extLst>
      <p:ext uri="{BB962C8B-B14F-4D97-AF65-F5344CB8AC3E}">
        <p14:creationId xmlns:p14="http://schemas.microsoft.com/office/powerpoint/2010/main" val="22580906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ark_Large image">
    <p:bg>
      <p:bgPr>
        <a:solidFill>
          <a:schemeClr val="tx1"/>
        </a:solid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4CCEFCD-535A-A5EE-8A80-4280D50060DB}"/>
              </a:ext>
            </a:extLst>
          </p:cNvPr>
          <p:cNvSpPr>
            <a:spLocks noGrp="1" noRot="1" noMove="1" noResize="1" noEditPoints="1" noAdjustHandles="1" noChangeArrowheads="1" noChangeShapeType="1"/>
          </p:cNvSpPr>
          <p:nvPr>
            <p:ph type="title"/>
          </p:nvPr>
        </p:nvSpPr>
        <p:spPr>
          <a:xfrm>
            <a:off x="550863" y="457834"/>
            <a:ext cx="3752451" cy="781200"/>
          </a:xfrm>
        </p:spPr>
        <p:txBody>
          <a:bodyPr anchor="t"/>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3752451" cy="432276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12CABE08-E121-4D0E-FF57-34BA7C251772}"/>
              </a:ext>
            </a:extLst>
          </p:cNvPr>
          <p:cNvSpPr>
            <a:spLocks noGrp="1" noRot="1" noMove="1" noResize="1" noEditPoints="1" noAdjustHandles="1" noChangeArrowheads="1" noChangeShapeType="1"/>
          </p:cNvSpPr>
          <p:nvPr>
            <p:ph type="pic" sz="quarter" idx="11"/>
          </p:nvPr>
        </p:nvSpPr>
        <p:spPr>
          <a:xfrm>
            <a:off x="4840686" y="0"/>
            <a:ext cx="7351314" cy="6858000"/>
          </a:xfrm>
          <a:solidFill>
            <a:schemeClr val="bg2"/>
          </a:solidFill>
        </p:spPr>
        <p:txBody>
          <a:bodyPr anchor="ctr"/>
          <a:lstStyle>
            <a:lvl1pPr algn="ctr">
              <a:defRPr>
                <a:solidFill>
                  <a:schemeClr val="tx1"/>
                </a:solidFill>
              </a:defRPr>
            </a:lvl1pPr>
          </a:lstStyle>
          <a:p>
            <a:endParaRPr lang="en-GB"/>
          </a:p>
        </p:txBody>
      </p:sp>
    </p:spTree>
    <p:extLst>
      <p:ext uri="{BB962C8B-B14F-4D97-AF65-F5344CB8AC3E}">
        <p14:creationId xmlns:p14="http://schemas.microsoft.com/office/powerpoint/2010/main" val="30377419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ark_ Large image, button">
    <p:bg>
      <p:bgPr>
        <a:solidFill>
          <a:schemeClr val="tx1"/>
        </a:solidFill>
        <a:effectLst/>
      </p:bgPr>
    </p:bg>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6C25E60A-0B70-6C79-DB0C-4418DA53E182}"/>
              </a:ext>
            </a:extLst>
          </p:cNvPr>
          <p:cNvSpPr>
            <a:spLocks noGrp="1" noRot="1" noMove="1" noResize="1" noEditPoints="1" noAdjustHandles="1" noChangeArrowheads="1" noChangeShapeType="1"/>
          </p:cNvSpPr>
          <p:nvPr>
            <p:ph type="title"/>
          </p:nvPr>
        </p:nvSpPr>
        <p:spPr>
          <a:xfrm>
            <a:off x="550863" y="457834"/>
            <a:ext cx="3752451" cy="781200"/>
          </a:xfrm>
        </p:spPr>
        <p:txBody>
          <a:bodyPr anchor="t"/>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3752451" cy="432276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a:extLst>
              <a:ext uri="{FF2B5EF4-FFF2-40B4-BE49-F238E27FC236}">
                <a16:creationId xmlns:a16="http://schemas.microsoft.com/office/drawing/2014/main" id="{12CABE08-E121-4D0E-FF57-34BA7C251772}"/>
              </a:ext>
            </a:extLst>
          </p:cNvPr>
          <p:cNvSpPr>
            <a:spLocks noGrp="1" noRot="1" noMove="1" noResize="1" noEditPoints="1" noAdjustHandles="1" noChangeArrowheads="1" noChangeShapeType="1"/>
          </p:cNvSpPr>
          <p:nvPr>
            <p:ph type="pic" sz="quarter" idx="11"/>
          </p:nvPr>
        </p:nvSpPr>
        <p:spPr>
          <a:xfrm>
            <a:off x="4840686" y="0"/>
            <a:ext cx="7351314" cy="6858000"/>
          </a:xfrm>
          <a:solidFill>
            <a:schemeClr val="bg2"/>
          </a:solidFill>
        </p:spPr>
        <p:txBody>
          <a:bodyPr anchor="ctr"/>
          <a:lstStyle>
            <a:lvl1pPr algn="ctr">
              <a:defRPr>
                <a:solidFill>
                  <a:schemeClr val="tx1"/>
                </a:solidFill>
              </a:defRPr>
            </a:lvl1pPr>
          </a:lstStyle>
          <a:p>
            <a:endParaRPr lang="en-GB"/>
          </a:p>
        </p:txBody>
      </p:sp>
      <p:sp>
        <p:nvSpPr>
          <p:cNvPr id="7" name="Text Placeholder 7">
            <a:extLst>
              <a:ext uri="{FF2B5EF4-FFF2-40B4-BE49-F238E27FC236}">
                <a16:creationId xmlns:a16="http://schemas.microsoft.com/office/drawing/2014/main" id="{CB24A97B-8FDC-FFC4-4336-04FE9250E816}"/>
              </a:ext>
            </a:extLst>
          </p:cNvPr>
          <p:cNvSpPr>
            <a:spLocks noGrp="1"/>
          </p:cNvSpPr>
          <p:nvPr>
            <p:ph type="body" sz="quarter" idx="12" hasCustomPrompt="1"/>
          </p:nvPr>
        </p:nvSpPr>
        <p:spPr>
          <a:xfrm>
            <a:off x="1001505" y="6080549"/>
            <a:ext cx="2053205" cy="450643"/>
          </a:xfrm>
          <a:prstGeom prst="roundRect">
            <a:avLst>
              <a:gd name="adj" fmla="val 50000"/>
            </a:avLst>
          </a:prstGeom>
          <a:solidFill>
            <a:schemeClr val="tx2"/>
          </a:solidFill>
        </p:spPr>
        <p:txBody>
          <a:bodyPr wrap="square" lIns="144000" tIns="72000" rIns="144000" bIns="144000" anchor="ctr">
            <a:noAutofit/>
          </a:bodyPr>
          <a:lstStyle>
            <a:lvl1pPr algn="ctr">
              <a:defRPr sz="2000" b="1">
                <a:solidFill>
                  <a:schemeClr val="bg1"/>
                </a:solidFill>
              </a:defRPr>
            </a:lvl1pPr>
          </a:lstStyle>
          <a:p>
            <a:pPr lvl="0"/>
            <a:r>
              <a:rPr lang="en-US" dirty="0" err="1"/>
              <a:t>scope.org.uk</a:t>
            </a:r>
            <a:endParaRPr lang="en-GB" dirty="0"/>
          </a:p>
        </p:txBody>
      </p:sp>
      <p:pic>
        <p:nvPicPr>
          <p:cNvPr id="10" name="Picture 9">
            <a:extLst>
              <a:ext uri="{FF2B5EF4-FFF2-40B4-BE49-F238E27FC236}">
                <a16:creationId xmlns:a16="http://schemas.microsoft.com/office/drawing/2014/main" id="{9B5D4697-5858-1CF3-430E-4755F272841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50862" y="6080549"/>
            <a:ext cx="450643" cy="450643"/>
          </a:xfrm>
          <a:prstGeom prst="rect">
            <a:avLst/>
          </a:prstGeom>
        </p:spPr>
      </p:pic>
    </p:spTree>
    <p:extLst>
      <p:ext uri="{BB962C8B-B14F-4D97-AF65-F5344CB8AC3E}">
        <p14:creationId xmlns:p14="http://schemas.microsoft.com/office/powerpoint/2010/main" val="5948608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ark_Large image, green title">
    <p:bg>
      <p:bgPr>
        <a:solidFill>
          <a:schemeClr val="tx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131CA41-49BE-9B80-DFCA-4E3EAEC47578}"/>
              </a:ext>
            </a:extLst>
          </p:cNvPr>
          <p:cNvSpPr>
            <a:spLocks noGrp="1" noRot="1" noMove="1" noResize="1" noEditPoints="1" noAdjustHandles="1" noChangeArrowheads="1" noChangeShapeType="1"/>
          </p:cNvSpPr>
          <p:nvPr>
            <p:ph type="title"/>
          </p:nvPr>
        </p:nvSpPr>
        <p:spPr>
          <a:xfrm>
            <a:off x="550863" y="457834"/>
            <a:ext cx="3752451" cy="781200"/>
          </a:xfrm>
        </p:spPr>
        <p:txBody>
          <a:bodyPr anchor="t"/>
          <a:lstStyle>
            <a:lvl1pPr>
              <a:defRPr>
                <a:solidFill>
                  <a:schemeClr val="accent2"/>
                </a:solidFill>
              </a:defRPr>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3752451" cy="432276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12CABE08-E121-4D0E-FF57-34BA7C251772}"/>
              </a:ext>
            </a:extLst>
          </p:cNvPr>
          <p:cNvSpPr>
            <a:spLocks noGrp="1" noRot="1" noMove="1" noResize="1" noEditPoints="1" noAdjustHandles="1" noChangeArrowheads="1" noChangeShapeType="1"/>
          </p:cNvSpPr>
          <p:nvPr>
            <p:ph type="pic" sz="quarter" idx="11"/>
          </p:nvPr>
        </p:nvSpPr>
        <p:spPr>
          <a:xfrm>
            <a:off x="4840686" y="0"/>
            <a:ext cx="7351314" cy="6858000"/>
          </a:xfrm>
          <a:solidFill>
            <a:schemeClr val="bg2"/>
          </a:solidFill>
        </p:spPr>
        <p:txBody>
          <a:bodyPr anchor="ctr"/>
          <a:lstStyle>
            <a:lvl1pPr algn="ctr">
              <a:defRPr>
                <a:solidFill>
                  <a:schemeClr val="tx1"/>
                </a:solidFill>
              </a:defRPr>
            </a:lvl1pPr>
          </a:lstStyle>
          <a:p>
            <a:endParaRPr lang="en-GB"/>
          </a:p>
        </p:txBody>
      </p:sp>
    </p:spTree>
    <p:extLst>
      <p:ext uri="{BB962C8B-B14F-4D97-AF65-F5344CB8AC3E}">
        <p14:creationId xmlns:p14="http://schemas.microsoft.com/office/powerpoint/2010/main" val="21025008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ark_Large image, button, green title">
    <p:bg>
      <p:bgPr>
        <a:solidFill>
          <a:schemeClr val="tx1"/>
        </a:solidFill>
        <a:effectLst/>
      </p:bgPr>
    </p:bg>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3EB33987-C485-F366-1C54-DB50B3A47E36}"/>
              </a:ext>
            </a:extLst>
          </p:cNvPr>
          <p:cNvSpPr>
            <a:spLocks noGrp="1" noRot="1" noMove="1" noResize="1" noEditPoints="1" noAdjustHandles="1" noChangeArrowheads="1" noChangeShapeType="1"/>
          </p:cNvSpPr>
          <p:nvPr>
            <p:ph type="title"/>
          </p:nvPr>
        </p:nvSpPr>
        <p:spPr>
          <a:xfrm>
            <a:off x="550863" y="457834"/>
            <a:ext cx="3752451" cy="781200"/>
          </a:xfrm>
        </p:spPr>
        <p:txBody>
          <a:bodyPr anchor="t"/>
          <a:lstStyle>
            <a:lvl1pPr>
              <a:defRPr>
                <a:solidFill>
                  <a:schemeClr val="accent2"/>
                </a:solidFill>
              </a:defRPr>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3752451" cy="432276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12CABE08-E121-4D0E-FF57-34BA7C251772}"/>
              </a:ext>
            </a:extLst>
          </p:cNvPr>
          <p:cNvSpPr>
            <a:spLocks noGrp="1" noRot="1" noMove="1" noResize="1" noEditPoints="1" noAdjustHandles="1" noChangeArrowheads="1" noChangeShapeType="1"/>
          </p:cNvSpPr>
          <p:nvPr>
            <p:ph type="pic" sz="quarter" idx="11"/>
          </p:nvPr>
        </p:nvSpPr>
        <p:spPr>
          <a:xfrm>
            <a:off x="4840686" y="0"/>
            <a:ext cx="7351314" cy="6858000"/>
          </a:xfrm>
          <a:solidFill>
            <a:schemeClr val="bg2"/>
          </a:solidFill>
        </p:spPr>
        <p:txBody>
          <a:bodyPr anchor="ctr"/>
          <a:lstStyle>
            <a:lvl1pPr algn="ctr">
              <a:defRPr>
                <a:solidFill>
                  <a:schemeClr val="tx1"/>
                </a:solidFill>
              </a:defRPr>
            </a:lvl1pPr>
          </a:lstStyle>
          <a:p>
            <a:endParaRPr lang="en-GB"/>
          </a:p>
        </p:txBody>
      </p:sp>
      <p:grpSp>
        <p:nvGrpSpPr>
          <p:cNvPr id="2" name="Group 1">
            <a:extLst>
              <a:ext uri="{FF2B5EF4-FFF2-40B4-BE49-F238E27FC236}">
                <a16:creationId xmlns:a16="http://schemas.microsoft.com/office/drawing/2014/main" id="{7E5B7364-E54A-4F32-1B5D-612710F65BD3}"/>
              </a:ext>
              <a:ext uri="{C183D7F6-B498-43B3-948B-1728B52AA6E4}">
                <adec:decorative xmlns:adec="http://schemas.microsoft.com/office/drawing/2017/decorative" val="1"/>
              </a:ext>
            </a:extLst>
          </p:cNvPr>
          <p:cNvGrpSpPr/>
          <p:nvPr userDrawn="1"/>
        </p:nvGrpSpPr>
        <p:grpSpPr>
          <a:xfrm>
            <a:off x="550863" y="6080566"/>
            <a:ext cx="450643" cy="450643"/>
            <a:chOff x="550863" y="6083421"/>
            <a:chExt cx="450643" cy="450643"/>
          </a:xfrm>
        </p:grpSpPr>
        <p:sp>
          <p:nvSpPr>
            <p:cNvPr id="5" name="Freeform: Shape 4">
              <a:extLst>
                <a:ext uri="{FF2B5EF4-FFF2-40B4-BE49-F238E27FC236}">
                  <a16:creationId xmlns:a16="http://schemas.microsoft.com/office/drawing/2014/main" id="{E3F8B681-2700-3F6F-4051-4EC49780EA4D}"/>
                </a:ext>
              </a:extLst>
            </p:cNvPr>
            <p:cNvSpPr/>
            <p:nvPr/>
          </p:nvSpPr>
          <p:spPr>
            <a:xfrm>
              <a:off x="550863" y="6083421"/>
              <a:ext cx="450643" cy="450643"/>
            </a:xfrm>
            <a:custGeom>
              <a:avLst/>
              <a:gdLst>
                <a:gd name="connsiteX0" fmla="*/ 450644 w 450643"/>
                <a:gd name="connsiteY0" fmla="*/ 225322 h 450643"/>
                <a:gd name="connsiteX1" fmla="*/ 225322 w 450643"/>
                <a:gd name="connsiteY1" fmla="*/ 450644 h 450643"/>
                <a:gd name="connsiteX2" fmla="*/ 0 w 450643"/>
                <a:gd name="connsiteY2" fmla="*/ 225322 h 450643"/>
                <a:gd name="connsiteX3" fmla="*/ 225322 w 450643"/>
                <a:gd name="connsiteY3" fmla="*/ 0 h 450643"/>
                <a:gd name="connsiteX4" fmla="*/ 450644 w 450643"/>
                <a:gd name="connsiteY4" fmla="*/ 225322 h 45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643" h="450643">
                  <a:moveTo>
                    <a:pt x="450644" y="225322"/>
                  </a:moveTo>
                  <a:cubicBezTo>
                    <a:pt x="450644" y="349764"/>
                    <a:pt x="349764" y="450644"/>
                    <a:pt x="225322" y="450644"/>
                  </a:cubicBezTo>
                  <a:cubicBezTo>
                    <a:pt x="100880" y="450644"/>
                    <a:pt x="0" y="349764"/>
                    <a:pt x="0" y="225322"/>
                  </a:cubicBezTo>
                  <a:cubicBezTo>
                    <a:pt x="0" y="100880"/>
                    <a:pt x="100880" y="0"/>
                    <a:pt x="225322" y="0"/>
                  </a:cubicBezTo>
                  <a:cubicBezTo>
                    <a:pt x="349764" y="0"/>
                    <a:pt x="450644" y="100880"/>
                    <a:pt x="450644" y="225322"/>
                  </a:cubicBezTo>
                  <a:close/>
                </a:path>
              </a:pathLst>
            </a:custGeom>
            <a:solidFill>
              <a:srgbClr val="FFF31A"/>
            </a:solid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FD79470B-9BF4-9B42-51B7-B44930F1AD3A}"/>
                </a:ext>
              </a:extLst>
            </p:cNvPr>
            <p:cNvSpPr/>
            <p:nvPr/>
          </p:nvSpPr>
          <p:spPr>
            <a:xfrm>
              <a:off x="639641" y="6191516"/>
              <a:ext cx="273086" cy="234420"/>
            </a:xfrm>
            <a:custGeom>
              <a:avLst/>
              <a:gdLst>
                <a:gd name="connsiteX0" fmla="*/ 254369 w 273086"/>
                <a:gd name="connsiteY0" fmla="*/ 17 h 234420"/>
                <a:gd name="connsiteX1" fmla="*/ 136552 w 273086"/>
                <a:gd name="connsiteY1" fmla="*/ 31785 h 234420"/>
                <a:gd name="connsiteX2" fmla="*/ 18735 w 273086"/>
                <a:gd name="connsiteY2" fmla="*/ 17 h 234420"/>
                <a:gd name="connsiteX3" fmla="*/ 0 w 273086"/>
                <a:gd name="connsiteY3" fmla="*/ 17 h 234420"/>
                <a:gd name="connsiteX4" fmla="*/ 0 w 273086"/>
                <a:gd name="connsiteY4" fmla="*/ 202791 h 234420"/>
                <a:gd name="connsiteX5" fmla="*/ 18822 w 273086"/>
                <a:gd name="connsiteY5" fmla="*/ 202687 h 234420"/>
                <a:gd name="connsiteX6" fmla="*/ 20052 w 273086"/>
                <a:gd name="connsiteY6" fmla="*/ 202687 h 234420"/>
                <a:gd name="connsiteX7" fmla="*/ 106240 w 273086"/>
                <a:gd name="connsiteY7" fmla="*/ 219377 h 234420"/>
                <a:gd name="connsiteX8" fmla="*/ 106240 w 273086"/>
                <a:gd name="connsiteY8" fmla="*/ 219377 h 234420"/>
                <a:gd name="connsiteX9" fmla="*/ 110503 w 273086"/>
                <a:gd name="connsiteY9" fmla="*/ 221128 h 234420"/>
                <a:gd name="connsiteX10" fmla="*/ 134316 w 273086"/>
                <a:gd name="connsiteY10" fmla="*/ 232930 h 234420"/>
                <a:gd name="connsiteX11" fmla="*/ 136535 w 273086"/>
                <a:gd name="connsiteY11" fmla="*/ 234334 h 234420"/>
                <a:gd name="connsiteX12" fmla="*/ 136673 w 273086"/>
                <a:gd name="connsiteY12" fmla="*/ 234421 h 234420"/>
                <a:gd name="connsiteX13" fmla="*/ 136812 w 273086"/>
                <a:gd name="connsiteY13" fmla="*/ 234334 h 234420"/>
                <a:gd name="connsiteX14" fmla="*/ 139030 w 273086"/>
                <a:gd name="connsiteY14" fmla="*/ 232930 h 234420"/>
                <a:gd name="connsiteX15" fmla="*/ 163363 w 273086"/>
                <a:gd name="connsiteY15" fmla="*/ 220902 h 234420"/>
                <a:gd name="connsiteX16" fmla="*/ 163224 w 273086"/>
                <a:gd name="connsiteY16" fmla="*/ 220868 h 234420"/>
                <a:gd name="connsiteX17" fmla="*/ 253017 w 273086"/>
                <a:gd name="connsiteY17" fmla="*/ 202687 h 234420"/>
                <a:gd name="connsiteX18" fmla="*/ 254265 w 273086"/>
                <a:gd name="connsiteY18" fmla="*/ 202687 h 234420"/>
                <a:gd name="connsiteX19" fmla="*/ 273086 w 273086"/>
                <a:gd name="connsiteY19" fmla="*/ 202791 h 234420"/>
                <a:gd name="connsiteX20" fmla="*/ 273086 w 273086"/>
                <a:gd name="connsiteY20" fmla="*/ 0 h 234420"/>
                <a:gd name="connsiteX21" fmla="*/ 254351 w 273086"/>
                <a:gd name="connsiteY21" fmla="*/ 0 h 234420"/>
                <a:gd name="connsiteX22" fmla="*/ 37435 w 273086"/>
                <a:gd name="connsiteY22" fmla="*/ 165859 h 234420"/>
                <a:gd name="connsiteX23" fmla="*/ 37435 w 273086"/>
                <a:gd name="connsiteY23" fmla="*/ 38440 h 234420"/>
                <a:gd name="connsiteX24" fmla="*/ 116413 w 273086"/>
                <a:gd name="connsiteY24" fmla="*/ 63432 h 234420"/>
                <a:gd name="connsiteX25" fmla="*/ 116413 w 273086"/>
                <a:gd name="connsiteY25" fmla="*/ 183207 h 234420"/>
                <a:gd name="connsiteX26" fmla="*/ 37435 w 273086"/>
                <a:gd name="connsiteY26" fmla="*/ 165876 h 234420"/>
                <a:gd name="connsiteX27" fmla="*/ 235669 w 273086"/>
                <a:gd name="connsiteY27" fmla="*/ 165859 h 234420"/>
                <a:gd name="connsiteX28" fmla="*/ 156691 w 273086"/>
                <a:gd name="connsiteY28" fmla="*/ 183207 h 234420"/>
                <a:gd name="connsiteX29" fmla="*/ 156691 w 273086"/>
                <a:gd name="connsiteY29" fmla="*/ 63432 h 234420"/>
                <a:gd name="connsiteX30" fmla="*/ 235669 w 273086"/>
                <a:gd name="connsiteY30" fmla="*/ 38440 h 234420"/>
                <a:gd name="connsiteX31" fmla="*/ 235669 w 273086"/>
                <a:gd name="connsiteY31" fmla="*/ 165859 h 23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086" h="234420">
                  <a:moveTo>
                    <a:pt x="254369" y="17"/>
                  </a:moveTo>
                  <a:cubicBezTo>
                    <a:pt x="214854" y="52"/>
                    <a:pt x="174386" y="11023"/>
                    <a:pt x="136552" y="31785"/>
                  </a:cubicBezTo>
                  <a:cubicBezTo>
                    <a:pt x="98718" y="11023"/>
                    <a:pt x="58250" y="35"/>
                    <a:pt x="18735" y="17"/>
                  </a:cubicBezTo>
                  <a:lnTo>
                    <a:pt x="0" y="17"/>
                  </a:lnTo>
                  <a:cubicBezTo>
                    <a:pt x="0" y="17"/>
                    <a:pt x="0" y="202791"/>
                    <a:pt x="0" y="202791"/>
                  </a:cubicBezTo>
                  <a:lnTo>
                    <a:pt x="18822" y="202687"/>
                  </a:lnTo>
                  <a:cubicBezTo>
                    <a:pt x="19238" y="202687"/>
                    <a:pt x="19636" y="202687"/>
                    <a:pt x="20052" y="202687"/>
                  </a:cubicBezTo>
                  <a:cubicBezTo>
                    <a:pt x="48891" y="202687"/>
                    <a:pt x="78666" y="208459"/>
                    <a:pt x="106240" y="219377"/>
                  </a:cubicBezTo>
                  <a:lnTo>
                    <a:pt x="106240" y="219377"/>
                  </a:lnTo>
                  <a:cubicBezTo>
                    <a:pt x="107661" y="219949"/>
                    <a:pt x="109082" y="220538"/>
                    <a:pt x="110503" y="221128"/>
                  </a:cubicBezTo>
                  <a:cubicBezTo>
                    <a:pt x="113276" y="222376"/>
                    <a:pt x="127366" y="228805"/>
                    <a:pt x="134316" y="232930"/>
                  </a:cubicBezTo>
                  <a:cubicBezTo>
                    <a:pt x="135183" y="233433"/>
                    <a:pt x="135928" y="233918"/>
                    <a:pt x="136535" y="234334"/>
                  </a:cubicBezTo>
                  <a:cubicBezTo>
                    <a:pt x="136587" y="234369"/>
                    <a:pt x="136621" y="234386"/>
                    <a:pt x="136673" y="234421"/>
                  </a:cubicBezTo>
                  <a:cubicBezTo>
                    <a:pt x="136725" y="234386"/>
                    <a:pt x="136760" y="234369"/>
                    <a:pt x="136812" y="234334"/>
                  </a:cubicBezTo>
                  <a:cubicBezTo>
                    <a:pt x="137418" y="233918"/>
                    <a:pt x="138164" y="233433"/>
                    <a:pt x="139030" y="232930"/>
                  </a:cubicBezTo>
                  <a:cubicBezTo>
                    <a:pt x="146777" y="228355"/>
                    <a:pt x="163363" y="220902"/>
                    <a:pt x="163363" y="220902"/>
                  </a:cubicBezTo>
                  <a:lnTo>
                    <a:pt x="163224" y="220868"/>
                  </a:lnTo>
                  <a:cubicBezTo>
                    <a:pt x="191890" y="208961"/>
                    <a:pt x="222826" y="202687"/>
                    <a:pt x="253017" y="202687"/>
                  </a:cubicBezTo>
                  <a:cubicBezTo>
                    <a:pt x="253433" y="202687"/>
                    <a:pt x="253849" y="202687"/>
                    <a:pt x="254265" y="202687"/>
                  </a:cubicBezTo>
                  <a:lnTo>
                    <a:pt x="273086" y="202791"/>
                  </a:lnTo>
                  <a:lnTo>
                    <a:pt x="273086" y="0"/>
                  </a:lnTo>
                  <a:lnTo>
                    <a:pt x="254351" y="0"/>
                  </a:lnTo>
                  <a:close/>
                  <a:moveTo>
                    <a:pt x="37435" y="165859"/>
                  </a:moveTo>
                  <a:lnTo>
                    <a:pt x="37435" y="38440"/>
                  </a:lnTo>
                  <a:cubicBezTo>
                    <a:pt x="63952" y="41196"/>
                    <a:pt x="90780" y="49688"/>
                    <a:pt x="116413" y="63432"/>
                  </a:cubicBezTo>
                  <a:lnTo>
                    <a:pt x="116413" y="183207"/>
                  </a:lnTo>
                  <a:cubicBezTo>
                    <a:pt x="91040" y="173571"/>
                    <a:pt x="64125" y="167661"/>
                    <a:pt x="37435" y="165876"/>
                  </a:cubicBezTo>
                  <a:close/>
                  <a:moveTo>
                    <a:pt x="235669" y="165859"/>
                  </a:moveTo>
                  <a:cubicBezTo>
                    <a:pt x="208961" y="167644"/>
                    <a:pt x="182133" y="173554"/>
                    <a:pt x="156691" y="183207"/>
                  </a:cubicBezTo>
                  <a:lnTo>
                    <a:pt x="156691" y="63432"/>
                  </a:lnTo>
                  <a:cubicBezTo>
                    <a:pt x="182323" y="49688"/>
                    <a:pt x="209152" y="41196"/>
                    <a:pt x="235669" y="38440"/>
                  </a:cubicBezTo>
                  <a:lnTo>
                    <a:pt x="235669" y="165859"/>
                  </a:lnTo>
                  <a:close/>
                </a:path>
              </a:pathLst>
            </a:custGeom>
            <a:solidFill>
              <a:srgbClr val="340458"/>
            </a:solidFill>
            <a:ln w="0" cap="flat">
              <a:noFill/>
              <a:prstDash val="solid"/>
              <a:miter/>
            </a:ln>
          </p:spPr>
          <p:txBody>
            <a:bodyPr rtlCol="0" anchor="ctr"/>
            <a:lstStyle/>
            <a:p>
              <a:endParaRPr lang="en-GB"/>
            </a:p>
          </p:txBody>
        </p:sp>
      </p:grpSp>
      <p:sp>
        <p:nvSpPr>
          <p:cNvPr id="7" name="Text Placeholder 7">
            <a:extLst>
              <a:ext uri="{FF2B5EF4-FFF2-40B4-BE49-F238E27FC236}">
                <a16:creationId xmlns:a16="http://schemas.microsoft.com/office/drawing/2014/main" id="{E33CFFFD-2BC0-C525-5769-BB7DDF5A0A0D}"/>
              </a:ext>
            </a:extLst>
          </p:cNvPr>
          <p:cNvSpPr>
            <a:spLocks noGrp="1"/>
          </p:cNvSpPr>
          <p:nvPr>
            <p:ph type="body" sz="quarter" idx="12" hasCustomPrompt="1"/>
          </p:nvPr>
        </p:nvSpPr>
        <p:spPr>
          <a:xfrm>
            <a:off x="1001505" y="6080566"/>
            <a:ext cx="1984377" cy="450643"/>
          </a:xfrm>
          <a:prstGeom prst="roundRect">
            <a:avLst>
              <a:gd name="adj" fmla="val 50000"/>
            </a:avLst>
          </a:prstGeom>
          <a:solidFill>
            <a:schemeClr val="tx2"/>
          </a:solidFill>
        </p:spPr>
        <p:txBody>
          <a:bodyPr wrap="square" lIns="144000" tIns="72000" rIns="144000" bIns="108000" anchor="ctr">
            <a:noAutofit/>
          </a:bodyPr>
          <a:lstStyle>
            <a:lvl1pPr algn="ctr">
              <a:defRPr sz="2000" b="1">
                <a:solidFill>
                  <a:schemeClr val="bg1"/>
                </a:solidFill>
              </a:defRPr>
            </a:lvl1pPr>
          </a:lstStyle>
          <a:p>
            <a:pPr lvl="0"/>
            <a:r>
              <a:rPr lang="en-US" dirty="0"/>
              <a:t>Our services</a:t>
            </a:r>
            <a:endParaRPr lang="en-GB" dirty="0"/>
          </a:p>
        </p:txBody>
      </p:sp>
    </p:spTree>
    <p:extLst>
      <p:ext uri="{BB962C8B-B14F-4D97-AF65-F5344CB8AC3E}">
        <p14:creationId xmlns:p14="http://schemas.microsoft.com/office/powerpoint/2010/main" val="26918854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ark_Right column with call out">
    <p:bg>
      <p:bgPr>
        <a:solidFill>
          <a:schemeClr val="tx1"/>
        </a:solidFill>
        <a:effectLst/>
      </p:bgPr>
    </p:bg>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4A1AF848-ED96-26D4-8A84-6335F8384B26}"/>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p>
            <a:r>
              <a:rPr lang="en-US"/>
              <a:t>Click to edit Master title style</a:t>
            </a:r>
            <a:endParaRPr lang="en-GB"/>
          </a:p>
        </p:txBody>
      </p:sp>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444766"/>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7">
            <a:extLst>
              <a:ext uri="{FF2B5EF4-FFF2-40B4-BE49-F238E27FC236}">
                <a16:creationId xmlns:a16="http://schemas.microsoft.com/office/drawing/2014/main" id="{EC8DB8CB-A7AA-A436-42ED-23B949FA7957}"/>
              </a:ext>
            </a:extLst>
          </p:cNvPr>
          <p:cNvSpPr>
            <a:spLocks noGrp="1"/>
          </p:cNvSpPr>
          <p:nvPr>
            <p:ph type="body" sz="quarter" idx="11" hasCustomPrompt="1"/>
          </p:nvPr>
        </p:nvSpPr>
        <p:spPr>
          <a:xfrm>
            <a:off x="7137475" y="3008051"/>
            <a:ext cx="2426890" cy="698670"/>
          </a:xfrm>
          <a:prstGeom prst="roundRect">
            <a:avLst>
              <a:gd name="adj" fmla="val 50000"/>
            </a:avLst>
          </a:prstGeom>
          <a:solidFill>
            <a:schemeClr val="tx2"/>
          </a:solidFill>
        </p:spPr>
        <p:txBody>
          <a:bodyPr wrap="square" lIns="144000" tIns="72000" rIns="144000" bIns="36000" anchor="ctr">
            <a:noAutofit/>
          </a:bodyPr>
          <a:lstStyle>
            <a:lvl1pPr>
              <a:defRPr sz="2800" b="1">
                <a:solidFill>
                  <a:schemeClr val="bg1"/>
                </a:solidFill>
              </a:defRPr>
            </a:lvl1pPr>
          </a:lstStyle>
          <a:p>
            <a:pPr lvl="0"/>
            <a:r>
              <a:rPr lang="en-US"/>
              <a:t>CALL OUT</a:t>
            </a:r>
            <a:endParaRPr lang="en-GB"/>
          </a:p>
        </p:txBody>
      </p:sp>
      <p:sp>
        <p:nvSpPr>
          <p:cNvPr id="4" name="Text Placeholder 7">
            <a:extLst>
              <a:ext uri="{FF2B5EF4-FFF2-40B4-BE49-F238E27FC236}">
                <a16:creationId xmlns:a16="http://schemas.microsoft.com/office/drawing/2014/main" id="{61066017-88FB-868C-D570-A2C14377D020}"/>
              </a:ext>
            </a:extLst>
          </p:cNvPr>
          <p:cNvSpPr>
            <a:spLocks noGrp="1"/>
          </p:cNvSpPr>
          <p:nvPr>
            <p:ph type="body" sz="quarter" idx="12" hasCustomPrompt="1"/>
          </p:nvPr>
        </p:nvSpPr>
        <p:spPr>
          <a:xfrm>
            <a:off x="7137475" y="3706721"/>
            <a:ext cx="3208863" cy="698670"/>
          </a:xfrm>
          <a:prstGeom prst="roundRect">
            <a:avLst>
              <a:gd name="adj" fmla="val 50000"/>
            </a:avLst>
          </a:prstGeom>
          <a:solidFill>
            <a:schemeClr val="tx2"/>
          </a:solidFill>
        </p:spPr>
        <p:txBody>
          <a:bodyPr wrap="square" lIns="144000" tIns="72000" rIns="144000" bIns="36000" anchor="ctr">
            <a:noAutofit/>
          </a:bodyPr>
          <a:lstStyle>
            <a:lvl1pPr>
              <a:defRPr sz="2800" b="1">
                <a:solidFill>
                  <a:schemeClr val="bg1"/>
                </a:solidFill>
              </a:defRPr>
            </a:lvl1pPr>
          </a:lstStyle>
          <a:p>
            <a:pPr lvl="0"/>
            <a:r>
              <a:rPr lang="en-US"/>
              <a:t>SPLIT SECTION</a:t>
            </a:r>
            <a:endParaRPr lang="en-GB"/>
          </a:p>
        </p:txBody>
      </p:sp>
      <p:grpSp>
        <p:nvGrpSpPr>
          <p:cNvPr id="5" name="Group 4">
            <a:extLst>
              <a:ext uri="{FF2B5EF4-FFF2-40B4-BE49-F238E27FC236}">
                <a16:creationId xmlns:a16="http://schemas.microsoft.com/office/drawing/2014/main" id="{170319C6-81BE-0DB2-59B7-3874AC851265}"/>
              </a:ext>
              <a:ext uri="{C183D7F6-B498-43B3-948B-1728B52AA6E4}">
                <adec:decorative xmlns:adec="http://schemas.microsoft.com/office/drawing/2017/decorative" val="1"/>
              </a:ext>
            </a:extLst>
          </p:cNvPr>
          <p:cNvGrpSpPr/>
          <p:nvPr userDrawn="1"/>
        </p:nvGrpSpPr>
        <p:grpSpPr>
          <a:xfrm rot="5400000">
            <a:off x="7137475" y="2291295"/>
            <a:ext cx="698670" cy="698670"/>
            <a:chOff x="875770" y="781326"/>
            <a:chExt cx="3966679" cy="3966679"/>
          </a:xfrm>
        </p:grpSpPr>
        <p:sp>
          <p:nvSpPr>
            <p:cNvPr id="6" name="Freeform: Shape 5">
              <a:extLst>
                <a:ext uri="{FF2B5EF4-FFF2-40B4-BE49-F238E27FC236}">
                  <a16:creationId xmlns:a16="http://schemas.microsoft.com/office/drawing/2014/main" id="{B20E9ADD-21A9-DB79-9F39-00320FCC08D6}"/>
                </a:ext>
              </a:extLst>
            </p:cNvPr>
            <p:cNvSpPr/>
            <p:nvPr/>
          </p:nvSpPr>
          <p:spPr>
            <a:xfrm rot="16200000">
              <a:off x="875770" y="781326"/>
              <a:ext cx="3966679" cy="3966679"/>
            </a:xfrm>
            <a:custGeom>
              <a:avLst/>
              <a:gdLst>
                <a:gd name="connsiteX0" fmla="*/ 2879100 w 3966679"/>
                <a:gd name="connsiteY0" fmla="*/ 3752392 h 3966679"/>
                <a:gd name="connsiteX1" fmla="*/ 214288 w 3966679"/>
                <a:gd name="connsiteY1" fmla="*/ 2879100 h 3966679"/>
                <a:gd name="connsiteX2" fmla="*/ 1087580 w 3966679"/>
                <a:gd name="connsiteY2" fmla="*/ 214288 h 3966679"/>
                <a:gd name="connsiteX3" fmla="*/ 3752392 w 3966679"/>
                <a:gd name="connsiteY3" fmla="*/ 1087580 h 3966679"/>
                <a:gd name="connsiteX4" fmla="*/ 2879100 w 3966679"/>
                <a:gd name="connsiteY4" fmla="*/ 3752392 h 3966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6679" h="3966679">
                  <a:moveTo>
                    <a:pt x="2879100" y="3752392"/>
                  </a:moveTo>
                  <a:cubicBezTo>
                    <a:pt x="1902147" y="4247144"/>
                    <a:pt x="709040" y="3856052"/>
                    <a:pt x="214288" y="2879100"/>
                  </a:cubicBezTo>
                  <a:cubicBezTo>
                    <a:pt x="-280464" y="1901992"/>
                    <a:pt x="110627" y="708885"/>
                    <a:pt x="1087580" y="214288"/>
                  </a:cubicBezTo>
                  <a:cubicBezTo>
                    <a:pt x="2064688" y="-280464"/>
                    <a:pt x="3257640" y="110627"/>
                    <a:pt x="3752392" y="1087580"/>
                  </a:cubicBezTo>
                  <a:cubicBezTo>
                    <a:pt x="4247144" y="2064533"/>
                    <a:pt x="3856052" y="3257640"/>
                    <a:pt x="2879100" y="3752392"/>
                  </a:cubicBezTo>
                </a:path>
              </a:pathLst>
            </a:custGeom>
            <a:solidFill>
              <a:srgbClr val="FFF31A"/>
            </a:solid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0EE093F-FFE5-7C46-BC9C-A31CB6DD292D}"/>
                </a:ext>
              </a:extLst>
            </p:cNvPr>
            <p:cNvSpPr/>
            <p:nvPr/>
          </p:nvSpPr>
          <p:spPr>
            <a:xfrm rot="16200000">
              <a:off x="1896181" y="1312407"/>
              <a:ext cx="1910674" cy="2635371"/>
            </a:xfrm>
            <a:custGeom>
              <a:avLst/>
              <a:gdLst>
                <a:gd name="connsiteX0" fmla="*/ 350340 w 1910674"/>
                <a:gd name="connsiteY0" fmla="*/ 0 h 2635371"/>
                <a:gd name="connsiteX1" fmla="*/ 1311023 w 1910674"/>
                <a:gd name="connsiteY1" fmla="*/ 1929734 h 2635371"/>
                <a:gd name="connsiteX2" fmla="*/ 1584353 w 1910674"/>
                <a:gd name="connsiteY2" fmla="*/ 1095644 h 2635371"/>
                <a:gd name="connsiteX3" fmla="*/ 1910675 w 1910674"/>
                <a:gd name="connsiteY3" fmla="*/ 1202559 h 2635371"/>
                <a:gd name="connsiteX4" fmla="*/ 1441025 w 1910674"/>
                <a:gd name="connsiteY4" fmla="*/ 2635371 h 2635371"/>
                <a:gd name="connsiteX5" fmla="*/ 2479 w 1910674"/>
                <a:gd name="connsiteY5" fmla="*/ 2164017 h 2635371"/>
                <a:gd name="connsiteX6" fmla="*/ 121480 w 1910674"/>
                <a:gd name="connsiteY6" fmla="*/ 1800816 h 2635371"/>
                <a:gd name="connsiteX7" fmla="*/ 981291 w 1910674"/>
                <a:gd name="connsiteY7" fmla="*/ 2082513 h 2635371"/>
                <a:gd name="connsiteX8" fmla="*/ 0 w 1910674"/>
                <a:gd name="connsiteY8" fmla="*/ 177416 h 2635371"/>
                <a:gd name="connsiteX9" fmla="*/ 350340 w 1910674"/>
                <a:gd name="connsiteY9" fmla="*/ 0 h 263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0674" h="2635371">
                  <a:moveTo>
                    <a:pt x="350340" y="0"/>
                  </a:moveTo>
                  <a:lnTo>
                    <a:pt x="1311023" y="1929734"/>
                  </a:lnTo>
                  <a:lnTo>
                    <a:pt x="1584353" y="1095644"/>
                  </a:lnTo>
                  <a:lnTo>
                    <a:pt x="1910675" y="1202559"/>
                  </a:lnTo>
                  <a:lnTo>
                    <a:pt x="1441025" y="2635371"/>
                  </a:lnTo>
                  <a:lnTo>
                    <a:pt x="2479" y="2164017"/>
                  </a:lnTo>
                  <a:lnTo>
                    <a:pt x="121480" y="1800816"/>
                  </a:lnTo>
                  <a:lnTo>
                    <a:pt x="981291" y="2082513"/>
                  </a:lnTo>
                  <a:lnTo>
                    <a:pt x="0" y="177416"/>
                  </a:lnTo>
                  <a:lnTo>
                    <a:pt x="350340" y="0"/>
                  </a:lnTo>
                  <a:close/>
                </a:path>
              </a:pathLst>
            </a:custGeom>
            <a:solidFill>
              <a:srgbClr val="340458"/>
            </a:solidFill>
            <a:ln w="0" cap="flat">
              <a:noFill/>
              <a:prstDash val="solid"/>
              <a:miter/>
            </a:ln>
          </p:spPr>
          <p:txBody>
            <a:bodyPr rtlCol="0" anchor="ctr"/>
            <a:lstStyle/>
            <a:p>
              <a:endParaRPr lang="en-GB"/>
            </a:p>
          </p:txBody>
        </p:sp>
      </p:grpSp>
      <p:pic>
        <p:nvPicPr>
          <p:cNvPr id="9" name="Graphic 8">
            <a:extLst>
              <a:ext uri="{FF2B5EF4-FFF2-40B4-BE49-F238E27FC236}">
                <a16:creationId xmlns:a16="http://schemas.microsoft.com/office/drawing/2014/main" id="{2C84D4BB-3D96-7380-F994-0BF58450971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9109" y="6167619"/>
            <a:ext cx="1048807" cy="311307"/>
          </a:xfrm>
          <a:prstGeom prst="rect">
            <a:avLst/>
          </a:prstGeom>
        </p:spPr>
      </p:pic>
    </p:spTree>
    <p:extLst>
      <p:ext uri="{BB962C8B-B14F-4D97-AF65-F5344CB8AC3E}">
        <p14:creationId xmlns:p14="http://schemas.microsoft.com/office/powerpoint/2010/main" val="10154169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ark_Right column with call out, green titl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5E3081C-0DF9-8400-F7C8-5EDDC62CF846}"/>
              </a:ext>
            </a:extLst>
          </p:cNvPr>
          <p:cNvSpPr>
            <a:spLocks noGrp="1" noRot="1" noMove="1" noResize="1" noEditPoints="1" noAdjustHandles="1" noChangeArrowheads="1" noChangeShapeType="1"/>
          </p:cNvSpPr>
          <p:nvPr>
            <p:ph type="body" sz="quarter" idx="10"/>
          </p:nvPr>
        </p:nvSpPr>
        <p:spPr>
          <a:xfrm>
            <a:off x="550863" y="1557338"/>
            <a:ext cx="5308600" cy="4444766"/>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7">
            <a:extLst>
              <a:ext uri="{FF2B5EF4-FFF2-40B4-BE49-F238E27FC236}">
                <a16:creationId xmlns:a16="http://schemas.microsoft.com/office/drawing/2014/main" id="{EC8DB8CB-A7AA-A436-42ED-23B949FA7957}"/>
              </a:ext>
            </a:extLst>
          </p:cNvPr>
          <p:cNvSpPr>
            <a:spLocks noGrp="1"/>
          </p:cNvSpPr>
          <p:nvPr>
            <p:ph type="body" sz="quarter" idx="11" hasCustomPrompt="1"/>
          </p:nvPr>
        </p:nvSpPr>
        <p:spPr>
          <a:xfrm>
            <a:off x="7137475" y="3008051"/>
            <a:ext cx="2293604" cy="698670"/>
          </a:xfrm>
          <a:prstGeom prst="roundRect">
            <a:avLst>
              <a:gd name="adj" fmla="val 50000"/>
            </a:avLst>
          </a:prstGeom>
          <a:solidFill>
            <a:schemeClr val="tx2"/>
          </a:solidFill>
        </p:spPr>
        <p:txBody>
          <a:bodyPr wrap="square" lIns="144000" tIns="72000" rIns="144000" bIns="36000" anchor="ctr">
            <a:noAutofit/>
          </a:bodyPr>
          <a:lstStyle>
            <a:lvl1pPr>
              <a:defRPr sz="2800" b="1">
                <a:solidFill>
                  <a:schemeClr val="bg1"/>
                </a:solidFill>
              </a:defRPr>
            </a:lvl1pPr>
          </a:lstStyle>
          <a:p>
            <a:pPr lvl="0"/>
            <a:r>
              <a:rPr lang="en-US"/>
              <a:t>CALL OUT</a:t>
            </a:r>
            <a:endParaRPr lang="en-GB"/>
          </a:p>
        </p:txBody>
      </p:sp>
      <p:sp>
        <p:nvSpPr>
          <p:cNvPr id="4" name="Text Placeholder 7">
            <a:extLst>
              <a:ext uri="{FF2B5EF4-FFF2-40B4-BE49-F238E27FC236}">
                <a16:creationId xmlns:a16="http://schemas.microsoft.com/office/drawing/2014/main" id="{61066017-88FB-868C-D570-A2C14377D020}"/>
              </a:ext>
            </a:extLst>
          </p:cNvPr>
          <p:cNvSpPr>
            <a:spLocks noGrp="1"/>
          </p:cNvSpPr>
          <p:nvPr>
            <p:ph type="body" sz="quarter" idx="12" hasCustomPrompt="1"/>
          </p:nvPr>
        </p:nvSpPr>
        <p:spPr>
          <a:xfrm>
            <a:off x="7137475" y="3706721"/>
            <a:ext cx="3208863" cy="698670"/>
          </a:xfrm>
          <a:prstGeom prst="roundRect">
            <a:avLst>
              <a:gd name="adj" fmla="val 50000"/>
            </a:avLst>
          </a:prstGeom>
          <a:solidFill>
            <a:schemeClr val="tx2"/>
          </a:solidFill>
        </p:spPr>
        <p:txBody>
          <a:bodyPr wrap="square" lIns="144000" tIns="72000" rIns="144000" bIns="36000" anchor="ctr">
            <a:noAutofit/>
          </a:bodyPr>
          <a:lstStyle>
            <a:lvl1pPr>
              <a:defRPr sz="2800" b="1">
                <a:solidFill>
                  <a:schemeClr val="bg1"/>
                </a:solidFill>
              </a:defRPr>
            </a:lvl1pPr>
          </a:lstStyle>
          <a:p>
            <a:pPr lvl="0"/>
            <a:r>
              <a:rPr lang="en-US"/>
              <a:t>SPLIT SECTION</a:t>
            </a:r>
            <a:endParaRPr lang="en-GB"/>
          </a:p>
        </p:txBody>
      </p:sp>
      <p:pic>
        <p:nvPicPr>
          <p:cNvPr id="9" name="Graphic 8">
            <a:extLst>
              <a:ext uri="{FF2B5EF4-FFF2-40B4-BE49-F238E27FC236}">
                <a16:creationId xmlns:a16="http://schemas.microsoft.com/office/drawing/2014/main" id="{2C84D4BB-3D96-7380-F994-0BF58450971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9109" y="6167619"/>
            <a:ext cx="1048807" cy="311307"/>
          </a:xfrm>
          <a:prstGeom prst="rect">
            <a:avLst/>
          </a:prstGeom>
        </p:spPr>
      </p:pic>
      <p:sp>
        <p:nvSpPr>
          <p:cNvPr id="10" name="Title 2">
            <a:extLst>
              <a:ext uri="{FF2B5EF4-FFF2-40B4-BE49-F238E27FC236}">
                <a16:creationId xmlns:a16="http://schemas.microsoft.com/office/drawing/2014/main" id="{9E9F8D53-8089-ACE5-9125-673ECACB58B0}"/>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lvl1pPr>
              <a:defRPr>
                <a:solidFill>
                  <a:schemeClr val="accent2"/>
                </a:solidFill>
              </a:defRPr>
            </a:lvl1pPr>
          </a:lstStyle>
          <a:p>
            <a:r>
              <a:rPr lang="en-US"/>
              <a:t>Click to edit Master title style</a:t>
            </a:r>
            <a:endParaRPr lang="en-GB"/>
          </a:p>
        </p:txBody>
      </p:sp>
      <p:grpSp>
        <p:nvGrpSpPr>
          <p:cNvPr id="3" name="Group 2">
            <a:extLst>
              <a:ext uri="{FF2B5EF4-FFF2-40B4-BE49-F238E27FC236}">
                <a16:creationId xmlns:a16="http://schemas.microsoft.com/office/drawing/2014/main" id="{0285CB50-E9F3-D32F-A36F-C6BB48B79D85}"/>
              </a:ext>
              <a:ext uri="{C183D7F6-B498-43B3-948B-1728B52AA6E4}">
                <adec:decorative xmlns:adec="http://schemas.microsoft.com/office/drawing/2017/decorative" val="1"/>
              </a:ext>
            </a:extLst>
          </p:cNvPr>
          <p:cNvGrpSpPr/>
          <p:nvPr userDrawn="1"/>
        </p:nvGrpSpPr>
        <p:grpSpPr>
          <a:xfrm rot="5400000">
            <a:off x="7137475" y="2291295"/>
            <a:ext cx="698670" cy="698670"/>
            <a:chOff x="875770" y="781326"/>
            <a:chExt cx="3966679" cy="3966679"/>
          </a:xfrm>
        </p:grpSpPr>
        <p:sp>
          <p:nvSpPr>
            <p:cNvPr id="11" name="Freeform: Shape 5">
              <a:extLst>
                <a:ext uri="{FF2B5EF4-FFF2-40B4-BE49-F238E27FC236}">
                  <a16:creationId xmlns:a16="http://schemas.microsoft.com/office/drawing/2014/main" id="{C8C7156C-1A24-8925-AF50-E468A4FC7579}"/>
                </a:ext>
              </a:extLst>
            </p:cNvPr>
            <p:cNvSpPr/>
            <p:nvPr/>
          </p:nvSpPr>
          <p:spPr>
            <a:xfrm rot="16200000">
              <a:off x="875770" y="781326"/>
              <a:ext cx="3966679" cy="3966679"/>
            </a:xfrm>
            <a:custGeom>
              <a:avLst/>
              <a:gdLst>
                <a:gd name="connsiteX0" fmla="*/ 2879100 w 3966679"/>
                <a:gd name="connsiteY0" fmla="*/ 3752392 h 3966679"/>
                <a:gd name="connsiteX1" fmla="*/ 214288 w 3966679"/>
                <a:gd name="connsiteY1" fmla="*/ 2879100 h 3966679"/>
                <a:gd name="connsiteX2" fmla="*/ 1087580 w 3966679"/>
                <a:gd name="connsiteY2" fmla="*/ 214288 h 3966679"/>
                <a:gd name="connsiteX3" fmla="*/ 3752392 w 3966679"/>
                <a:gd name="connsiteY3" fmla="*/ 1087580 h 3966679"/>
                <a:gd name="connsiteX4" fmla="*/ 2879100 w 3966679"/>
                <a:gd name="connsiteY4" fmla="*/ 3752392 h 3966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6679" h="3966679">
                  <a:moveTo>
                    <a:pt x="2879100" y="3752392"/>
                  </a:moveTo>
                  <a:cubicBezTo>
                    <a:pt x="1902147" y="4247144"/>
                    <a:pt x="709040" y="3856052"/>
                    <a:pt x="214288" y="2879100"/>
                  </a:cubicBezTo>
                  <a:cubicBezTo>
                    <a:pt x="-280464" y="1901992"/>
                    <a:pt x="110627" y="708885"/>
                    <a:pt x="1087580" y="214288"/>
                  </a:cubicBezTo>
                  <a:cubicBezTo>
                    <a:pt x="2064688" y="-280464"/>
                    <a:pt x="3257640" y="110627"/>
                    <a:pt x="3752392" y="1087580"/>
                  </a:cubicBezTo>
                  <a:cubicBezTo>
                    <a:pt x="4247144" y="2064533"/>
                    <a:pt x="3856052" y="3257640"/>
                    <a:pt x="2879100" y="3752392"/>
                  </a:cubicBezTo>
                </a:path>
              </a:pathLst>
            </a:custGeom>
            <a:solidFill>
              <a:srgbClr val="FFF31A"/>
            </a:solidFill>
            <a:ln w="0" cap="flat">
              <a:noFill/>
              <a:prstDash val="solid"/>
              <a:miter/>
            </a:ln>
          </p:spPr>
          <p:txBody>
            <a:bodyPr rtlCol="0" anchor="ctr"/>
            <a:lstStyle/>
            <a:p>
              <a:endParaRPr lang="en-GB"/>
            </a:p>
          </p:txBody>
        </p:sp>
        <p:sp>
          <p:nvSpPr>
            <p:cNvPr id="12" name="Freeform: Shape 6">
              <a:extLst>
                <a:ext uri="{FF2B5EF4-FFF2-40B4-BE49-F238E27FC236}">
                  <a16:creationId xmlns:a16="http://schemas.microsoft.com/office/drawing/2014/main" id="{991B3BBA-4A89-341A-3124-2868190F63AA}"/>
                </a:ext>
              </a:extLst>
            </p:cNvPr>
            <p:cNvSpPr/>
            <p:nvPr/>
          </p:nvSpPr>
          <p:spPr>
            <a:xfrm rot="16200000">
              <a:off x="1896181" y="1312407"/>
              <a:ext cx="1910674" cy="2635371"/>
            </a:xfrm>
            <a:custGeom>
              <a:avLst/>
              <a:gdLst>
                <a:gd name="connsiteX0" fmla="*/ 350340 w 1910674"/>
                <a:gd name="connsiteY0" fmla="*/ 0 h 2635371"/>
                <a:gd name="connsiteX1" fmla="*/ 1311023 w 1910674"/>
                <a:gd name="connsiteY1" fmla="*/ 1929734 h 2635371"/>
                <a:gd name="connsiteX2" fmla="*/ 1584353 w 1910674"/>
                <a:gd name="connsiteY2" fmla="*/ 1095644 h 2635371"/>
                <a:gd name="connsiteX3" fmla="*/ 1910675 w 1910674"/>
                <a:gd name="connsiteY3" fmla="*/ 1202559 h 2635371"/>
                <a:gd name="connsiteX4" fmla="*/ 1441025 w 1910674"/>
                <a:gd name="connsiteY4" fmla="*/ 2635371 h 2635371"/>
                <a:gd name="connsiteX5" fmla="*/ 2479 w 1910674"/>
                <a:gd name="connsiteY5" fmla="*/ 2164017 h 2635371"/>
                <a:gd name="connsiteX6" fmla="*/ 121480 w 1910674"/>
                <a:gd name="connsiteY6" fmla="*/ 1800816 h 2635371"/>
                <a:gd name="connsiteX7" fmla="*/ 981291 w 1910674"/>
                <a:gd name="connsiteY7" fmla="*/ 2082513 h 2635371"/>
                <a:gd name="connsiteX8" fmla="*/ 0 w 1910674"/>
                <a:gd name="connsiteY8" fmla="*/ 177416 h 2635371"/>
                <a:gd name="connsiteX9" fmla="*/ 350340 w 1910674"/>
                <a:gd name="connsiteY9" fmla="*/ 0 h 263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0674" h="2635371">
                  <a:moveTo>
                    <a:pt x="350340" y="0"/>
                  </a:moveTo>
                  <a:lnTo>
                    <a:pt x="1311023" y="1929734"/>
                  </a:lnTo>
                  <a:lnTo>
                    <a:pt x="1584353" y="1095644"/>
                  </a:lnTo>
                  <a:lnTo>
                    <a:pt x="1910675" y="1202559"/>
                  </a:lnTo>
                  <a:lnTo>
                    <a:pt x="1441025" y="2635371"/>
                  </a:lnTo>
                  <a:lnTo>
                    <a:pt x="2479" y="2164017"/>
                  </a:lnTo>
                  <a:lnTo>
                    <a:pt x="121480" y="1800816"/>
                  </a:lnTo>
                  <a:lnTo>
                    <a:pt x="981291" y="2082513"/>
                  </a:lnTo>
                  <a:lnTo>
                    <a:pt x="0" y="177416"/>
                  </a:lnTo>
                  <a:lnTo>
                    <a:pt x="350340" y="0"/>
                  </a:lnTo>
                  <a:close/>
                </a:path>
              </a:pathLst>
            </a:custGeom>
            <a:solidFill>
              <a:srgbClr val="34045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7563953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ark_ Blank">
    <p:bg>
      <p:bgPr>
        <a:solidFill>
          <a:schemeClr val="tx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C84D4BB-3D96-7380-F994-0BF58450971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9109" y="6167619"/>
            <a:ext cx="1048807" cy="311307"/>
          </a:xfrm>
          <a:prstGeom prst="rect">
            <a:avLst/>
          </a:prstGeom>
        </p:spPr>
      </p:pic>
      <p:sp>
        <p:nvSpPr>
          <p:cNvPr id="2" name="Title 2">
            <a:extLst>
              <a:ext uri="{FF2B5EF4-FFF2-40B4-BE49-F238E27FC236}">
                <a16:creationId xmlns:a16="http://schemas.microsoft.com/office/drawing/2014/main" id="{4370EF68-5014-F2FC-704A-6F5EF4D6F073}"/>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p>
            <a:r>
              <a:rPr lang="en-US"/>
              <a:t>Click to edit Master title style</a:t>
            </a:r>
            <a:endParaRPr lang="en-GB"/>
          </a:p>
        </p:txBody>
      </p:sp>
    </p:spTree>
    <p:extLst>
      <p:ext uri="{BB962C8B-B14F-4D97-AF65-F5344CB8AC3E}">
        <p14:creationId xmlns:p14="http://schemas.microsoft.com/office/powerpoint/2010/main" val="39279846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Pink Circle">
    <p:bg>
      <p:bgPr>
        <a:solidFill>
          <a:schemeClr val="tx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9A77B43-16AA-75F7-9DD7-DA5A442BAA9A}"/>
              </a:ext>
              <a:ext uri="{C183D7F6-B498-43B3-948B-1728B52AA6E4}">
                <adec:decorative xmlns:adec="http://schemas.microsoft.com/office/drawing/2017/decorative" val="1"/>
              </a:ext>
            </a:extLst>
          </p:cNvPr>
          <p:cNvSpPr/>
          <p:nvPr userDrawn="1"/>
        </p:nvSpPr>
        <p:spPr>
          <a:xfrm>
            <a:off x="875763" y="781318"/>
            <a:ext cx="3966693" cy="3966693"/>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1558344" y="1532586"/>
            <a:ext cx="2485622" cy="2335369"/>
          </a:xfrm>
        </p:spPr>
        <p:txBody>
          <a:bodyPr lIns="0" anchor="ctr">
            <a:noAutofit/>
          </a:bodyPr>
          <a:lstStyle>
            <a:lvl1pPr algn="l">
              <a:defRPr sz="3000">
                <a:solidFill>
                  <a:schemeClr val="tx1"/>
                </a:solidFill>
              </a:defRPr>
            </a:lvl1pPr>
          </a:lstStyle>
          <a:p>
            <a:r>
              <a:rPr lang="en-US"/>
              <a:t>Section title, 5 words or less</a:t>
            </a:r>
            <a:endParaRPr lang="en-GB"/>
          </a:p>
        </p:txBody>
      </p:sp>
    </p:spTree>
    <p:extLst>
      <p:ext uri="{BB962C8B-B14F-4D97-AF65-F5344CB8AC3E}">
        <p14:creationId xmlns:p14="http://schemas.microsoft.com/office/powerpoint/2010/main" val="18616521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ark_ Blank, pastel yellow title">
    <p:bg>
      <p:bgPr>
        <a:solidFill>
          <a:schemeClr val="tx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C84D4BB-3D96-7380-F994-0BF58450971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9109" y="6167619"/>
            <a:ext cx="1048807" cy="311307"/>
          </a:xfrm>
          <a:prstGeom prst="rect">
            <a:avLst/>
          </a:prstGeom>
        </p:spPr>
      </p:pic>
      <p:sp>
        <p:nvSpPr>
          <p:cNvPr id="2" name="Title 2">
            <a:extLst>
              <a:ext uri="{FF2B5EF4-FFF2-40B4-BE49-F238E27FC236}">
                <a16:creationId xmlns:a16="http://schemas.microsoft.com/office/drawing/2014/main" id="{EB14B3FA-53B7-604F-F462-81E34D1A5336}"/>
              </a:ext>
            </a:extLst>
          </p:cNvPr>
          <p:cNvSpPr>
            <a:spLocks noGrp="1" noRot="1" noMove="1" noResize="1" noEditPoints="1" noAdjustHandles="1" noChangeArrowheads="1" noChangeShapeType="1"/>
          </p:cNvSpPr>
          <p:nvPr>
            <p:ph type="title"/>
          </p:nvPr>
        </p:nvSpPr>
        <p:spPr>
          <a:xfrm>
            <a:off x="550863" y="457834"/>
            <a:ext cx="10515600" cy="453965"/>
          </a:xfrm>
        </p:spPr>
        <p:txBody>
          <a:bodyPr anchor="t"/>
          <a:lstStyle>
            <a:lvl1pPr>
              <a:defRPr>
                <a:solidFill>
                  <a:schemeClr val="accent5"/>
                </a:solidFill>
              </a:defRPr>
            </a:lvl1pPr>
          </a:lstStyle>
          <a:p>
            <a:r>
              <a:rPr lang="en-US"/>
              <a:t>Click to edit Master title style</a:t>
            </a:r>
            <a:endParaRPr lang="en-GB"/>
          </a:p>
        </p:txBody>
      </p:sp>
    </p:spTree>
    <p:extLst>
      <p:ext uri="{BB962C8B-B14F-4D97-AF65-F5344CB8AC3E}">
        <p14:creationId xmlns:p14="http://schemas.microsoft.com/office/powerpoint/2010/main" val="22296168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ark_Full Image">
    <p:bg>
      <p:bgPr>
        <a:solidFill>
          <a:schemeClr val="tx1"/>
        </a:solidFill>
        <a:effectLst/>
      </p:bgPr>
    </p:bg>
    <p:spTree>
      <p:nvGrpSpPr>
        <p:cNvPr id="1" name=""/>
        <p:cNvGrpSpPr/>
        <p:nvPr/>
      </p:nvGrpSpPr>
      <p:grpSpPr>
        <a:xfrm>
          <a:off x="0" y="0"/>
          <a:ext cx="0" cy="0"/>
          <a:chOff x="0" y="0"/>
          <a:chExt cx="0" cy="0"/>
        </a:xfrm>
      </p:grpSpPr>
      <p:sp>
        <p:nvSpPr>
          <p:cNvPr id="59" name="Picture Placeholder 3">
            <a:extLst>
              <a:ext uri="{FF2B5EF4-FFF2-40B4-BE49-F238E27FC236}">
                <a16:creationId xmlns:a16="http://schemas.microsoft.com/office/drawing/2014/main" id="{63D34D75-1B52-34A5-BF5D-31878D9E4FA5}"/>
              </a:ext>
            </a:extLst>
          </p:cNvPr>
          <p:cNvSpPr>
            <a:spLocks noGrp="1" noRot="1" noMove="1" noResize="1" noEditPoints="1" noAdjustHandles="1" noChangeArrowheads="1" noChangeShapeType="1"/>
          </p:cNvSpPr>
          <p:nvPr>
            <p:ph type="pic" sz="quarter" idx="11"/>
          </p:nvPr>
        </p:nvSpPr>
        <p:spPr>
          <a:xfrm>
            <a:off x="0" y="0"/>
            <a:ext cx="12192000" cy="6858000"/>
          </a:xfrm>
          <a:solidFill>
            <a:schemeClr val="bg2"/>
          </a:solidFill>
        </p:spPr>
        <p:txBody>
          <a:bodyPr anchor="ctr"/>
          <a:lstStyle>
            <a:lvl1pPr algn="ctr">
              <a:defRPr>
                <a:solidFill>
                  <a:schemeClr val="tx1"/>
                </a:solidFill>
              </a:defRPr>
            </a:lvl1pPr>
          </a:lstStyle>
          <a:p>
            <a:endParaRPr lang="en-GB"/>
          </a:p>
        </p:txBody>
      </p:sp>
    </p:spTree>
    <p:extLst>
      <p:ext uri="{BB962C8B-B14F-4D97-AF65-F5344CB8AC3E}">
        <p14:creationId xmlns:p14="http://schemas.microsoft.com/office/powerpoint/2010/main" val="3357563639"/>
      </p:ext>
    </p:extLst>
  </p:cSld>
  <p:clrMapOvr>
    <a:masterClrMapping/>
  </p:clrMapOvr>
  <p:extLst>
    <p:ext uri="{DCECCB84-F9BA-43D5-87BE-67443E8EF086}">
      <p15:sldGuideLst xmlns:p15="http://schemas.microsoft.com/office/powerpoint/2012/main">
        <p15:guide id="1" orient="horz" pos="2160">
          <p15:clr>
            <a:srgbClr val="FBAE40"/>
          </p15:clr>
        </p15:guide>
        <p15:guide id="2" pos="3863"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d slide_Dark">
    <p:bg>
      <p:bgPr>
        <a:solidFill>
          <a:schemeClr val="tx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9A77B43-16AA-75F7-9DD7-DA5A442BAA9A}"/>
              </a:ext>
              <a:ext uri="{C183D7F6-B498-43B3-948B-1728B52AA6E4}">
                <adec:decorative xmlns:adec="http://schemas.microsoft.com/office/drawing/2017/decorative" val="1"/>
              </a:ext>
            </a:extLst>
          </p:cNvPr>
          <p:cNvSpPr/>
          <p:nvPr userDrawn="1"/>
        </p:nvSpPr>
        <p:spPr>
          <a:xfrm>
            <a:off x="875763" y="781318"/>
            <a:ext cx="3966693" cy="396669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1558344" y="1532586"/>
            <a:ext cx="2485622" cy="2335369"/>
          </a:xfrm>
        </p:spPr>
        <p:txBody>
          <a:bodyPr lIns="0" anchor="ctr">
            <a:noAutofit/>
          </a:bodyPr>
          <a:lstStyle>
            <a:lvl1pPr algn="l">
              <a:defRPr sz="3000"/>
            </a:lvl1pPr>
          </a:lstStyle>
          <a:p>
            <a:r>
              <a:rPr lang="en-US"/>
              <a:t>End title</a:t>
            </a:r>
            <a:endParaRPr lang="en-GB"/>
          </a:p>
        </p:txBody>
      </p:sp>
    </p:spTree>
    <p:extLst>
      <p:ext uri="{BB962C8B-B14F-4D97-AF65-F5344CB8AC3E}">
        <p14:creationId xmlns:p14="http://schemas.microsoft.com/office/powerpoint/2010/main" val="1260527092"/>
      </p:ext>
    </p:extLst>
  </p:cSld>
  <p:clrMapOvr>
    <a:masterClrMapping/>
  </p:clrMapOvr>
  <p:extLst>
    <p:ext uri="{DCECCB84-F9BA-43D5-87BE-67443E8EF086}">
      <p15:sldGuideLst xmlns:p15="http://schemas.microsoft.com/office/powerpoint/2012/main">
        <p15:guide id="1" orient="horz" pos="2160">
          <p15:clr>
            <a:srgbClr val="FBAE40"/>
          </p15:clr>
        </p15:guide>
        <p15:guide id="2" pos="529"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nd slide_light">
    <p:bg>
      <p:bgPr>
        <a:solidFill>
          <a:schemeClr val="tx2"/>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9A77B43-16AA-75F7-9DD7-DA5A442BAA9A}"/>
              </a:ext>
              <a:ext uri="{C183D7F6-B498-43B3-948B-1728B52AA6E4}">
                <adec:decorative xmlns:adec="http://schemas.microsoft.com/office/drawing/2017/decorative" val="1"/>
              </a:ext>
            </a:extLst>
          </p:cNvPr>
          <p:cNvSpPr/>
          <p:nvPr userDrawn="1"/>
        </p:nvSpPr>
        <p:spPr>
          <a:xfrm>
            <a:off x="875763" y="781318"/>
            <a:ext cx="3966693" cy="396669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1558344" y="1532586"/>
            <a:ext cx="2485622" cy="2335369"/>
          </a:xfrm>
        </p:spPr>
        <p:txBody>
          <a:bodyPr lIns="0" anchor="ctr">
            <a:noAutofit/>
          </a:bodyPr>
          <a:lstStyle>
            <a:lvl1pPr algn="l">
              <a:defRPr sz="3000"/>
            </a:lvl1pPr>
          </a:lstStyle>
          <a:p>
            <a:r>
              <a:rPr lang="en-US" dirty="0"/>
              <a:t>End title</a:t>
            </a:r>
            <a:endParaRPr lang="en-GB" dirty="0"/>
          </a:p>
        </p:txBody>
      </p:sp>
    </p:spTree>
    <p:extLst>
      <p:ext uri="{BB962C8B-B14F-4D97-AF65-F5344CB8AC3E}">
        <p14:creationId xmlns:p14="http://schemas.microsoft.com/office/powerpoint/2010/main" val="1252447014"/>
      </p:ext>
    </p:extLst>
  </p:cSld>
  <p:clrMapOvr>
    <a:masterClrMapping/>
  </p:clrMapOvr>
  <p:extLst>
    <p:ext uri="{DCECCB84-F9BA-43D5-87BE-67443E8EF086}">
      <p15:sldGuideLst xmlns:p15="http://schemas.microsoft.com/office/powerpoint/2012/main">
        <p15:guide id="1" orient="horz" pos="2160">
          <p15:clr>
            <a:srgbClr val="FBAE40"/>
          </p15:clr>
        </p15:guide>
        <p15:guide id="2" pos="529"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nd slide_image">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1CF6E5-490D-4A23-0BBB-369BE981AF62}"/>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740" t="10693" r="14067" b="53791"/>
          <a:stretch/>
        </p:blipFill>
        <p:spPr>
          <a:xfrm>
            <a:off x="-187569" y="-99809"/>
            <a:ext cx="12379569" cy="6957809"/>
          </a:xfrm>
          <a:prstGeom prst="rect">
            <a:avLst/>
          </a:prstGeom>
        </p:spPr>
      </p:pic>
      <p:pic>
        <p:nvPicPr>
          <p:cNvPr id="6" name="Graphic 5">
            <a:extLst>
              <a:ext uri="{FF2B5EF4-FFF2-40B4-BE49-F238E27FC236}">
                <a16:creationId xmlns:a16="http://schemas.microsoft.com/office/drawing/2014/main" id="{1939C140-626F-E82D-9410-A8F2A3AA6360}"/>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53255" y="5874999"/>
            <a:ext cx="2034661" cy="603928"/>
          </a:xfrm>
          <a:prstGeom prst="rect">
            <a:avLst/>
          </a:prstGeom>
        </p:spPr>
      </p:pic>
      <p:sp>
        <p:nvSpPr>
          <p:cNvPr id="4" name="Oval 3">
            <a:extLst>
              <a:ext uri="{FF2B5EF4-FFF2-40B4-BE49-F238E27FC236}">
                <a16:creationId xmlns:a16="http://schemas.microsoft.com/office/drawing/2014/main" id="{F67E804F-139B-5E18-A205-0F875077E7FD}"/>
              </a:ext>
              <a:ext uri="{C183D7F6-B498-43B3-948B-1728B52AA6E4}">
                <adec:decorative xmlns:adec="http://schemas.microsoft.com/office/drawing/2017/decorative" val="1"/>
              </a:ext>
            </a:extLst>
          </p:cNvPr>
          <p:cNvSpPr/>
          <p:nvPr userDrawn="1"/>
        </p:nvSpPr>
        <p:spPr>
          <a:xfrm>
            <a:off x="875763" y="781318"/>
            <a:ext cx="3966693" cy="396669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532BF355-7417-377A-08B2-01CD309D08F9}"/>
              </a:ext>
            </a:extLst>
          </p:cNvPr>
          <p:cNvSpPr>
            <a:spLocks noGrp="1"/>
          </p:cNvSpPr>
          <p:nvPr>
            <p:ph type="body" sz="quarter" idx="10" hasCustomPrompt="1"/>
          </p:nvPr>
        </p:nvSpPr>
        <p:spPr>
          <a:xfrm>
            <a:off x="1558344" y="1532587"/>
            <a:ext cx="2485622" cy="2353614"/>
          </a:xfrm>
        </p:spPr>
        <p:txBody>
          <a:bodyPr anchor="ctr"/>
          <a:lstStyle>
            <a:lvl1pPr>
              <a:defRPr sz="3000" b="1"/>
            </a:lvl1pPr>
          </a:lstStyle>
          <a:p>
            <a:pPr lvl="0"/>
            <a:r>
              <a:rPr lang="en-GB" dirty="0"/>
              <a:t>End title</a:t>
            </a:r>
            <a:endParaRPr lang="en-US" dirty="0"/>
          </a:p>
        </p:txBody>
      </p:sp>
    </p:spTree>
    <p:extLst>
      <p:ext uri="{BB962C8B-B14F-4D97-AF65-F5344CB8AC3E}">
        <p14:creationId xmlns:p14="http://schemas.microsoft.com/office/powerpoint/2010/main" val="7302770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_Yellow Circle">
    <p:bg>
      <p:bgPr>
        <a:solidFill>
          <a:schemeClr val="tx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9A77B43-16AA-75F7-9DD7-DA5A442BAA9A}"/>
              </a:ext>
              <a:ext uri="{C183D7F6-B498-43B3-948B-1728B52AA6E4}">
                <adec:decorative xmlns:adec="http://schemas.microsoft.com/office/drawing/2017/decorative" val="1"/>
              </a:ext>
            </a:extLst>
          </p:cNvPr>
          <p:cNvSpPr/>
          <p:nvPr userDrawn="1"/>
        </p:nvSpPr>
        <p:spPr>
          <a:xfrm>
            <a:off x="875763" y="781318"/>
            <a:ext cx="3966693" cy="396669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1558344" y="1532586"/>
            <a:ext cx="2485622" cy="2335369"/>
          </a:xfrm>
        </p:spPr>
        <p:txBody>
          <a:bodyPr lIns="0" anchor="ctr">
            <a:noAutofit/>
          </a:bodyPr>
          <a:lstStyle>
            <a:lvl1pPr algn="l">
              <a:defRPr sz="3000">
                <a:solidFill>
                  <a:schemeClr val="tx1"/>
                </a:solidFill>
              </a:defRPr>
            </a:lvl1pPr>
          </a:lstStyle>
          <a:p>
            <a:r>
              <a:rPr lang="en-US"/>
              <a:t>Section title, 5 words or less</a:t>
            </a:r>
            <a:endParaRPr lang="en-GB"/>
          </a:p>
        </p:txBody>
      </p:sp>
    </p:spTree>
    <p:extLst>
      <p:ext uri="{BB962C8B-B14F-4D97-AF65-F5344CB8AC3E}">
        <p14:creationId xmlns:p14="http://schemas.microsoft.com/office/powerpoint/2010/main" val="11417339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_Green Circle">
    <p:bg>
      <p:bgPr>
        <a:solidFill>
          <a:schemeClr val="tx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9A77B43-16AA-75F7-9DD7-DA5A442BAA9A}"/>
              </a:ext>
              <a:ext uri="{C183D7F6-B498-43B3-948B-1728B52AA6E4}">
                <adec:decorative xmlns:adec="http://schemas.microsoft.com/office/drawing/2017/decorative" val="1"/>
              </a:ext>
            </a:extLst>
          </p:cNvPr>
          <p:cNvSpPr/>
          <p:nvPr userDrawn="1"/>
        </p:nvSpPr>
        <p:spPr>
          <a:xfrm>
            <a:off x="875763" y="781318"/>
            <a:ext cx="3966693" cy="3966693"/>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1558344" y="1532586"/>
            <a:ext cx="2485622" cy="2335369"/>
          </a:xfrm>
        </p:spPr>
        <p:txBody>
          <a:bodyPr lIns="0" anchor="ctr">
            <a:noAutofit/>
          </a:bodyPr>
          <a:lstStyle>
            <a:lvl1pPr algn="l">
              <a:defRPr sz="3000">
                <a:solidFill>
                  <a:schemeClr val="tx1"/>
                </a:solidFill>
              </a:defRPr>
            </a:lvl1pPr>
          </a:lstStyle>
          <a:p>
            <a:r>
              <a:rPr lang="en-US"/>
              <a:t>Section title, 5 words or less</a:t>
            </a:r>
            <a:endParaRPr lang="en-GB"/>
          </a:p>
        </p:txBody>
      </p:sp>
    </p:spTree>
    <p:extLst>
      <p:ext uri="{BB962C8B-B14F-4D97-AF65-F5344CB8AC3E}">
        <p14:creationId xmlns:p14="http://schemas.microsoft.com/office/powerpoint/2010/main" val="30186878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_Pastel Pink Circle">
    <p:bg>
      <p:bgPr>
        <a:solidFill>
          <a:schemeClr val="tx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9A77B43-16AA-75F7-9DD7-DA5A442BAA9A}"/>
              </a:ext>
              <a:ext uri="{C183D7F6-B498-43B3-948B-1728B52AA6E4}">
                <adec:decorative xmlns:adec="http://schemas.microsoft.com/office/drawing/2017/decorative" val="1"/>
              </a:ext>
            </a:extLst>
          </p:cNvPr>
          <p:cNvSpPr/>
          <p:nvPr userDrawn="1"/>
        </p:nvSpPr>
        <p:spPr>
          <a:xfrm>
            <a:off x="875763" y="781318"/>
            <a:ext cx="3966693" cy="396669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72A208-84F9-9FC3-3AAE-6AEA93698715}"/>
              </a:ext>
            </a:extLst>
          </p:cNvPr>
          <p:cNvSpPr>
            <a:spLocks noGrp="1"/>
          </p:cNvSpPr>
          <p:nvPr>
            <p:ph type="ctrTitle" hasCustomPrompt="1"/>
          </p:nvPr>
        </p:nvSpPr>
        <p:spPr>
          <a:xfrm>
            <a:off x="1558344" y="1532586"/>
            <a:ext cx="2485622" cy="2335369"/>
          </a:xfrm>
        </p:spPr>
        <p:txBody>
          <a:bodyPr lIns="0" anchor="ctr">
            <a:noAutofit/>
          </a:bodyPr>
          <a:lstStyle>
            <a:lvl1pPr algn="l">
              <a:defRPr sz="3000">
                <a:solidFill>
                  <a:schemeClr val="tx1"/>
                </a:solidFill>
              </a:defRPr>
            </a:lvl1pPr>
          </a:lstStyle>
          <a:p>
            <a:r>
              <a:rPr lang="en-US"/>
              <a:t>Section title, 5 words or less</a:t>
            </a:r>
            <a:endParaRPr lang="en-GB"/>
          </a:p>
        </p:txBody>
      </p:sp>
    </p:spTree>
    <p:extLst>
      <p:ext uri="{BB962C8B-B14F-4D97-AF65-F5344CB8AC3E}">
        <p14:creationId xmlns:p14="http://schemas.microsoft.com/office/powerpoint/2010/main" val="7054599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image" Target="../media/image1.pn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2.svg"/><Relationship Id="rId4" Type="http://schemas.openxmlformats.org/officeDocument/2006/relationships/slideLayout" Target="../slideLayouts/slideLayout28.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4.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5.sv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image" Target="../media/image1.png"/><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heme" Target="../theme/theme6.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image" Target="../media/image15.sv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912251-341E-A912-B915-F5C074CF35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1D576D3-47EC-BF1D-F9AA-0A4C7BB08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Graphic 6">
            <a:extLst>
              <a:ext uri="{FF2B5EF4-FFF2-40B4-BE49-F238E27FC236}">
                <a16:creationId xmlns:a16="http://schemas.microsoft.com/office/drawing/2014/main" id="{3550F237-0FD5-7451-8964-101C344F72F8}"/>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653255" y="5874999"/>
            <a:ext cx="2034661" cy="603928"/>
          </a:xfrm>
          <a:prstGeom prst="rect">
            <a:avLst/>
          </a:prstGeom>
        </p:spPr>
      </p:pic>
    </p:spTree>
    <p:extLst>
      <p:ext uri="{BB962C8B-B14F-4D97-AF65-F5344CB8AC3E}">
        <p14:creationId xmlns:p14="http://schemas.microsoft.com/office/powerpoint/2010/main" val="410748547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Lst>
  <p:txStyles>
    <p:title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b="0" kern="1200">
          <a:solidFill>
            <a:schemeClr val="bg1"/>
          </a:solidFill>
          <a:latin typeface="+mn-lt"/>
          <a:ea typeface="+mn-ea"/>
          <a:cs typeface="+mn-cs"/>
        </a:defRPr>
      </a:lvl1pPr>
      <a:lvl2pPr marL="6858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912251-341E-A912-B915-F5C074CF35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D576D3-47EC-BF1D-F9AA-0A4C7BB08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Graphic 4">
            <a:extLst>
              <a:ext uri="{FF2B5EF4-FFF2-40B4-BE49-F238E27FC236}">
                <a16:creationId xmlns:a16="http://schemas.microsoft.com/office/drawing/2014/main" id="{42956425-8C08-A0B9-F745-8C33268FF715}"/>
              </a:ext>
              <a:ext uri="{C183D7F6-B498-43B3-948B-1728B52AA6E4}">
                <adec:decorative xmlns:adec="http://schemas.microsoft.com/office/drawing/2017/decorative" val="1"/>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9653255" y="5874999"/>
            <a:ext cx="2034661" cy="603928"/>
          </a:xfrm>
          <a:prstGeom prst="rect">
            <a:avLst/>
          </a:prstGeom>
        </p:spPr>
      </p:pic>
    </p:spTree>
    <p:extLst>
      <p:ext uri="{BB962C8B-B14F-4D97-AF65-F5344CB8AC3E}">
        <p14:creationId xmlns:p14="http://schemas.microsoft.com/office/powerpoint/2010/main" val="3829013204"/>
      </p:ext>
    </p:extLst>
  </p:cSld>
  <p:clrMap bg1="lt1" tx1="dk1" bg2="lt2" tx2="dk2" accent1="accent1" accent2="accent2" accent3="accent3" accent4="accent4" accent5="accent5" accent6="accent6" hlink="hlink" folHlink="folHlink"/>
  <p:sldLayoutIdLst>
    <p:sldLayoutId id="2147483656" r:id="rId1"/>
    <p:sldLayoutId id="2147483731" r:id="rId2"/>
    <p:sldLayoutId id="2147483732" r:id="rId3"/>
    <p:sldLayoutId id="2147483659" r:id="rId4"/>
    <p:sldLayoutId id="2147483657" r:id="rId5"/>
    <p:sldLayoutId id="2147483733" r:id="rId6"/>
    <p:sldLayoutId id="2147483734" r:id="rId7"/>
    <p:sldLayoutId id="2147483658" r:id="rId8"/>
    <p:sldLayoutId id="2147483720" r:id="rId9"/>
    <p:sldLayoutId id="2147483724" r:id="rId10"/>
    <p:sldLayoutId id="2147483725" r:id="rId11"/>
    <p:sldLayoutId id="2147483660" r:id="rId12"/>
    <p:sldLayoutId id="2147483721" r:id="rId13"/>
    <p:sldLayoutId id="2147483723" r:id="rId14"/>
    <p:sldLayoutId id="2147483661" r:id="rId15"/>
    <p:sldLayoutId id="2147483728" r:id="rId16"/>
    <p:sldLayoutId id="2147483662" r:id="rId17"/>
    <p:sldLayoutId id="2147483663" r:id="rId18"/>
    <p:sldLayoutId id="2147483664" r:id="rId19"/>
  </p:sldLayoutIdLst>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b="0" kern="1200">
          <a:solidFill>
            <a:schemeClr val="bg1"/>
          </a:solidFill>
          <a:latin typeface="+mn-lt"/>
          <a:ea typeface="+mn-ea"/>
          <a:cs typeface="+mn-cs"/>
        </a:defRPr>
      </a:lvl1pPr>
      <a:lvl2pPr marL="6858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b="0" kern="1200">
          <a:solidFill>
            <a:schemeClr val="bg1"/>
          </a:solidFill>
          <a:latin typeface="+mn-lt"/>
          <a:ea typeface="+mn-ea"/>
          <a:cs typeface="+mn-cs"/>
        </a:defRPr>
      </a:lvl2pPr>
      <a:lvl3pPr marL="11430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b="0" kern="1200">
          <a:solidFill>
            <a:schemeClr val="bg1"/>
          </a:solidFill>
          <a:latin typeface="+mn-lt"/>
          <a:ea typeface="+mn-ea"/>
          <a:cs typeface="+mn-cs"/>
        </a:defRPr>
      </a:lvl3pPr>
      <a:lvl4pPr marL="16002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b="0" kern="1200">
          <a:solidFill>
            <a:schemeClr val="bg1"/>
          </a:solidFill>
          <a:latin typeface="+mn-lt"/>
          <a:ea typeface="+mn-ea"/>
          <a:cs typeface="+mn-cs"/>
        </a:defRPr>
      </a:lvl4pPr>
      <a:lvl5pPr marL="20574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912251-341E-A912-B915-F5C074CF35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Agenda Title</a:t>
            </a:r>
            <a:endParaRPr lang="en-GB"/>
          </a:p>
        </p:txBody>
      </p:sp>
      <p:sp>
        <p:nvSpPr>
          <p:cNvPr id="8" name="Text Placeholder 2">
            <a:extLst>
              <a:ext uri="{FF2B5EF4-FFF2-40B4-BE49-F238E27FC236}">
                <a16:creationId xmlns:a16="http://schemas.microsoft.com/office/drawing/2014/main" id="{BF078E2A-00E3-2FFD-21AE-E4C2655F227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8075032"/>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457200" indent="-457200" algn="l" defTabSz="914400" rtl="0" eaLnBrk="1" latinLnBrk="0" hangingPunct="1">
        <a:lnSpc>
          <a:spcPct val="100000"/>
        </a:lnSpc>
        <a:spcBef>
          <a:spcPts val="1000"/>
        </a:spcBef>
        <a:spcAft>
          <a:spcPts val="600"/>
        </a:spcAft>
        <a:buFont typeface="Arial" panose="020B0604020202020204" pitchFamily="34" charset="0"/>
        <a:buChar char="•"/>
        <a:defRPr sz="2400" b="0" kern="1200">
          <a:solidFill>
            <a:schemeClr val="bg1"/>
          </a:solidFill>
          <a:latin typeface="+mn-lt"/>
          <a:ea typeface="+mn-ea"/>
          <a:cs typeface="+mn-cs"/>
        </a:defRPr>
      </a:lvl1pPr>
      <a:lvl2pPr marL="6858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912251-341E-A912-B915-F5C074CF35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D576D3-47EC-BF1D-F9AA-0A4C7BB08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Graphic 4">
            <a:extLst>
              <a:ext uri="{FF2B5EF4-FFF2-40B4-BE49-F238E27FC236}">
                <a16:creationId xmlns:a16="http://schemas.microsoft.com/office/drawing/2014/main" id="{42956425-8C08-A0B9-F745-8C33268FF715}"/>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639109" y="6167619"/>
            <a:ext cx="1048807" cy="311307"/>
          </a:xfrm>
          <a:prstGeom prst="rect">
            <a:avLst/>
          </a:prstGeom>
        </p:spPr>
      </p:pic>
    </p:spTree>
    <p:extLst>
      <p:ext uri="{BB962C8B-B14F-4D97-AF65-F5344CB8AC3E}">
        <p14:creationId xmlns:p14="http://schemas.microsoft.com/office/powerpoint/2010/main" val="2676602418"/>
      </p:ext>
    </p:extLst>
  </p:cSld>
  <p:clrMap bg1="lt1" tx1="dk1" bg2="lt2" tx2="dk2" accent1="accent1" accent2="accent2" accent3="accent3" accent4="accent4" accent5="accent5" accent6="accent6" hlink="hlink" folHlink="folHlink"/>
  <p:sldLayoutIdLst>
    <p:sldLayoutId id="2147483666" r:id="rId1"/>
    <p:sldLayoutId id="2147483729" r:id="rId2"/>
    <p:sldLayoutId id="2147483667" r:id="rId3"/>
    <p:sldLayoutId id="2147483710" r:id="rId4"/>
    <p:sldLayoutId id="2147483668" r:id="rId5"/>
    <p:sldLayoutId id="2147483730" r:id="rId6"/>
    <p:sldLayoutId id="2147483669" r:id="rId7"/>
  </p:sldLayoutIdLst>
  <p:txStyles>
    <p:title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b="0" kern="1200">
          <a:solidFill>
            <a:schemeClr val="bg1"/>
          </a:solidFill>
          <a:latin typeface="+mn-lt"/>
          <a:ea typeface="+mn-ea"/>
          <a:cs typeface="+mn-cs"/>
        </a:defRPr>
      </a:lvl1pPr>
      <a:lvl2pPr marL="6858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912251-341E-A912-B915-F5C074CF3506}"/>
              </a:ext>
            </a:extLst>
          </p:cNvPr>
          <p:cNvSpPr>
            <a:spLocks noGrp="1"/>
          </p:cNvSpPr>
          <p:nvPr>
            <p:ph type="title"/>
          </p:nvPr>
        </p:nvSpPr>
        <p:spPr>
          <a:xfrm>
            <a:off x="550863" y="549275"/>
            <a:ext cx="10515600" cy="326122"/>
          </a:xfrm>
          <a:prstGeom prst="rect">
            <a:avLst/>
          </a:prstGeom>
        </p:spPr>
        <p:txBody>
          <a:bodyPr vert="horz" lIns="0" tIns="45720" rIns="91440" bIns="4572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D576D3-47EC-BF1D-F9AA-0A4C7BB08789}"/>
              </a:ext>
            </a:extLst>
          </p:cNvPr>
          <p:cNvSpPr>
            <a:spLocks noGrp="1" noRot="1" noMove="1" noResize="1" noEditPoints="1" noAdjustHandles="1" noChangeArrowheads="1" noChangeShapeType="1"/>
          </p:cNvSpPr>
          <p:nvPr>
            <p:ph type="body" idx="1"/>
          </p:nvPr>
        </p:nvSpPr>
        <p:spPr>
          <a:xfrm>
            <a:off x="550863" y="1558036"/>
            <a:ext cx="5377569" cy="4351338"/>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Graphic 4">
            <a:extLst>
              <a:ext uri="{FF2B5EF4-FFF2-40B4-BE49-F238E27FC236}">
                <a16:creationId xmlns:a16="http://schemas.microsoft.com/office/drawing/2014/main" id="{42956425-8C08-A0B9-F745-8C33268FF715}"/>
              </a:ext>
              <a:ext uri="{C183D7F6-B498-43B3-948B-1728B52AA6E4}">
                <adec:decorative xmlns:adec="http://schemas.microsoft.com/office/drawing/2017/decorative" val="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0639109" y="6167619"/>
            <a:ext cx="1048807" cy="311307"/>
          </a:xfrm>
          <a:prstGeom prst="rect">
            <a:avLst/>
          </a:prstGeom>
        </p:spPr>
      </p:pic>
    </p:spTree>
    <p:extLst>
      <p:ext uri="{BB962C8B-B14F-4D97-AF65-F5344CB8AC3E}">
        <p14:creationId xmlns:p14="http://schemas.microsoft.com/office/powerpoint/2010/main" val="1608413135"/>
      </p:ext>
    </p:extLst>
  </p:cSld>
  <p:clrMap bg1="lt1" tx1="dk1" bg2="lt2" tx2="dk2" accent1="accent1" accent2="accent2" accent3="accent3" accent4="accent4" accent5="accent5" accent6="accent6" hlink="hlink" folHlink="folHlink"/>
  <p:sldLayoutIdLst>
    <p:sldLayoutId id="2147483671" r:id="rId1"/>
    <p:sldLayoutId id="2147483718" r:id="rId2"/>
    <p:sldLayoutId id="2147483712" r:id="rId3"/>
    <p:sldLayoutId id="2147483675" r:id="rId4"/>
    <p:sldLayoutId id="2147483704" r:id="rId5"/>
    <p:sldLayoutId id="2147483677" r:id="rId6"/>
    <p:sldLayoutId id="2147483676" r:id="rId7"/>
    <p:sldLayoutId id="2147483674" r:id="rId8"/>
    <p:sldLayoutId id="2147483707" r:id="rId9"/>
    <p:sldLayoutId id="2147483735" r:id="rId10"/>
    <p:sldLayoutId id="2147483743" r:id="rId11"/>
  </p:sldLayoutIdLst>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b="0" kern="1200">
          <a:solidFill>
            <a:schemeClr val="tx1"/>
          </a:solidFill>
          <a:latin typeface="+mn-lt"/>
          <a:ea typeface="+mn-ea"/>
          <a:cs typeface="+mn-cs"/>
        </a:defRPr>
      </a:lvl1pPr>
      <a:lvl2pPr marL="685800" indent="-228600" algn="l" defTabSz="914400" rtl="0" eaLnBrk="1" latinLnBrk="0" hangingPunct="1">
        <a:lnSpc>
          <a:spcPct val="100000"/>
        </a:lnSpc>
        <a:spcBef>
          <a:spcPts val="120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120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120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120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47" userDrawn="1">
          <p15:clr>
            <a:srgbClr val="F26B43"/>
          </p15:clr>
        </p15:guide>
        <p15:guide id="4" orient="horz" pos="346" userDrawn="1">
          <p15:clr>
            <a:srgbClr val="F26B43"/>
          </p15:clr>
        </p15:guide>
        <p15:guide id="5" pos="7333" userDrawn="1">
          <p15:clr>
            <a:srgbClr val="F26B43"/>
          </p15:clr>
        </p15:guide>
        <p15:guide id="6" orient="horz" pos="981"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912251-341E-A912-B915-F5C074CF3506}"/>
              </a:ext>
            </a:extLst>
          </p:cNvPr>
          <p:cNvSpPr>
            <a:spLocks noGrp="1"/>
          </p:cNvSpPr>
          <p:nvPr>
            <p:ph type="title"/>
          </p:nvPr>
        </p:nvSpPr>
        <p:spPr>
          <a:xfrm>
            <a:off x="550863" y="549275"/>
            <a:ext cx="10515600" cy="326122"/>
          </a:xfrm>
          <a:prstGeom prst="rect">
            <a:avLst/>
          </a:prstGeom>
        </p:spPr>
        <p:txBody>
          <a:bodyPr vert="horz" lIns="0" tIns="45720" rIns="91440" bIns="4572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D576D3-47EC-BF1D-F9AA-0A4C7BB08789}"/>
              </a:ext>
            </a:extLst>
          </p:cNvPr>
          <p:cNvSpPr>
            <a:spLocks noGrp="1"/>
          </p:cNvSpPr>
          <p:nvPr>
            <p:ph type="body" idx="1"/>
          </p:nvPr>
        </p:nvSpPr>
        <p:spPr>
          <a:xfrm>
            <a:off x="550863" y="1558036"/>
            <a:ext cx="5377569" cy="4351338"/>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Graphic 4">
            <a:extLst>
              <a:ext uri="{FF2B5EF4-FFF2-40B4-BE49-F238E27FC236}">
                <a16:creationId xmlns:a16="http://schemas.microsoft.com/office/drawing/2014/main" id="{42956425-8C08-A0B9-F745-8C33268FF715}"/>
              </a:ext>
              <a:ext uri="{C183D7F6-B498-43B3-948B-1728B52AA6E4}">
                <adec:decorative xmlns:adec="http://schemas.microsoft.com/office/drawing/2017/decorative" val="1"/>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10639109" y="6167619"/>
            <a:ext cx="1048807" cy="311307"/>
          </a:xfrm>
          <a:prstGeom prst="rect">
            <a:avLst/>
          </a:prstGeom>
        </p:spPr>
      </p:pic>
    </p:spTree>
    <p:extLst>
      <p:ext uri="{BB962C8B-B14F-4D97-AF65-F5344CB8AC3E}">
        <p14:creationId xmlns:p14="http://schemas.microsoft.com/office/powerpoint/2010/main" val="1723101372"/>
      </p:ext>
    </p:extLst>
  </p:cSld>
  <p:clrMap bg1="lt1" tx1="dk1" bg2="lt2" tx2="dk2" accent1="accent1" accent2="accent2" accent3="accent3" accent4="accent4" accent5="accent5" accent6="accent6" hlink="hlink" folHlink="folHlink"/>
  <p:sldLayoutIdLst>
    <p:sldLayoutId id="2147483694" r:id="rId1"/>
    <p:sldLayoutId id="2147483719" r:id="rId2"/>
    <p:sldLayoutId id="2147483713" r:id="rId3"/>
    <p:sldLayoutId id="2147483695" r:id="rId4"/>
    <p:sldLayoutId id="2147483726" r:id="rId5"/>
    <p:sldLayoutId id="2147483727" r:id="rId6"/>
    <p:sldLayoutId id="2147483696" r:id="rId7"/>
    <p:sldLayoutId id="2147483697" r:id="rId8"/>
    <p:sldLayoutId id="2147483698" r:id="rId9"/>
    <p:sldLayoutId id="2147483699" r:id="rId10"/>
    <p:sldLayoutId id="2147483700" r:id="rId11"/>
    <p:sldLayoutId id="2147483705" r:id="rId12"/>
    <p:sldLayoutId id="2147483701" r:id="rId13"/>
    <p:sldLayoutId id="2147483706" r:id="rId14"/>
    <p:sldLayoutId id="2147483702" r:id="rId15"/>
    <p:sldLayoutId id="2147483703" r:id="rId16"/>
    <p:sldLayoutId id="2147483708" r:id="rId17"/>
    <p:sldLayoutId id="2147483709" r:id="rId18"/>
    <p:sldLayoutId id="2147483714" r:id="rId19"/>
  </p:sldLayoutIdLst>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b="0" kern="1200">
          <a:solidFill>
            <a:schemeClr val="bg1"/>
          </a:solidFill>
          <a:latin typeface="+mn-lt"/>
          <a:ea typeface="+mn-ea"/>
          <a:cs typeface="+mn-cs"/>
        </a:defRPr>
      </a:lvl1pPr>
      <a:lvl2pPr marL="6858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47">
          <p15:clr>
            <a:srgbClr val="F26B43"/>
          </p15:clr>
        </p15:guide>
        <p15:guide id="4" orient="horz" pos="346">
          <p15:clr>
            <a:srgbClr val="F26B43"/>
          </p15:clr>
        </p15:guide>
        <p15:guide id="5" pos="7333">
          <p15:clr>
            <a:srgbClr val="F26B43"/>
          </p15:clr>
        </p15:guide>
        <p15:guide id="6" orient="horz" pos="98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912251-341E-A912-B915-F5C074CF35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D576D3-47EC-BF1D-F9AA-0A4C7BB08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Graphic 6">
            <a:extLst>
              <a:ext uri="{FF2B5EF4-FFF2-40B4-BE49-F238E27FC236}">
                <a16:creationId xmlns:a16="http://schemas.microsoft.com/office/drawing/2014/main" id="{3550F237-0FD5-7451-8964-101C344F72F8}"/>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653255" y="5874999"/>
            <a:ext cx="2034661" cy="603928"/>
          </a:xfrm>
          <a:prstGeom prst="rect">
            <a:avLst/>
          </a:prstGeom>
        </p:spPr>
      </p:pic>
    </p:spTree>
    <p:extLst>
      <p:ext uri="{BB962C8B-B14F-4D97-AF65-F5344CB8AC3E}">
        <p14:creationId xmlns:p14="http://schemas.microsoft.com/office/powerpoint/2010/main" val="408303162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16" r:id="rId3"/>
  </p:sldLayoutIdLst>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b="0" kern="1200">
          <a:solidFill>
            <a:schemeClr val="bg1"/>
          </a:solidFill>
          <a:latin typeface="+mn-lt"/>
          <a:ea typeface="+mn-ea"/>
          <a:cs typeface="+mn-cs"/>
        </a:defRPr>
      </a:lvl1pPr>
      <a:lvl2pPr marL="6858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100000"/>
        </a:lnSpc>
        <a:spcBef>
          <a:spcPts val="12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4.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hyperlink" Target="https://www.scope.org.uk/advice-and-support/jobs-board-video/" TargetMode="External"/><Relationship Id="rId2" Type="http://schemas.openxmlformats.org/officeDocument/2006/relationships/notesSlide" Target="../notesSlides/notesSlide25.xml"/><Relationship Id="rId1" Type="http://schemas.openxmlformats.org/officeDocument/2006/relationships/slideLayout" Target="../slideLayouts/slideLayout4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5F8B20-09FB-B56F-4B9A-D70736CEE12D}"/>
              </a:ext>
            </a:extLst>
          </p:cNvPr>
          <p:cNvSpPr>
            <a:spLocks noGrp="1"/>
          </p:cNvSpPr>
          <p:nvPr>
            <p:ph type="ctrTitle"/>
          </p:nvPr>
        </p:nvSpPr>
        <p:spPr>
          <a:xfrm>
            <a:off x="2305319" y="1990389"/>
            <a:ext cx="3378558" cy="2565512"/>
          </a:xfrm>
        </p:spPr>
        <p:txBody>
          <a:bodyPr anchor="b"/>
          <a:lstStyle/>
          <a:p>
            <a:pPr>
              <a:lnSpc>
                <a:spcPct val="100000"/>
              </a:lnSpc>
              <a:spcBef>
                <a:spcPts val="600"/>
              </a:spcBef>
            </a:pPr>
            <a:r>
              <a:rPr lang="en-US" baseline="0" dirty="0"/>
              <a:t>Cover letters and application forms</a:t>
            </a:r>
            <a:endParaRPr lang="en-GB" sz="2800" b="0" baseline="0" dirty="0"/>
          </a:p>
        </p:txBody>
      </p:sp>
    </p:spTree>
    <p:extLst>
      <p:ext uri="{BB962C8B-B14F-4D97-AF65-F5344CB8AC3E}">
        <p14:creationId xmlns:p14="http://schemas.microsoft.com/office/powerpoint/2010/main" val="3753923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Cover letter – second half</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951797"/>
            <a:ext cx="11107738" cy="3869048"/>
          </a:xfrm>
        </p:spPr>
        <p:txBody>
          <a:bodyPr/>
          <a:lstStyle/>
          <a:p>
            <a:pPr>
              <a:spcBef>
                <a:spcPts val="0"/>
              </a:spcBef>
              <a:spcAft>
                <a:spcPts val="0"/>
              </a:spcAft>
            </a:pPr>
            <a:r>
              <a:rPr lang="en-GB" sz="2000" kern="1200" dirty="0">
                <a:effectLst/>
                <a:latin typeface="Arial" panose="020B0604020202020204" pitchFamily="34" charset="0"/>
                <a:ea typeface="Times New Roman" panose="02020603050405020304" pitchFamily="18" charset="0"/>
                <a:cs typeface="Arial" panose="020B0604020202020204" pitchFamily="34" charset="0"/>
              </a:rPr>
              <a:t>I bring a set of skills that I believe will be valuable to Homecare. In my role as a Store Assistant, I developed strong abilities in stock replenishing and sales. I support a diverse range of customers daily, solving queries and providing quality customer service. Recently I supported a customer who had a complaint about a product they had purchased. I spoke to them politely and listened to their query. I then raised this with my manager, who was able to refund the item and resolve the complaint. The customer gave my manager positive feedback on how I dealt with the situation.</a:t>
            </a:r>
            <a:endParaRPr lang="en-GB" sz="2000" kern="1200" dirty="0">
              <a:effectLst/>
              <a:latin typeface="Hargreaves" panose="00000600000000000000" pitchFamily="2" charset="0"/>
              <a:ea typeface="Times New Roman" panose="02020603050405020304" pitchFamily="18" charset="0"/>
              <a:cs typeface="Arial" panose="020B0604020202020204" pitchFamily="34" charset="0"/>
            </a:endParaRPr>
          </a:p>
          <a:p>
            <a:pPr>
              <a:spcBef>
                <a:spcPts val="0"/>
              </a:spcBef>
              <a:spcAft>
                <a:spcPts val="0"/>
              </a:spcAft>
            </a:pPr>
            <a:r>
              <a:rPr lang="en-GB" sz="2000" b="1" kern="1200" dirty="0">
                <a:solidFill>
                  <a:srgbClr val="59029F"/>
                </a:solidFill>
                <a:effectLst/>
                <a:latin typeface="Arial" panose="020B0604020202020204" pitchFamily="34" charset="0"/>
                <a:ea typeface="Times New Roman" panose="02020603050405020304" pitchFamily="18" charset="0"/>
                <a:cs typeface="Arial" panose="020B0604020202020204" pitchFamily="34" charset="0"/>
              </a:rPr>
              <a:t> </a:t>
            </a:r>
            <a:endParaRPr lang="en-GB" sz="2000" b="1" kern="1200" dirty="0">
              <a:solidFill>
                <a:srgbClr val="59029F"/>
              </a:solidFill>
              <a:effectLst/>
              <a:latin typeface="Hargreaves" panose="00000600000000000000" pitchFamily="2" charset="0"/>
              <a:ea typeface="Times New Roman" panose="02020603050405020304" pitchFamily="18" charset="0"/>
              <a:cs typeface="Arial" panose="020B0604020202020204" pitchFamily="34" charset="0"/>
            </a:endParaRPr>
          </a:p>
          <a:p>
            <a:pPr>
              <a:spcBef>
                <a:spcPts val="0"/>
              </a:spcBef>
              <a:spcAft>
                <a:spcPts val="0"/>
              </a:spcAft>
            </a:pPr>
            <a:r>
              <a:rPr lang="en-GB" sz="2000" kern="1200" dirty="0">
                <a:effectLst/>
                <a:latin typeface="Arial" panose="020B0604020202020204" pitchFamily="34" charset="0"/>
                <a:ea typeface="Times New Roman" panose="02020603050405020304" pitchFamily="18" charset="0"/>
                <a:cs typeface="Arial" panose="020B0604020202020204" pitchFamily="34" charset="0"/>
              </a:rPr>
              <a:t>I enjoy working as part of a team, working alongside colleagues to assist each other and ensure the smooth running of the business. I also work well independently, completing tasks in a timely manner. This could be stock rotation, replenishing stock or supporting customers on the shop floor. I feel I would be an asset to your store and in this role.</a:t>
            </a:r>
            <a:endParaRPr lang="en-GB" sz="2000" kern="1200" dirty="0">
              <a:effectLst/>
              <a:latin typeface="Hargreaves" panose="00000600000000000000" pitchFamily="2" charset="0"/>
              <a:ea typeface="Times New Roman" panose="02020603050405020304" pitchFamily="18" charset="0"/>
              <a:cs typeface="Arial" panose="020B0604020202020204" pitchFamily="34" charset="0"/>
            </a:endParaRPr>
          </a:p>
          <a:p>
            <a:pPr>
              <a:spcBef>
                <a:spcPts val="0"/>
              </a:spcBef>
              <a:spcAft>
                <a:spcPts val="0"/>
              </a:spcAft>
            </a:pPr>
            <a:r>
              <a:rPr lang="en-GB" sz="2000" kern="1200" dirty="0">
                <a:effectLst/>
                <a:latin typeface="Arial" panose="020B0604020202020204" pitchFamily="34" charset="0"/>
                <a:ea typeface="Times New Roman" panose="02020603050405020304" pitchFamily="18" charset="0"/>
                <a:cs typeface="Arial" panose="020B0604020202020204" pitchFamily="34" charset="0"/>
              </a:rPr>
              <a:t> </a:t>
            </a:r>
            <a:endParaRPr lang="en-GB" sz="2000" kern="1200" dirty="0">
              <a:effectLst/>
              <a:latin typeface="Hargreaves" panose="00000600000000000000" pitchFamily="2" charset="0"/>
              <a:ea typeface="Times New Roman" panose="02020603050405020304" pitchFamily="18" charset="0"/>
              <a:cs typeface="Arial" panose="020B0604020202020204" pitchFamily="34" charset="0"/>
            </a:endParaRPr>
          </a:p>
          <a:p>
            <a:pPr>
              <a:spcBef>
                <a:spcPts val="0"/>
              </a:spcBef>
              <a:spcAft>
                <a:spcPts val="0"/>
              </a:spcAft>
            </a:pPr>
            <a:r>
              <a:rPr lang="en-GB" sz="2000" kern="1200" dirty="0">
                <a:effectLst/>
                <a:latin typeface="Arial" panose="020B0604020202020204" pitchFamily="34" charset="0"/>
                <a:ea typeface="Times New Roman" panose="02020603050405020304" pitchFamily="18" charset="0"/>
                <a:cs typeface="Arial" panose="020B0604020202020204" pitchFamily="34" charset="0"/>
              </a:rPr>
              <a:t>I have attached my CV which has further information on my work history and qualifications.</a:t>
            </a:r>
            <a:endParaRPr lang="en-GB" sz="2000" kern="1200" dirty="0">
              <a:effectLst/>
              <a:latin typeface="Hargreaves" panose="00000600000000000000" pitchFamily="2" charset="0"/>
              <a:ea typeface="Times New Roman" panose="02020603050405020304" pitchFamily="18" charset="0"/>
              <a:cs typeface="Arial" panose="020B0604020202020204" pitchFamily="34" charset="0"/>
            </a:endParaRPr>
          </a:p>
          <a:p>
            <a:pPr>
              <a:spcBef>
                <a:spcPts val="0"/>
              </a:spcBef>
              <a:spcAft>
                <a:spcPts val="0"/>
              </a:spcAft>
            </a:pPr>
            <a:r>
              <a:rPr lang="en-GB" sz="2000" kern="1200" dirty="0">
                <a:effectLst/>
                <a:latin typeface="Arial" panose="020B0604020202020204" pitchFamily="34" charset="0"/>
                <a:ea typeface="Times New Roman" panose="02020603050405020304" pitchFamily="18" charset="0"/>
                <a:cs typeface="Arial" panose="020B0604020202020204" pitchFamily="34" charset="0"/>
              </a:rPr>
              <a:t> </a:t>
            </a:r>
            <a:endParaRPr lang="en-GB" sz="2000" kern="1200" dirty="0">
              <a:effectLst/>
              <a:latin typeface="Hargreaves" panose="00000600000000000000" pitchFamily="2" charset="0"/>
              <a:ea typeface="Times New Roman" panose="02020603050405020304" pitchFamily="18" charset="0"/>
              <a:cs typeface="Arial" panose="020B0604020202020204" pitchFamily="34" charset="0"/>
            </a:endParaRPr>
          </a:p>
          <a:p>
            <a:pPr>
              <a:spcBef>
                <a:spcPts val="0"/>
              </a:spcBef>
              <a:spcAft>
                <a:spcPts val="0"/>
              </a:spcAft>
            </a:pPr>
            <a:r>
              <a:rPr lang="en-GB" sz="2000" kern="1200" dirty="0">
                <a:effectLst/>
                <a:latin typeface="Arial" panose="020B0604020202020204" pitchFamily="34" charset="0"/>
                <a:ea typeface="Times New Roman" panose="02020603050405020304" pitchFamily="18" charset="0"/>
                <a:cs typeface="Arial" panose="020B0604020202020204" pitchFamily="34" charset="0"/>
              </a:rPr>
              <a:t>Thank you for your time and consideration.</a:t>
            </a:r>
            <a:endParaRPr lang="en-GB" sz="2000" kern="1200" dirty="0">
              <a:effectLst/>
              <a:latin typeface="Hargreaves" panose="00000600000000000000" pitchFamily="2" charset="0"/>
              <a:ea typeface="Times New Roman" panose="02020603050405020304" pitchFamily="18" charset="0"/>
              <a:cs typeface="Arial" panose="020B0604020202020204" pitchFamily="34" charset="0"/>
            </a:endParaRPr>
          </a:p>
          <a:p>
            <a:pPr>
              <a:spcBef>
                <a:spcPts val="0"/>
              </a:spcBef>
              <a:spcAft>
                <a:spcPts val="0"/>
              </a:spcAft>
            </a:pPr>
            <a:r>
              <a:rPr lang="en-GB" sz="2000" kern="1200" dirty="0">
                <a:effectLst/>
                <a:latin typeface="Arial" panose="020B0604020202020204" pitchFamily="34" charset="0"/>
                <a:ea typeface="Times New Roman" panose="02020603050405020304" pitchFamily="18" charset="0"/>
                <a:cs typeface="Arial" panose="020B0604020202020204" pitchFamily="34" charset="0"/>
              </a:rPr>
              <a:t> </a:t>
            </a:r>
            <a:endParaRPr lang="en-GB" sz="2000" kern="1200" dirty="0">
              <a:effectLst/>
              <a:latin typeface="Hargreaves" panose="00000600000000000000" pitchFamily="2" charset="0"/>
              <a:ea typeface="Times New Roman" panose="02020603050405020304" pitchFamily="18" charset="0"/>
              <a:cs typeface="Arial" panose="020B0604020202020204" pitchFamily="34" charset="0"/>
            </a:endParaRPr>
          </a:p>
          <a:p>
            <a:pPr>
              <a:spcBef>
                <a:spcPts val="0"/>
              </a:spcBef>
              <a:spcAft>
                <a:spcPts val="0"/>
              </a:spcAft>
            </a:pPr>
            <a:r>
              <a:rPr lang="en-GB" sz="2000" kern="1200" dirty="0">
                <a:effectLst/>
                <a:latin typeface="Arial" panose="020B0604020202020204" pitchFamily="34" charset="0"/>
                <a:ea typeface="Times New Roman" panose="02020603050405020304" pitchFamily="18" charset="0"/>
                <a:cs typeface="Arial" panose="020B0604020202020204" pitchFamily="34" charset="0"/>
              </a:rPr>
              <a:t>Yours faithfully</a:t>
            </a:r>
            <a:endParaRPr lang="en-GB" sz="2000" kern="1200" dirty="0">
              <a:effectLst/>
              <a:latin typeface="Hargreaves" panose="00000600000000000000" pitchFamily="2" charset="0"/>
              <a:ea typeface="Times New Roman" panose="02020603050405020304" pitchFamily="18" charset="0"/>
              <a:cs typeface="Arial" panose="020B0604020202020204" pitchFamily="34" charset="0"/>
            </a:endParaRPr>
          </a:p>
          <a:p>
            <a:pPr>
              <a:spcBef>
                <a:spcPts val="0"/>
              </a:spcBef>
              <a:spcAft>
                <a:spcPts val="0"/>
              </a:spcAft>
            </a:pPr>
            <a:r>
              <a:rPr lang="en-GB" sz="2000" kern="1200" dirty="0">
                <a:effectLst/>
                <a:latin typeface="Arial" panose="020B0604020202020204" pitchFamily="34" charset="0"/>
                <a:ea typeface="Times New Roman" panose="02020603050405020304" pitchFamily="18" charset="0"/>
                <a:cs typeface="Arial" panose="020B0604020202020204" pitchFamily="34" charset="0"/>
              </a:rPr>
              <a:t>Annie Bloggs</a:t>
            </a:r>
            <a:endParaRPr lang="en-GB" sz="2000" kern="1200" dirty="0">
              <a:effectLst/>
              <a:latin typeface="Hargreaves" panose="00000600000000000000" pitchFamily="2" charset="0"/>
              <a:ea typeface="Times New Roman" panose="02020603050405020304" pitchFamily="18"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9124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C429AE-21D0-B24D-706C-A95518C804A4}"/>
              </a:ext>
            </a:extLst>
          </p:cNvPr>
          <p:cNvSpPr>
            <a:spLocks noGrp="1"/>
          </p:cNvSpPr>
          <p:nvPr>
            <p:ph type="ctrTitle"/>
          </p:nvPr>
        </p:nvSpPr>
        <p:spPr>
          <a:xfrm>
            <a:off x="1215637" y="1711554"/>
            <a:ext cx="10001003" cy="3313333"/>
          </a:xfrm>
        </p:spPr>
        <p:txBody>
          <a:bodyPr/>
          <a:lstStyle/>
          <a:p>
            <a:r>
              <a:rPr lang="en-GB" sz="4000" dirty="0">
                <a:solidFill>
                  <a:schemeClr val="bg1"/>
                </a:solidFill>
              </a:rPr>
              <a:t>Activity 3</a:t>
            </a:r>
            <a:br>
              <a:rPr lang="en-GB" sz="4000" b="1" dirty="0">
                <a:solidFill>
                  <a:schemeClr val="bg1"/>
                </a:solidFill>
              </a:rPr>
            </a:br>
            <a:br>
              <a:rPr lang="en-GB" sz="4000" b="1" dirty="0">
                <a:solidFill>
                  <a:schemeClr val="bg1"/>
                </a:solidFill>
              </a:rPr>
            </a:br>
            <a:r>
              <a:rPr lang="en-GB" sz="4000" kern="0" dirty="0">
                <a:latin typeface="Arial" panose="020B0604020202020204" pitchFamily="34" charset="0"/>
                <a:cs typeface="Arial" panose="020B0604020202020204" pitchFamily="34" charset="0"/>
              </a:rPr>
              <a:t>STAR method</a:t>
            </a:r>
            <a:br>
              <a:rPr lang="en-GB" sz="4000" kern="0"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endParaRPr lang="en-US" sz="4000" dirty="0"/>
          </a:p>
        </p:txBody>
      </p:sp>
    </p:spTree>
    <p:extLst>
      <p:ext uri="{BB962C8B-B14F-4D97-AF65-F5344CB8AC3E}">
        <p14:creationId xmlns:p14="http://schemas.microsoft.com/office/powerpoint/2010/main" val="1781042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What does STAR stand for?</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1472497"/>
            <a:ext cx="10515600" cy="3869048"/>
          </a:xfrm>
        </p:spPr>
        <p:txBody>
          <a:bodyPr/>
          <a:lstStyle/>
          <a:p>
            <a:pPr marL="342900" indent="-342900">
              <a:lnSpc>
                <a:spcPct val="150000"/>
              </a:lnSpc>
              <a:buFont typeface="Arial" panose="020B0604020202020204" pitchFamily="34" charset="0"/>
              <a:buChar char="•"/>
            </a:pPr>
            <a:r>
              <a:rPr lang="en-US" dirty="0"/>
              <a:t>Situation – What was the challenge or event you faced?</a:t>
            </a:r>
          </a:p>
          <a:p>
            <a:pPr marL="342900" indent="-342900">
              <a:lnSpc>
                <a:spcPct val="150000"/>
              </a:lnSpc>
              <a:buFont typeface="Arial" panose="020B0604020202020204" pitchFamily="34" charset="0"/>
              <a:buChar char="•"/>
            </a:pPr>
            <a:r>
              <a:rPr lang="en-US" dirty="0"/>
              <a:t>Task – What were your responsibilities? </a:t>
            </a:r>
          </a:p>
          <a:p>
            <a:pPr marL="342900" indent="-342900">
              <a:lnSpc>
                <a:spcPct val="150000"/>
              </a:lnSpc>
              <a:buFont typeface="Arial" panose="020B0604020202020204" pitchFamily="34" charset="0"/>
              <a:buChar char="•"/>
            </a:pPr>
            <a:r>
              <a:rPr lang="en-US" dirty="0"/>
              <a:t>Activity or action – What steps did you take to address the situation?</a:t>
            </a:r>
          </a:p>
          <a:p>
            <a:pPr marL="342900" indent="-342900">
              <a:lnSpc>
                <a:spcPct val="150000"/>
              </a:lnSpc>
              <a:buFont typeface="Arial" panose="020B0604020202020204" pitchFamily="34" charset="0"/>
              <a:buChar char="•"/>
            </a:pPr>
            <a:r>
              <a:rPr lang="en-US" dirty="0"/>
              <a:t>Result – What did you achieve through your 	action?</a:t>
            </a:r>
          </a:p>
        </p:txBody>
      </p:sp>
    </p:spTree>
    <p:extLst>
      <p:ext uri="{BB962C8B-B14F-4D97-AF65-F5344CB8AC3E}">
        <p14:creationId xmlns:p14="http://schemas.microsoft.com/office/powerpoint/2010/main" val="198532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What order should these be in?</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1053397"/>
            <a:ext cx="11006138" cy="3869048"/>
          </a:xfrm>
        </p:spPr>
        <p:txBody>
          <a:bodyPr/>
          <a:lstStyle/>
          <a:p>
            <a:pPr>
              <a:spcBef>
                <a:spcPts val="600"/>
              </a:spcBef>
            </a:pPr>
            <a:r>
              <a:rPr lang="en-US" b="1" dirty="0"/>
              <a:t>Essential skills - Works well as part of a team</a:t>
            </a:r>
          </a:p>
          <a:p>
            <a:pPr marL="457200" indent="-457200">
              <a:spcBef>
                <a:spcPts val="600"/>
              </a:spcBef>
              <a:buFont typeface="+mj-lt"/>
              <a:buAutoNum type="arabicPeriod"/>
            </a:pPr>
            <a:r>
              <a:rPr lang="en-US" sz="2200" dirty="0"/>
              <a:t>There were so many moving pieces. Everyone on our team had different responsibilities, but we all had to work together to bring the party to life. </a:t>
            </a:r>
          </a:p>
          <a:p>
            <a:pPr marL="457200" indent="-457200">
              <a:spcBef>
                <a:spcPts val="600"/>
              </a:spcBef>
              <a:buFont typeface="+mj-lt"/>
              <a:buAutoNum type="arabicPeriod"/>
            </a:pPr>
            <a:r>
              <a:rPr lang="en-US" sz="2200" dirty="0"/>
              <a:t>Thanks to the new system, our team meetings were far more productive, and we ended up ahead of schedule. Our team’s collaboration led to what our CEO called the best party he had ever attended. </a:t>
            </a:r>
          </a:p>
          <a:p>
            <a:pPr marL="457200" indent="-457200">
              <a:spcBef>
                <a:spcPts val="600"/>
              </a:spcBef>
              <a:buFont typeface="+mj-lt"/>
              <a:buAutoNum type="arabicPeriod"/>
            </a:pPr>
            <a:r>
              <a:rPr lang="en-US" sz="2200" dirty="0"/>
              <a:t>In my previous job as an event coordinator, I worked with a team of 5 to plan and execute company events and conferences. Last year, we collaborated on the company’s annual party for over 500 employees.</a:t>
            </a:r>
          </a:p>
          <a:p>
            <a:pPr marL="457200" indent="-457200">
              <a:spcBef>
                <a:spcPts val="600"/>
              </a:spcBef>
              <a:buFont typeface="+mj-lt"/>
              <a:buAutoNum type="arabicPeriod"/>
            </a:pPr>
            <a:r>
              <a:rPr lang="en-US" sz="2200" dirty="0"/>
              <a:t>Even though I was the most junior person on the team, I organized a project management system that would allow us to check in with each other daily. They’d never done this before, but everyone loved the virtual task-tracking features. </a:t>
            </a:r>
          </a:p>
          <a:p>
            <a:pPr>
              <a:lnSpc>
                <a:spcPct val="150000"/>
              </a:lnSpc>
            </a:pPr>
            <a:endParaRPr lang="en-US" dirty="0"/>
          </a:p>
        </p:txBody>
      </p:sp>
    </p:spTree>
    <p:extLst>
      <p:ext uri="{BB962C8B-B14F-4D97-AF65-F5344CB8AC3E}">
        <p14:creationId xmlns:p14="http://schemas.microsoft.com/office/powerpoint/2010/main" val="555116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order is</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1053397"/>
            <a:ext cx="11006138" cy="3869048"/>
          </a:xfrm>
        </p:spPr>
        <p:txBody>
          <a:bodyPr/>
          <a:lstStyle/>
          <a:p>
            <a:pPr>
              <a:spcBef>
                <a:spcPts val="600"/>
              </a:spcBef>
            </a:pPr>
            <a:r>
              <a:rPr lang="en-US" b="1" dirty="0"/>
              <a:t>Essential skills - Works well as part of a team</a:t>
            </a:r>
          </a:p>
          <a:p>
            <a:pPr>
              <a:spcBef>
                <a:spcPts val="600"/>
              </a:spcBef>
            </a:pPr>
            <a:r>
              <a:rPr lang="en-US" sz="2200" dirty="0"/>
              <a:t>3.  In my previous job as an event coordinator, I worked with a team of 5 to plan and execute company events and conferences. Last year, we collaborated on the company’s annual party for over 500 employees.</a:t>
            </a:r>
          </a:p>
          <a:p>
            <a:pPr>
              <a:spcBef>
                <a:spcPts val="600"/>
              </a:spcBef>
            </a:pPr>
            <a:r>
              <a:rPr lang="en-US" sz="2200" dirty="0"/>
              <a:t>1.  There were so many moving pieces. Everyone on our team had different responsibilities, but we all had to work together to bring the party to life. </a:t>
            </a:r>
          </a:p>
          <a:p>
            <a:pPr>
              <a:spcBef>
                <a:spcPts val="600"/>
              </a:spcBef>
            </a:pPr>
            <a:r>
              <a:rPr lang="en-US" sz="2200" dirty="0"/>
              <a:t>4.  Even though I was the most junior person on the team, I organized a project management system that would allow us to check in with each other daily. They’d never done this before, but everyone loved the virtual task-tracking features. </a:t>
            </a:r>
          </a:p>
          <a:p>
            <a:pPr>
              <a:spcBef>
                <a:spcPts val="600"/>
              </a:spcBef>
            </a:pPr>
            <a:r>
              <a:rPr lang="en-US" sz="2200" dirty="0"/>
              <a:t>2.  Thanks to the new system, our team meetings were far more productive, and we ended up ahead of schedule. Ultimately, our team’s collaboration led to what our CEO called the best party he had ever attended. </a:t>
            </a:r>
          </a:p>
          <a:p>
            <a:pPr>
              <a:lnSpc>
                <a:spcPct val="150000"/>
              </a:lnSpc>
            </a:pPr>
            <a:endParaRPr lang="en-US" dirty="0"/>
          </a:p>
        </p:txBody>
      </p:sp>
    </p:spTree>
    <p:extLst>
      <p:ext uri="{BB962C8B-B14F-4D97-AF65-F5344CB8AC3E}">
        <p14:creationId xmlns:p14="http://schemas.microsoft.com/office/powerpoint/2010/main" val="19421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Your STAR example</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1472497"/>
            <a:ext cx="10515600" cy="3869048"/>
          </a:xfrm>
        </p:spPr>
        <p:txBody>
          <a:bodyPr/>
          <a:lstStyle/>
          <a:p>
            <a:pPr>
              <a:lnSpc>
                <a:spcPct val="150000"/>
              </a:lnSpc>
            </a:pPr>
            <a:r>
              <a:rPr lang="en-US" dirty="0"/>
              <a:t>Think of 1 skill required in a job you would like to apply for.</a:t>
            </a:r>
          </a:p>
          <a:p>
            <a:pPr>
              <a:lnSpc>
                <a:spcPct val="150000"/>
              </a:lnSpc>
            </a:pPr>
            <a:endParaRPr lang="en-US" dirty="0"/>
          </a:p>
          <a:p>
            <a:pPr>
              <a:lnSpc>
                <a:spcPct val="150000"/>
              </a:lnSpc>
            </a:pPr>
            <a:r>
              <a:rPr lang="en-US" dirty="0"/>
              <a:t>Using the STAR method, think of or write down an example of how you applied this skill using a real-life example.</a:t>
            </a:r>
          </a:p>
        </p:txBody>
      </p:sp>
    </p:spTree>
    <p:extLst>
      <p:ext uri="{BB962C8B-B14F-4D97-AF65-F5344CB8AC3E}">
        <p14:creationId xmlns:p14="http://schemas.microsoft.com/office/powerpoint/2010/main" val="1741219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C429AE-21D0-B24D-706C-A95518C804A4}"/>
              </a:ext>
            </a:extLst>
          </p:cNvPr>
          <p:cNvSpPr>
            <a:spLocks noGrp="1"/>
          </p:cNvSpPr>
          <p:nvPr>
            <p:ph type="ctrTitle"/>
          </p:nvPr>
        </p:nvSpPr>
        <p:spPr>
          <a:xfrm>
            <a:off x="1215637" y="1711554"/>
            <a:ext cx="10001003" cy="3313333"/>
          </a:xfrm>
        </p:spPr>
        <p:txBody>
          <a:bodyPr/>
          <a:lstStyle/>
          <a:p>
            <a:r>
              <a:rPr lang="en-GB" sz="4000" dirty="0">
                <a:solidFill>
                  <a:schemeClr val="bg1"/>
                </a:solidFill>
              </a:rPr>
              <a:t>Activity 4</a:t>
            </a:r>
            <a:br>
              <a:rPr lang="en-GB" sz="4000" b="1" dirty="0">
                <a:solidFill>
                  <a:schemeClr val="bg1"/>
                </a:solidFill>
              </a:rPr>
            </a:br>
            <a:br>
              <a:rPr lang="en-GB" sz="4000" b="1" dirty="0">
                <a:solidFill>
                  <a:schemeClr val="bg1"/>
                </a:solidFill>
              </a:rPr>
            </a:br>
            <a:r>
              <a:rPr lang="en-GB" sz="4000" dirty="0">
                <a:latin typeface="Arial" panose="020B0604020202020204" pitchFamily="34" charset="0"/>
                <a:cs typeface="Arial" panose="020B0604020202020204" pitchFamily="34" charset="0"/>
              </a:rPr>
              <a:t>Cover letter quiz</a:t>
            </a:r>
            <a:br>
              <a:rPr lang="en-GB" sz="4000" dirty="0">
                <a:latin typeface="Arial" panose="020B0604020202020204" pitchFamily="34" charset="0"/>
                <a:cs typeface="Arial" panose="020B0604020202020204" pitchFamily="34" charset="0"/>
              </a:rPr>
            </a:br>
            <a:br>
              <a:rPr lang="en-GB" sz="4000" kern="0"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endParaRPr lang="en-US" sz="4000" dirty="0"/>
          </a:p>
        </p:txBody>
      </p:sp>
    </p:spTree>
    <p:extLst>
      <p:ext uri="{BB962C8B-B14F-4D97-AF65-F5344CB8AC3E}">
        <p14:creationId xmlns:p14="http://schemas.microsoft.com/office/powerpoint/2010/main" val="3027582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What should you include?</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977900"/>
            <a:ext cx="10515600" cy="4223945"/>
          </a:xfrm>
        </p:spPr>
        <p:txBody>
          <a:bodyPr/>
          <a:lstStyle/>
          <a:p>
            <a:pPr marL="457200" indent="-457200">
              <a:spcBef>
                <a:spcPts val="600"/>
              </a:spcBef>
              <a:buFont typeface="+mj-lt"/>
              <a:buAutoNum type="alphaLcParenR"/>
            </a:pPr>
            <a:r>
              <a:rPr lang="en-US" dirty="0"/>
              <a:t>Which vacancy you are applying for and how you found out about the job</a:t>
            </a:r>
          </a:p>
          <a:p>
            <a:pPr marL="457200" indent="-457200">
              <a:spcBef>
                <a:spcPts val="600"/>
              </a:spcBef>
              <a:buFont typeface="+mj-lt"/>
              <a:buAutoNum type="alphaLcParenR"/>
            </a:pPr>
            <a:r>
              <a:rPr lang="en-US" dirty="0"/>
              <a:t>Brief biography (a little bit of info about you) </a:t>
            </a:r>
          </a:p>
          <a:p>
            <a:pPr marL="457200" indent="-457200">
              <a:spcBef>
                <a:spcPts val="600"/>
              </a:spcBef>
              <a:buFont typeface="+mj-lt"/>
              <a:buAutoNum type="alphaLcParenR"/>
            </a:pPr>
            <a:r>
              <a:rPr lang="en-US" dirty="0"/>
              <a:t>Your experience and skills related to the job </a:t>
            </a:r>
          </a:p>
          <a:p>
            <a:pPr marL="457200" indent="-457200">
              <a:spcBef>
                <a:spcPts val="600"/>
              </a:spcBef>
              <a:buFont typeface="+mj-lt"/>
              <a:buAutoNum type="alphaLcParenR"/>
            </a:pPr>
            <a:r>
              <a:rPr lang="en-US" dirty="0"/>
              <a:t>Any negative personal qualities </a:t>
            </a:r>
          </a:p>
          <a:p>
            <a:pPr marL="457200" indent="-457200">
              <a:spcBef>
                <a:spcPts val="600"/>
              </a:spcBef>
              <a:buFont typeface="+mj-lt"/>
              <a:buAutoNum type="alphaLcParenR"/>
            </a:pPr>
            <a:r>
              <a:rPr lang="en-US" dirty="0"/>
              <a:t>Your motivation for applying for this job </a:t>
            </a:r>
          </a:p>
          <a:p>
            <a:pPr marL="457200" indent="-457200">
              <a:spcBef>
                <a:spcPts val="600"/>
              </a:spcBef>
              <a:buFont typeface="+mj-lt"/>
              <a:buAutoNum type="alphaLcParenR"/>
            </a:pPr>
            <a:r>
              <a:rPr lang="en-US" dirty="0"/>
              <a:t>The reason you left your previous job </a:t>
            </a:r>
          </a:p>
          <a:p>
            <a:pPr marL="457200" indent="-457200">
              <a:spcBef>
                <a:spcPts val="600"/>
              </a:spcBef>
              <a:buFont typeface="+mj-lt"/>
              <a:buAutoNum type="alphaLcParenR"/>
            </a:pPr>
            <a:r>
              <a:rPr lang="en-US" dirty="0"/>
              <a:t>Your desired salary </a:t>
            </a:r>
          </a:p>
          <a:p>
            <a:pPr marL="457200" indent="-457200">
              <a:spcBef>
                <a:spcPts val="600"/>
              </a:spcBef>
              <a:buFont typeface="+mj-lt"/>
              <a:buAutoNum type="alphaLcParenR"/>
            </a:pPr>
            <a:r>
              <a:rPr lang="en-US" dirty="0"/>
              <a:t>A detailed list of your qualifications </a:t>
            </a:r>
          </a:p>
          <a:p>
            <a:pPr marL="457200" indent="-457200">
              <a:spcBef>
                <a:spcPts val="600"/>
              </a:spcBef>
              <a:buFont typeface="+mj-lt"/>
              <a:buAutoNum type="alphaLcParenR"/>
            </a:pPr>
            <a:r>
              <a:rPr lang="en-US" dirty="0"/>
              <a:t>What you can offer the company </a:t>
            </a:r>
          </a:p>
          <a:p>
            <a:pPr marL="457200" indent="-457200">
              <a:spcBef>
                <a:spcPts val="600"/>
              </a:spcBef>
              <a:buFont typeface="+mj-lt"/>
              <a:buAutoNum type="alphaLcParenR"/>
            </a:pPr>
            <a:r>
              <a:rPr lang="en-US" dirty="0"/>
              <a:t>Tell them which other documents you are attaching with the cover letter </a:t>
            </a:r>
          </a:p>
          <a:p>
            <a:pPr marL="457200" indent="-457200">
              <a:spcBef>
                <a:spcPts val="600"/>
              </a:spcBef>
              <a:buFont typeface="+mj-lt"/>
              <a:buAutoNum type="alphaLcParenR"/>
            </a:pPr>
            <a:r>
              <a:rPr lang="en-US" dirty="0"/>
              <a:t>Disability, impairment or health condition </a:t>
            </a:r>
            <a:r>
              <a:rPr lang="en-US" b="1" dirty="0"/>
              <a:t>This is your choice</a:t>
            </a:r>
          </a:p>
          <a:p>
            <a:pPr>
              <a:lnSpc>
                <a:spcPct val="150000"/>
              </a:lnSpc>
            </a:pPr>
            <a:endParaRPr lang="en-US" dirty="0"/>
          </a:p>
        </p:txBody>
      </p:sp>
    </p:spTree>
    <p:extLst>
      <p:ext uri="{BB962C8B-B14F-4D97-AF65-F5344CB8AC3E}">
        <p14:creationId xmlns:p14="http://schemas.microsoft.com/office/powerpoint/2010/main" val="13332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2">
                                            <p:txEl>
                                              <p:pRg st="5" end="5"/>
                                            </p:tx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2">
                                            <p:txEl>
                                              <p:pRg st="7" end="7"/>
                                            </p:txEl>
                                          </p:spTgt>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2">
                                            <p:txEl>
                                              <p:pRg st="9" end="9"/>
                                            </p:txEl>
                                          </p:spTgt>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nodeType="afterEffect">
                                  <p:stCondLst>
                                    <p:cond delay="100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Include</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1333500"/>
            <a:ext cx="10515600" cy="4223945"/>
          </a:xfrm>
        </p:spPr>
        <p:txBody>
          <a:bodyPr/>
          <a:lstStyle/>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a</a:t>
            </a:r>
            <a:r>
              <a:rPr lang="en-GB" sz="2400" dirty="0">
                <a:effectLst/>
                <a:latin typeface="Arial" panose="020B0604020202020204" pitchFamily="34" charset="0"/>
                <a:ea typeface="Calibri" panose="020F0502020204030204" pitchFamily="34" charset="0"/>
                <a:cs typeface="Arial" panose="020B0604020202020204" pitchFamily="34" charset="0"/>
              </a:rPr>
              <a:t>) Which vacancy you are applying for and how you found out about the job</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b</a:t>
            </a:r>
            <a:r>
              <a:rPr lang="en-GB" sz="2400" dirty="0">
                <a:effectLst/>
                <a:latin typeface="Arial" panose="020B0604020202020204" pitchFamily="34" charset="0"/>
                <a:ea typeface="Calibri" panose="020F0502020204030204" pitchFamily="34" charset="0"/>
                <a:cs typeface="Arial" panose="020B0604020202020204" pitchFamily="34" charset="0"/>
              </a:rPr>
              <a:t>) Brief biography (a little bit of info about you) </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c</a:t>
            </a:r>
            <a:r>
              <a:rPr lang="en-GB" sz="2400" dirty="0">
                <a:effectLst/>
                <a:latin typeface="Arial" panose="020B0604020202020204" pitchFamily="34" charset="0"/>
                <a:ea typeface="Calibri" panose="020F0502020204030204" pitchFamily="34" charset="0"/>
                <a:cs typeface="Arial" panose="020B0604020202020204" pitchFamily="34" charset="0"/>
              </a:rPr>
              <a:t>) Your experience and skills related to the job </a:t>
            </a:r>
            <a:endParaRPr lang="en-GB" sz="24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e</a:t>
            </a:r>
            <a:r>
              <a:rPr lang="en-GB" sz="2400" dirty="0">
                <a:effectLst/>
                <a:latin typeface="Arial" panose="020B0604020202020204" pitchFamily="34" charset="0"/>
                <a:ea typeface="Calibri" panose="020F0502020204030204" pitchFamily="34" charset="0"/>
                <a:cs typeface="Arial" panose="020B0604020202020204" pitchFamily="34" charset="0"/>
              </a:rPr>
              <a:t>) Your motivation for applying for this job </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i</a:t>
            </a:r>
            <a:r>
              <a:rPr lang="en-GB" sz="2400" dirty="0">
                <a:effectLst/>
                <a:latin typeface="Arial" panose="020B0604020202020204" pitchFamily="34" charset="0"/>
                <a:ea typeface="Calibri" panose="020F0502020204030204" pitchFamily="34" charset="0"/>
                <a:cs typeface="Arial" panose="020B0604020202020204" pitchFamily="34" charset="0"/>
              </a:rPr>
              <a:t>) What you can offer the company </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j</a:t>
            </a:r>
            <a:r>
              <a:rPr lang="en-GB" sz="2400" dirty="0">
                <a:effectLst/>
                <a:latin typeface="Arial" panose="020B0604020202020204" pitchFamily="34" charset="0"/>
                <a:ea typeface="Calibri" panose="020F0502020204030204" pitchFamily="34" charset="0"/>
                <a:cs typeface="Arial" panose="020B0604020202020204" pitchFamily="34" charset="0"/>
              </a:rPr>
              <a:t>) Tell them which other documents you are attaching with the cover letter </a:t>
            </a:r>
          </a:p>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k</a:t>
            </a:r>
            <a:r>
              <a:rPr lang="en-GB" sz="2400" dirty="0">
                <a:latin typeface="Arial" panose="020B0604020202020204" pitchFamily="34" charset="0"/>
                <a:ea typeface="Calibri" panose="020F0502020204030204" pitchFamily="34" charset="0"/>
                <a:cs typeface="Arial" panose="020B0604020202020204" pitchFamily="34" charset="0"/>
              </a:rPr>
              <a:t>) Disability, impairment or health condition – </a:t>
            </a:r>
            <a:r>
              <a:rPr lang="en-GB" sz="2400" b="1" dirty="0">
                <a:latin typeface="Arial" panose="020B0604020202020204" pitchFamily="34" charset="0"/>
                <a:ea typeface="Calibri" panose="020F0502020204030204" pitchFamily="34" charset="0"/>
                <a:cs typeface="Arial" panose="020B0604020202020204" pitchFamily="34" charset="0"/>
              </a:rPr>
              <a:t>This is your choice</a:t>
            </a:r>
            <a:endParaRPr lang="en-GB" sz="2400" b="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endParaRPr lang="en-US" dirty="0"/>
          </a:p>
        </p:txBody>
      </p:sp>
    </p:spTree>
    <p:extLst>
      <p:ext uri="{BB962C8B-B14F-4D97-AF65-F5344CB8AC3E}">
        <p14:creationId xmlns:p14="http://schemas.microsoft.com/office/powerpoint/2010/main" val="48076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2">
                                            <p:txEl>
                                              <p:pRg st="5" end="5"/>
                                            </p:tx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sz="2800" dirty="0">
                <a:latin typeface="Arial"/>
                <a:cs typeface="Arial"/>
              </a:rPr>
              <a:t>Talking about disability at application stage</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1054100"/>
            <a:ext cx="11056938" cy="4223945"/>
          </a:xfrm>
        </p:spPr>
        <p:txBody>
          <a:bodyPr/>
          <a:lstStyle/>
          <a:p>
            <a:pPr fontAlgn="base">
              <a:spcBef>
                <a:spcPts val="600"/>
              </a:spcBef>
            </a:pPr>
            <a:r>
              <a:rPr lang="en-US" sz="2400" dirty="0">
                <a:latin typeface="Arial" panose="020B0604020202020204" pitchFamily="34" charset="0"/>
                <a:cs typeface="Arial" panose="020B0604020202020204" pitchFamily="34" charset="0"/>
              </a:rPr>
              <a:t>Your application should be about how your skills and experience make you the right person for the role. You do not need to focus on your condition in your application form unless you want to.</a:t>
            </a:r>
          </a:p>
          <a:p>
            <a:pPr fontAlgn="base">
              <a:spcBef>
                <a:spcPts val="600"/>
              </a:spcBef>
            </a:pPr>
            <a:r>
              <a:rPr lang="en-US" sz="2400" dirty="0">
                <a:latin typeface="Arial" panose="020B0604020202020204" pitchFamily="34" charset="0"/>
                <a:cs typeface="Arial" panose="020B0604020202020204" pitchFamily="34" charset="0"/>
              </a:rPr>
              <a:t>You do not have to answer any questions about disability.</a:t>
            </a:r>
          </a:p>
          <a:p>
            <a:pPr fontAlgn="base">
              <a:spcBef>
                <a:spcPts val="600"/>
              </a:spcBef>
            </a:pPr>
            <a:r>
              <a:rPr lang="en-US" sz="2400" dirty="0">
                <a:latin typeface="Arial" panose="020B0604020202020204" pitchFamily="34" charset="0"/>
                <a:cs typeface="Arial" panose="020B0604020202020204" pitchFamily="34" charset="0"/>
              </a:rPr>
              <a:t>Including your condition might increase your chances of getting an interview or job offer if:</a:t>
            </a:r>
          </a:p>
          <a:p>
            <a:pPr marL="342900" indent="-342900" fontAlgn="base">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the employer wants to interview more disabled people</a:t>
            </a:r>
          </a:p>
          <a:p>
            <a:pPr marL="342900" indent="-342900" fontAlgn="base">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it’s relevant to the skills needed for the job</a:t>
            </a:r>
          </a:p>
          <a:p>
            <a:pPr fontAlgn="base">
              <a:spcBef>
                <a:spcPts val="600"/>
              </a:spcBef>
            </a:pPr>
            <a:r>
              <a:rPr lang="en-US" sz="2400" dirty="0">
                <a:latin typeface="Arial" panose="020B0604020202020204" pitchFamily="34" charset="0"/>
                <a:cs typeface="Arial" panose="020B0604020202020204" pitchFamily="34" charset="0"/>
              </a:rPr>
              <a:t>If you mention your condition on the application form and do not receive an interview, this could be discrimination. But this is hard to prove.</a:t>
            </a:r>
          </a:p>
          <a:p>
            <a:pPr fontAlgn="base">
              <a:spcBef>
                <a:spcPts val="600"/>
              </a:spcBef>
            </a:pPr>
            <a:r>
              <a:rPr lang="en-US" sz="2400" dirty="0">
                <a:latin typeface="Arial" panose="020B0604020202020204" pitchFamily="34" charset="0"/>
                <a:cs typeface="Arial" panose="020B0604020202020204" pitchFamily="34" charset="0"/>
              </a:rPr>
              <a:t>You might want to wait until you have a job offer to mention your condition. If the offer is withdrawn, it’s easier to prove this is discrimination.</a:t>
            </a:r>
          </a:p>
          <a:p>
            <a:pPr>
              <a:lnSpc>
                <a:spcPct val="150000"/>
              </a:lnSpc>
            </a:pPr>
            <a:endParaRPr lang="en-US" dirty="0"/>
          </a:p>
        </p:txBody>
      </p:sp>
    </p:spTree>
    <p:extLst>
      <p:ext uri="{BB962C8B-B14F-4D97-AF65-F5344CB8AC3E}">
        <p14:creationId xmlns:p14="http://schemas.microsoft.com/office/powerpoint/2010/main" val="2648691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US" dirty="0"/>
              <a:t>Objectives</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1472497"/>
            <a:ext cx="10515600" cy="3869048"/>
          </a:xfrm>
        </p:spPr>
        <p:txBody>
          <a:bodyPr/>
          <a:lstStyle/>
          <a:p>
            <a:pPr marL="342900" indent="-342900">
              <a:lnSpc>
                <a:spcPct val="150000"/>
              </a:lnSpc>
              <a:buFont typeface="Arial" panose="020B0604020202020204" pitchFamily="34" charset="0"/>
              <a:buChar char="•"/>
            </a:pPr>
            <a:r>
              <a:rPr lang="en-US" dirty="0"/>
              <a:t>To learn the most effective format or layout of a cover letter</a:t>
            </a:r>
          </a:p>
          <a:p>
            <a:pPr marL="342900" indent="-342900">
              <a:lnSpc>
                <a:spcPct val="150000"/>
              </a:lnSpc>
              <a:buFont typeface="Arial" panose="020B0604020202020204" pitchFamily="34" charset="0"/>
              <a:buChar char="•"/>
            </a:pPr>
            <a:r>
              <a:rPr lang="en-US" dirty="0"/>
              <a:t>To learn how to use cover letters when applying for jobs</a:t>
            </a:r>
          </a:p>
          <a:p>
            <a:pPr marL="342900" indent="-342900">
              <a:lnSpc>
                <a:spcPct val="150000"/>
              </a:lnSpc>
              <a:buFont typeface="Arial" panose="020B0604020202020204" pitchFamily="34" charset="0"/>
              <a:buChar char="•"/>
            </a:pPr>
            <a:r>
              <a:rPr lang="en-US" dirty="0"/>
              <a:t>To start to create your own cover letter</a:t>
            </a:r>
          </a:p>
          <a:p>
            <a:pPr marL="342900" indent="-342900">
              <a:lnSpc>
                <a:spcPct val="150000"/>
              </a:lnSpc>
              <a:buFont typeface="Arial" panose="020B0604020202020204" pitchFamily="34" charset="0"/>
              <a:buChar char="•"/>
            </a:pPr>
            <a:r>
              <a:rPr lang="en-US" dirty="0"/>
              <a:t>To learn about how to complete an application form</a:t>
            </a:r>
          </a:p>
          <a:p>
            <a:pPr marL="342900" indent="-342900">
              <a:lnSpc>
                <a:spcPct val="150000"/>
              </a:lnSpc>
              <a:buFont typeface="Arial" panose="020B0604020202020204" pitchFamily="34" charset="0"/>
              <a:buChar char="•"/>
            </a:pPr>
            <a:r>
              <a:rPr lang="en-US" dirty="0"/>
              <a:t>To learn about the STAR method</a:t>
            </a:r>
          </a:p>
        </p:txBody>
      </p:sp>
    </p:spTree>
    <p:extLst>
      <p:ext uri="{BB962C8B-B14F-4D97-AF65-F5344CB8AC3E}">
        <p14:creationId xmlns:p14="http://schemas.microsoft.com/office/powerpoint/2010/main" val="393769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sz="2800" dirty="0">
                <a:latin typeface="Arial" panose="020B0604020202020204" pitchFamily="34" charset="0"/>
                <a:cs typeface="Arial" panose="020B0604020202020204" pitchFamily="34" charset="0"/>
              </a:rPr>
              <a:t>Disability confident employers</a:t>
            </a:r>
            <a:endParaRPr lang="en-GB" dirty="0"/>
          </a:p>
        </p:txBody>
      </p:sp>
      <p:pic>
        <p:nvPicPr>
          <p:cNvPr id="6" name="Picture 5" descr="Disability Confident Committed logo">
            <a:extLst>
              <a:ext uri="{FF2B5EF4-FFF2-40B4-BE49-F238E27FC236}">
                <a16:creationId xmlns:a16="http://schemas.microsoft.com/office/drawing/2014/main" id="{49DCD863-39A9-3F8C-3A34-DAD3D2D8C959}"/>
              </a:ext>
            </a:extLst>
          </p:cNvPr>
          <p:cNvPicPr>
            <a:picLocks noChangeAspect="1"/>
          </p:cNvPicPr>
          <p:nvPr/>
        </p:nvPicPr>
        <p:blipFill>
          <a:blip r:embed="rId3"/>
          <a:stretch>
            <a:fillRect/>
          </a:stretch>
        </p:blipFill>
        <p:spPr>
          <a:xfrm>
            <a:off x="351087" y="1102028"/>
            <a:ext cx="3693641" cy="2462427"/>
          </a:xfrm>
          <a:prstGeom prst="rect">
            <a:avLst/>
          </a:prstGeom>
        </p:spPr>
      </p:pic>
      <p:pic>
        <p:nvPicPr>
          <p:cNvPr id="7" name="Picture 6" descr="Disability confident employer logo">
            <a:extLst>
              <a:ext uri="{FF2B5EF4-FFF2-40B4-BE49-F238E27FC236}">
                <a16:creationId xmlns:a16="http://schemas.microsoft.com/office/drawing/2014/main" id="{E5B8B03D-4F90-2F07-25B0-6EF923475B00}"/>
              </a:ext>
            </a:extLst>
          </p:cNvPr>
          <p:cNvPicPr>
            <a:picLocks noChangeAspect="1"/>
          </p:cNvPicPr>
          <p:nvPr/>
        </p:nvPicPr>
        <p:blipFill>
          <a:blip r:embed="rId4"/>
          <a:stretch>
            <a:fillRect/>
          </a:stretch>
        </p:blipFill>
        <p:spPr>
          <a:xfrm>
            <a:off x="4230080" y="2555663"/>
            <a:ext cx="3693641" cy="1780335"/>
          </a:xfrm>
          <a:prstGeom prst="rect">
            <a:avLst/>
          </a:prstGeom>
        </p:spPr>
      </p:pic>
      <p:pic>
        <p:nvPicPr>
          <p:cNvPr id="8" name="Picture 7" descr="Disability confident leader logo">
            <a:extLst>
              <a:ext uri="{FF2B5EF4-FFF2-40B4-BE49-F238E27FC236}">
                <a16:creationId xmlns:a16="http://schemas.microsoft.com/office/drawing/2014/main" id="{23644F9B-CB91-0A72-26DD-D1C7CBCCF843}"/>
              </a:ext>
            </a:extLst>
          </p:cNvPr>
          <p:cNvPicPr>
            <a:picLocks noChangeAspect="1"/>
          </p:cNvPicPr>
          <p:nvPr/>
        </p:nvPicPr>
        <p:blipFill>
          <a:blip r:embed="rId5"/>
          <a:stretch>
            <a:fillRect/>
          </a:stretch>
        </p:blipFill>
        <p:spPr>
          <a:xfrm>
            <a:off x="8109073" y="3860535"/>
            <a:ext cx="3693642" cy="1780335"/>
          </a:xfrm>
          <a:prstGeom prst="rect">
            <a:avLst/>
          </a:prstGeom>
        </p:spPr>
      </p:pic>
    </p:spTree>
    <p:extLst>
      <p:ext uri="{BB962C8B-B14F-4D97-AF65-F5344CB8AC3E}">
        <p14:creationId xmlns:p14="http://schemas.microsoft.com/office/powerpoint/2010/main" val="2949555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C429AE-21D0-B24D-706C-A95518C804A4}"/>
              </a:ext>
            </a:extLst>
          </p:cNvPr>
          <p:cNvSpPr>
            <a:spLocks noGrp="1"/>
          </p:cNvSpPr>
          <p:nvPr>
            <p:ph type="ctrTitle"/>
          </p:nvPr>
        </p:nvSpPr>
        <p:spPr>
          <a:xfrm>
            <a:off x="1215637" y="1711554"/>
            <a:ext cx="10001003" cy="3313333"/>
          </a:xfrm>
        </p:spPr>
        <p:txBody>
          <a:bodyPr/>
          <a:lstStyle/>
          <a:p>
            <a:r>
              <a:rPr lang="en-GB" sz="4000" dirty="0">
                <a:solidFill>
                  <a:schemeClr val="bg1"/>
                </a:solidFill>
              </a:rPr>
              <a:t>Application forms</a:t>
            </a:r>
            <a:br>
              <a:rPr lang="en-GB" sz="4000" b="1" dirty="0">
                <a:solidFill>
                  <a:schemeClr val="bg1"/>
                </a:solidFill>
              </a:rPr>
            </a:br>
            <a:br>
              <a:rPr lang="en-GB" sz="4000" dirty="0">
                <a:latin typeface="Arial" panose="020B0604020202020204" pitchFamily="34" charset="0"/>
                <a:cs typeface="Arial" panose="020B0604020202020204" pitchFamily="34" charset="0"/>
              </a:rPr>
            </a:br>
            <a:br>
              <a:rPr lang="en-GB" sz="4000" kern="0"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endParaRPr lang="en-US" sz="4000" dirty="0"/>
          </a:p>
        </p:txBody>
      </p:sp>
    </p:spTree>
    <p:extLst>
      <p:ext uri="{BB962C8B-B14F-4D97-AF65-F5344CB8AC3E}">
        <p14:creationId xmlns:p14="http://schemas.microsoft.com/office/powerpoint/2010/main" val="3555282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What is an application form?</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1333500"/>
            <a:ext cx="10515600" cy="4223945"/>
          </a:xfrm>
        </p:spPr>
        <p:txBody>
          <a:bodyPr/>
          <a:lstStyle/>
          <a:p>
            <a:pPr>
              <a:lnSpc>
                <a:spcPct val="150000"/>
              </a:lnSpc>
            </a:pPr>
            <a:r>
              <a:rPr lang="en-US" dirty="0"/>
              <a:t>Application forms are usually the first stage of a selection process. </a:t>
            </a:r>
          </a:p>
          <a:p>
            <a:pPr>
              <a:lnSpc>
                <a:spcPct val="150000"/>
              </a:lnSpc>
            </a:pPr>
            <a:r>
              <a:rPr lang="en-US" dirty="0"/>
              <a:t>They can be either online or on paper. If you put in the time and effort, you can make a great impression on an employer. </a:t>
            </a:r>
          </a:p>
          <a:p>
            <a:pPr>
              <a:lnSpc>
                <a:spcPct val="150000"/>
              </a:lnSpc>
            </a:pPr>
            <a:r>
              <a:rPr lang="en-US" dirty="0"/>
              <a:t>An employer will generally receive many applications for an advertised post. So it’s crucial that you spend plenty of time completing your form. </a:t>
            </a:r>
          </a:p>
          <a:p>
            <a:pPr>
              <a:lnSpc>
                <a:spcPct val="150000"/>
              </a:lnSpc>
            </a:pPr>
            <a:r>
              <a:rPr lang="en-US" dirty="0"/>
              <a:t>Many of the questions are as detailed as you would get in an interview.</a:t>
            </a:r>
          </a:p>
          <a:p>
            <a:pPr>
              <a:lnSpc>
                <a:spcPct val="150000"/>
              </a:lnSpc>
            </a:pPr>
            <a:endParaRPr lang="en-US" dirty="0"/>
          </a:p>
        </p:txBody>
      </p:sp>
    </p:spTree>
    <p:extLst>
      <p:ext uri="{BB962C8B-B14F-4D97-AF65-F5344CB8AC3E}">
        <p14:creationId xmlns:p14="http://schemas.microsoft.com/office/powerpoint/2010/main" val="314204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Structure of an application form</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1333500"/>
            <a:ext cx="10515600" cy="4223945"/>
          </a:xfrm>
        </p:spPr>
        <p:txBody>
          <a:bodyPr/>
          <a:lstStyle/>
          <a:p>
            <a:pPr>
              <a:lnSpc>
                <a:spcPct val="150000"/>
              </a:lnSpc>
            </a:pPr>
            <a:r>
              <a:rPr lang="en-US" dirty="0"/>
              <a:t>An application form will usually start by asking you to complete your personal details. </a:t>
            </a:r>
          </a:p>
          <a:p>
            <a:pPr>
              <a:lnSpc>
                <a:spcPct val="150000"/>
              </a:lnSpc>
            </a:pPr>
            <a:r>
              <a:rPr lang="en-US" dirty="0"/>
              <a:t>You will also be asked to complete education and work history.</a:t>
            </a:r>
          </a:p>
          <a:p>
            <a:pPr>
              <a:lnSpc>
                <a:spcPct val="150000"/>
              </a:lnSpc>
            </a:pPr>
            <a:r>
              <a:rPr lang="en-US" dirty="0"/>
              <a:t>You will be asked to provide specific references.</a:t>
            </a:r>
          </a:p>
          <a:p>
            <a:pPr>
              <a:lnSpc>
                <a:spcPct val="150000"/>
              </a:lnSpc>
            </a:pPr>
            <a:r>
              <a:rPr lang="en-US" dirty="0"/>
              <a:t>Some forms may ask application questions related to the job.</a:t>
            </a:r>
          </a:p>
          <a:p>
            <a:pPr>
              <a:lnSpc>
                <a:spcPct val="150000"/>
              </a:lnSpc>
            </a:pPr>
            <a:endParaRPr lang="en-US" dirty="0"/>
          </a:p>
        </p:txBody>
      </p:sp>
    </p:spTree>
    <p:extLst>
      <p:ext uri="{BB962C8B-B14F-4D97-AF65-F5344CB8AC3E}">
        <p14:creationId xmlns:p14="http://schemas.microsoft.com/office/powerpoint/2010/main" val="47841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Use the job description</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1333500"/>
            <a:ext cx="10515600" cy="4223945"/>
          </a:xfrm>
        </p:spPr>
        <p:txBody>
          <a:bodyPr/>
          <a:lstStyle/>
          <a:p>
            <a:pPr>
              <a:lnSpc>
                <a:spcPct val="150000"/>
              </a:lnSpc>
            </a:pPr>
            <a:r>
              <a:rPr lang="en-US" dirty="0"/>
              <a:t>Identify the essential and desirable skills and qualities the recruiter is looking for.</a:t>
            </a:r>
          </a:p>
          <a:p>
            <a:pPr>
              <a:lnSpc>
                <a:spcPct val="150000"/>
              </a:lnSpc>
            </a:pPr>
            <a:r>
              <a:rPr lang="en-US" dirty="0"/>
              <a:t>Make sure your answers clearly show you have these. Use the STAR method.</a:t>
            </a:r>
          </a:p>
          <a:p>
            <a:pPr>
              <a:lnSpc>
                <a:spcPct val="150000"/>
              </a:lnSpc>
            </a:pPr>
            <a:r>
              <a:rPr lang="en-US" dirty="0"/>
              <a:t>Recruiters will look for the skills in the job description. If you include these, it’s a quick way for them to see you have the skills for the job.</a:t>
            </a:r>
          </a:p>
          <a:p>
            <a:pPr>
              <a:lnSpc>
                <a:spcPct val="150000"/>
              </a:lnSpc>
            </a:pPr>
            <a:endParaRPr lang="en-US" dirty="0"/>
          </a:p>
        </p:txBody>
      </p:sp>
    </p:spTree>
    <p:extLst>
      <p:ext uri="{BB962C8B-B14F-4D97-AF65-F5344CB8AC3E}">
        <p14:creationId xmlns:p14="http://schemas.microsoft.com/office/powerpoint/2010/main" val="170371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Checking application forms</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1333500"/>
            <a:ext cx="10515600" cy="4223945"/>
          </a:xfrm>
        </p:spPr>
        <p:txBody>
          <a:bodyPr/>
          <a:lstStyle/>
          <a:p>
            <a:pPr>
              <a:lnSpc>
                <a:spcPct val="150000"/>
              </a:lnSpc>
            </a:pPr>
            <a:r>
              <a:rPr lang="en-US" dirty="0"/>
              <a:t>Before you complete the form, read it thoroughly. Make sure to follow instructions. </a:t>
            </a:r>
          </a:p>
          <a:p>
            <a:pPr>
              <a:lnSpc>
                <a:spcPct val="150000"/>
              </a:lnSpc>
            </a:pPr>
            <a:r>
              <a:rPr lang="en-US" dirty="0"/>
              <a:t>Check when the closing date is. Give yourself time to complete the form well before this date.</a:t>
            </a:r>
          </a:p>
          <a:p>
            <a:pPr>
              <a:lnSpc>
                <a:spcPct val="150000"/>
              </a:lnSpc>
            </a:pPr>
            <a:r>
              <a:rPr lang="en-US" dirty="0"/>
              <a:t>Some employers may move the closing date forward if they’ve had enough applications.</a:t>
            </a:r>
          </a:p>
          <a:p>
            <a:pPr>
              <a:lnSpc>
                <a:spcPct val="150000"/>
              </a:lnSpc>
            </a:pPr>
            <a:endParaRPr lang="en-US" dirty="0"/>
          </a:p>
        </p:txBody>
      </p:sp>
    </p:spTree>
    <p:extLst>
      <p:ext uri="{BB962C8B-B14F-4D97-AF65-F5344CB8AC3E}">
        <p14:creationId xmlns:p14="http://schemas.microsoft.com/office/powerpoint/2010/main" val="355466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Checking application forms 2</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1333500"/>
            <a:ext cx="10515600" cy="4223945"/>
          </a:xfrm>
        </p:spPr>
        <p:txBody>
          <a:bodyPr/>
          <a:lstStyle/>
          <a:p>
            <a:pPr>
              <a:lnSpc>
                <a:spcPct val="150000"/>
              </a:lnSpc>
            </a:pPr>
            <a:r>
              <a:rPr lang="en-US" dirty="0"/>
              <a:t>When you have completed your form, use a spelling and grammar checker.</a:t>
            </a:r>
          </a:p>
          <a:p>
            <a:pPr>
              <a:lnSpc>
                <a:spcPct val="150000"/>
              </a:lnSpc>
            </a:pPr>
            <a:r>
              <a:rPr lang="en-US" dirty="0"/>
              <a:t>If possible, ask someone to read it back to you. They should also check for spelling and grammatical errors.</a:t>
            </a:r>
          </a:p>
          <a:p>
            <a:pPr>
              <a:lnSpc>
                <a:spcPct val="150000"/>
              </a:lnSpc>
            </a:pPr>
            <a:r>
              <a:rPr lang="en-US" dirty="0"/>
              <a:t>The person who checks your application form needs to be able to give you honest and helpful feedback.</a:t>
            </a:r>
          </a:p>
          <a:p>
            <a:pPr>
              <a:lnSpc>
                <a:spcPct val="150000"/>
              </a:lnSpc>
            </a:pPr>
            <a:r>
              <a:rPr lang="en-US" dirty="0"/>
              <a:t>Take a copy of your application form to the interview to remember what you told the employer.</a:t>
            </a:r>
          </a:p>
          <a:p>
            <a:pPr>
              <a:lnSpc>
                <a:spcPct val="150000"/>
              </a:lnSpc>
            </a:pPr>
            <a:endParaRPr lang="en-US" dirty="0"/>
          </a:p>
        </p:txBody>
      </p:sp>
    </p:spTree>
    <p:extLst>
      <p:ext uri="{BB962C8B-B14F-4D97-AF65-F5344CB8AC3E}">
        <p14:creationId xmlns:p14="http://schemas.microsoft.com/office/powerpoint/2010/main" val="227367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Reviewing your actions</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1472497"/>
            <a:ext cx="10515600" cy="3869048"/>
          </a:xfrm>
        </p:spPr>
        <p:txBody>
          <a:bodyPr/>
          <a:lstStyle/>
          <a:p>
            <a:pPr>
              <a:spcAft>
                <a:spcPts val="1200"/>
              </a:spcAft>
              <a:buClr>
                <a:srgbClr val="7030A0"/>
              </a:buClr>
            </a:pPr>
            <a:r>
              <a:rPr lang="en-US" sz="2400" dirty="0">
                <a:latin typeface="Arial" panose="020B0604020202020204" pitchFamily="34" charset="0"/>
                <a:cs typeface="Arial" panose="020B0604020202020204" pitchFamily="34" charset="0"/>
              </a:rPr>
              <a:t>It's important to review your action plans regularly. </a:t>
            </a:r>
          </a:p>
          <a:p>
            <a:pPr>
              <a:spcAft>
                <a:spcPts val="1200"/>
              </a:spcAft>
              <a:buClr>
                <a:srgbClr val="7030A0"/>
              </a:buClr>
            </a:pPr>
            <a:r>
              <a:rPr lang="en-US" sz="2400" dirty="0">
                <a:latin typeface="Arial" panose="020B0604020202020204" pitchFamily="34" charset="0"/>
                <a:cs typeface="Arial" panose="020B0604020202020204" pitchFamily="34" charset="0"/>
              </a:rPr>
              <a:t>Ask yourself the following questions:</a:t>
            </a:r>
          </a:p>
          <a:p>
            <a:pPr marL="342900" indent="-342900">
              <a:spcAft>
                <a:spcPts val="1200"/>
              </a:spcAft>
              <a:buClr>
                <a:srgbClr val="7030A0"/>
              </a:buClr>
              <a:buFont typeface="Arial" panose="020B0604020202020204" pitchFamily="34" charset="0"/>
              <a:buChar char="•"/>
            </a:pPr>
            <a:r>
              <a:rPr lang="en-US" sz="2400" dirty="0">
                <a:latin typeface="Arial" panose="020B0604020202020204" pitchFamily="34" charset="0"/>
                <a:cs typeface="Arial" panose="020B0604020202020204" pitchFamily="34" charset="0"/>
              </a:rPr>
              <a:t>Has the goal been achieved or changed?</a:t>
            </a:r>
          </a:p>
          <a:p>
            <a:pPr marL="342900" indent="-342900">
              <a:spcAft>
                <a:spcPts val="1200"/>
              </a:spcAft>
              <a:buClr>
                <a:srgbClr val="7030A0"/>
              </a:buClr>
              <a:buFont typeface="Arial" panose="020B0604020202020204" pitchFamily="34" charset="0"/>
              <a:buChar char="•"/>
            </a:pPr>
            <a:r>
              <a:rPr lang="en-US" sz="2400" dirty="0">
                <a:latin typeface="Arial" panose="020B0604020202020204" pitchFamily="34" charset="0"/>
                <a:cs typeface="Arial" panose="020B0604020202020204" pitchFamily="34" charset="0"/>
              </a:rPr>
              <a:t>Which steps were achieved and why?</a:t>
            </a:r>
          </a:p>
          <a:p>
            <a:pPr marL="342900" indent="-342900">
              <a:spcAft>
                <a:spcPts val="1200"/>
              </a:spcAft>
              <a:buClr>
                <a:srgbClr val="7030A0"/>
              </a:buClr>
              <a:buFont typeface="Arial" panose="020B0604020202020204" pitchFamily="34" charset="0"/>
              <a:buChar char="•"/>
            </a:pPr>
            <a:r>
              <a:rPr lang="en-US" sz="2400" dirty="0">
                <a:latin typeface="Arial" panose="020B0604020202020204" pitchFamily="34" charset="0"/>
                <a:cs typeface="Arial" panose="020B0604020202020204" pitchFamily="34" charset="0"/>
              </a:rPr>
              <a:t>Which steps were not met and why?</a:t>
            </a:r>
          </a:p>
          <a:p>
            <a:pPr marL="342900" indent="-342900">
              <a:spcAft>
                <a:spcPts val="1200"/>
              </a:spcAft>
              <a:buClr>
                <a:srgbClr val="7030A0"/>
              </a:buClr>
              <a:buFont typeface="Arial" panose="020B0604020202020204" pitchFamily="34" charset="0"/>
              <a:buChar char="•"/>
            </a:pPr>
            <a:r>
              <a:rPr lang="en-US" sz="2400" dirty="0">
                <a:latin typeface="Arial" panose="020B0604020202020204" pitchFamily="34" charset="0"/>
                <a:cs typeface="Arial" panose="020B0604020202020204" pitchFamily="34" charset="0"/>
              </a:rPr>
              <a:t>If you were doing it again, what would you change?</a:t>
            </a:r>
          </a:p>
        </p:txBody>
      </p:sp>
    </p:spTree>
    <p:extLst>
      <p:ext uri="{BB962C8B-B14F-4D97-AF65-F5344CB8AC3E}">
        <p14:creationId xmlns:p14="http://schemas.microsoft.com/office/powerpoint/2010/main" val="3784288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AA3831-00AE-37DA-8256-334580D036E3}"/>
              </a:ext>
            </a:extLst>
          </p:cNvPr>
          <p:cNvSpPr>
            <a:spLocks noGrp="1"/>
          </p:cNvSpPr>
          <p:nvPr>
            <p:ph type="title"/>
          </p:nvPr>
        </p:nvSpPr>
        <p:spPr>
          <a:xfrm>
            <a:off x="479841" y="333547"/>
            <a:ext cx="10515600" cy="811673"/>
          </a:xfrm>
        </p:spPr>
        <p:txBody>
          <a:bodyPr/>
          <a:lstStyle/>
          <a:p>
            <a:r>
              <a:rPr lang="en-GB" sz="4400" dirty="0">
                <a:solidFill>
                  <a:schemeClr val="accent2"/>
                </a:solidFill>
              </a:rPr>
              <a:t>Learn at Scope</a:t>
            </a:r>
          </a:p>
        </p:txBody>
      </p:sp>
      <p:pic>
        <p:nvPicPr>
          <p:cNvPr id="4" name="Picture 3">
            <a:extLst>
              <a:ext uri="{FF2B5EF4-FFF2-40B4-BE49-F238E27FC236}">
                <a16:creationId xmlns:a16="http://schemas.microsoft.com/office/drawing/2014/main" id="{41D09549-2A26-B7BC-1959-6CC0130F793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525" y="1875600"/>
            <a:ext cx="3100949" cy="3106800"/>
          </a:xfrm>
          <a:prstGeom prst="rect">
            <a:avLst/>
          </a:prstGeom>
        </p:spPr>
      </p:pic>
    </p:spTree>
    <p:extLst>
      <p:ext uri="{BB962C8B-B14F-4D97-AF65-F5344CB8AC3E}">
        <p14:creationId xmlns:p14="http://schemas.microsoft.com/office/powerpoint/2010/main" val="2115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US" dirty="0">
                <a:latin typeface="Arial"/>
                <a:cs typeface="Arial"/>
              </a:rPr>
              <a:t>What is Learn at Scope?</a:t>
            </a:r>
            <a:endParaRPr lang="en-GB" dirty="0"/>
          </a:p>
        </p:txBody>
      </p:sp>
      <p:sp>
        <p:nvSpPr>
          <p:cNvPr id="7" name="TextBox 6">
            <a:extLst>
              <a:ext uri="{FF2B5EF4-FFF2-40B4-BE49-F238E27FC236}">
                <a16:creationId xmlns:a16="http://schemas.microsoft.com/office/drawing/2014/main" id="{9B3618A3-0A48-0224-D166-E7FA8E84107C}"/>
              </a:ext>
            </a:extLst>
          </p:cNvPr>
          <p:cNvSpPr txBox="1"/>
          <p:nvPr/>
        </p:nvSpPr>
        <p:spPr>
          <a:xfrm>
            <a:off x="550863" y="1281538"/>
            <a:ext cx="10783444" cy="32316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2400" b="0" i="0" u="none" strike="noStrike" kern="1200" cap="none" spc="0" normalizeH="0" baseline="0" noProof="0" dirty="0">
                <a:ln>
                  <a:noFill/>
                </a:ln>
                <a:solidFill>
                  <a:srgbClr val="340458"/>
                </a:solidFill>
                <a:effectLst/>
                <a:uLnTx/>
                <a:uFillTx/>
                <a:latin typeface="Arial"/>
                <a:ea typeface="+mn-ea"/>
                <a:cs typeface="Arial"/>
              </a:rPr>
              <a:t>Learn at Scope is Scope’s eLearning platform.</a:t>
            </a:r>
          </a:p>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2400" b="0" i="0" u="none" strike="noStrike" kern="1200" cap="none" spc="0" normalizeH="0" baseline="0" noProof="0" dirty="0">
                <a:ln>
                  <a:noFill/>
                </a:ln>
                <a:solidFill>
                  <a:srgbClr val="340458"/>
                </a:solidFill>
                <a:effectLst/>
                <a:uLnTx/>
                <a:uFillTx/>
                <a:latin typeface="Arial"/>
                <a:ea typeface="+mn-ea"/>
                <a:cs typeface="Arial"/>
              </a:rPr>
              <a:t>It is exclusively for Scope customers and offers further support to achieve your goals.</a:t>
            </a:r>
          </a:p>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2400" b="0" i="0" u="none" strike="noStrike" kern="1200" cap="none" spc="0" normalizeH="0" baseline="0" noProof="0" dirty="0">
                <a:ln>
                  <a:noFill/>
                </a:ln>
                <a:solidFill>
                  <a:srgbClr val="340458"/>
                </a:solidFill>
                <a:effectLst/>
                <a:uLnTx/>
                <a:uFillTx/>
                <a:latin typeface="Arial"/>
                <a:ea typeface="+mn-ea"/>
                <a:cs typeface="Arial"/>
              </a:rPr>
              <a:t>As it’s a digital resource you can use it on your home computer, on a tablet or on a smartphone.</a:t>
            </a:r>
          </a:p>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2400" b="0" i="0" u="none" strike="noStrike" kern="1200" cap="none" spc="0" normalizeH="0" baseline="0" noProof="0" dirty="0">
                <a:ln>
                  <a:noFill/>
                </a:ln>
                <a:solidFill>
                  <a:srgbClr val="340458"/>
                </a:solidFill>
                <a:effectLst/>
                <a:uLnTx/>
                <a:uFillTx/>
                <a:latin typeface="Arial"/>
                <a:ea typeface="+mn-ea"/>
                <a:cs typeface="Arial"/>
              </a:rPr>
              <a:t>It is available 24 hours a day.</a:t>
            </a:r>
          </a:p>
        </p:txBody>
      </p:sp>
    </p:spTree>
    <p:extLst>
      <p:ext uri="{BB962C8B-B14F-4D97-AF65-F5344CB8AC3E}">
        <p14:creationId xmlns:p14="http://schemas.microsoft.com/office/powerpoint/2010/main" val="2056488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C429AE-21D0-B24D-706C-A95518C804A4}"/>
              </a:ext>
            </a:extLst>
          </p:cNvPr>
          <p:cNvSpPr>
            <a:spLocks noGrp="1"/>
          </p:cNvSpPr>
          <p:nvPr>
            <p:ph type="ctrTitle"/>
          </p:nvPr>
        </p:nvSpPr>
        <p:spPr>
          <a:xfrm>
            <a:off x="1215637" y="1711554"/>
            <a:ext cx="10001003" cy="3313333"/>
          </a:xfrm>
        </p:spPr>
        <p:txBody>
          <a:bodyPr/>
          <a:lstStyle/>
          <a:p>
            <a:r>
              <a:rPr lang="en-GB" sz="4000" dirty="0">
                <a:solidFill>
                  <a:schemeClr val="bg1"/>
                </a:solidFill>
              </a:rPr>
              <a:t>Activity 1</a:t>
            </a:r>
            <a:br>
              <a:rPr lang="en-GB" sz="4000" b="1" dirty="0">
                <a:solidFill>
                  <a:schemeClr val="bg1"/>
                </a:solidFill>
              </a:rPr>
            </a:br>
            <a:br>
              <a:rPr lang="en-GB" sz="4000" b="1" dirty="0">
                <a:solidFill>
                  <a:schemeClr val="bg1"/>
                </a:solidFill>
              </a:rPr>
            </a:br>
            <a:r>
              <a:rPr lang="en-GB" sz="4000" dirty="0">
                <a:latin typeface="Arial" panose="020B0604020202020204" pitchFamily="34" charset="0"/>
                <a:cs typeface="Arial" panose="020B0604020202020204" pitchFamily="34" charset="0"/>
              </a:rPr>
              <a:t>Why is a cover letter important? </a:t>
            </a:r>
            <a:br>
              <a:rPr lang="en-GB" sz="4000" dirty="0">
                <a:latin typeface="Arial" panose="020B0604020202020204" pitchFamily="34" charset="0"/>
                <a:cs typeface="Arial" panose="020B0604020202020204" pitchFamily="34" charset="0"/>
              </a:rPr>
            </a:br>
            <a:endParaRPr lang="en-US" sz="4000" dirty="0"/>
          </a:p>
        </p:txBody>
      </p:sp>
    </p:spTree>
    <p:extLst>
      <p:ext uri="{BB962C8B-B14F-4D97-AF65-F5344CB8AC3E}">
        <p14:creationId xmlns:p14="http://schemas.microsoft.com/office/powerpoint/2010/main" val="5746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AA3831-00AE-37DA-8256-334580D036E3}"/>
              </a:ext>
            </a:extLst>
          </p:cNvPr>
          <p:cNvSpPr>
            <a:spLocks noGrp="1"/>
          </p:cNvSpPr>
          <p:nvPr>
            <p:ph type="title"/>
          </p:nvPr>
        </p:nvSpPr>
        <p:spPr>
          <a:xfrm>
            <a:off x="479841" y="333547"/>
            <a:ext cx="10515600" cy="811673"/>
          </a:xfrm>
        </p:spPr>
        <p:txBody>
          <a:bodyPr/>
          <a:lstStyle/>
          <a:p>
            <a:r>
              <a:rPr lang="en-GB" sz="4400" dirty="0">
                <a:solidFill>
                  <a:schemeClr val="accent2"/>
                </a:solidFill>
              </a:rPr>
              <a:t>Scope job board</a:t>
            </a:r>
          </a:p>
        </p:txBody>
      </p:sp>
      <p:pic>
        <p:nvPicPr>
          <p:cNvPr id="5" name="Picture 4">
            <a:extLst>
              <a:ext uri="{FF2B5EF4-FFF2-40B4-BE49-F238E27FC236}">
                <a16:creationId xmlns:a16="http://schemas.microsoft.com/office/drawing/2014/main" id="{50BEC9E7-B495-1A15-36DB-0D32FF19195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4241" y="1875600"/>
            <a:ext cx="3106800" cy="3106800"/>
          </a:xfrm>
          <a:prstGeom prst="rect">
            <a:avLst/>
          </a:prstGeom>
        </p:spPr>
      </p:pic>
    </p:spTree>
    <p:extLst>
      <p:ext uri="{BB962C8B-B14F-4D97-AF65-F5344CB8AC3E}">
        <p14:creationId xmlns:p14="http://schemas.microsoft.com/office/powerpoint/2010/main" val="3618080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US" dirty="0">
                <a:latin typeface="Arial"/>
                <a:cs typeface="Arial"/>
              </a:rPr>
              <a:t>What is the Scope job board?</a:t>
            </a:r>
            <a:endParaRPr lang="en-GB" dirty="0"/>
          </a:p>
        </p:txBody>
      </p:sp>
      <p:sp>
        <p:nvSpPr>
          <p:cNvPr id="7" name="TextBox 6">
            <a:extLst>
              <a:ext uri="{FF2B5EF4-FFF2-40B4-BE49-F238E27FC236}">
                <a16:creationId xmlns:a16="http://schemas.microsoft.com/office/drawing/2014/main" id="{9B3618A3-0A48-0224-D166-E7FA8E84107C}"/>
              </a:ext>
            </a:extLst>
          </p:cNvPr>
          <p:cNvSpPr txBox="1"/>
          <p:nvPr/>
        </p:nvSpPr>
        <p:spPr>
          <a:xfrm>
            <a:off x="550863" y="1281538"/>
            <a:ext cx="10783444" cy="249299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2400" b="0" i="0" u="none" strike="noStrike" kern="1200" cap="none" spc="0" normalizeH="0" baseline="0" noProof="0" dirty="0">
                <a:ln>
                  <a:noFill/>
                </a:ln>
                <a:solidFill>
                  <a:srgbClr val="340458"/>
                </a:solidFill>
                <a:effectLst/>
                <a:uLnTx/>
                <a:uFillTx/>
                <a:latin typeface="Arial"/>
                <a:ea typeface="+mn-ea"/>
                <a:cs typeface="Arial"/>
              </a:rPr>
              <a:t>The Scope job board is exclusive for Scope customers.</a:t>
            </a:r>
          </a:p>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2400" b="0" i="0" u="none" strike="noStrike" kern="1200" cap="none" spc="0" normalizeH="0" baseline="0" noProof="0" dirty="0">
                <a:ln>
                  <a:noFill/>
                </a:ln>
                <a:solidFill>
                  <a:srgbClr val="340458"/>
                </a:solidFill>
                <a:effectLst/>
                <a:uLnTx/>
                <a:uFillTx/>
                <a:latin typeface="Arial"/>
                <a:ea typeface="+mn-ea"/>
                <a:cs typeface="Arial"/>
              </a:rPr>
              <a:t>It advertises job vacancies with Disability Confident employers.</a:t>
            </a:r>
          </a:p>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2400" b="0" i="0" u="none" strike="noStrike" kern="1200" cap="none" spc="0" normalizeH="0" baseline="0" noProof="0" dirty="0">
                <a:ln>
                  <a:noFill/>
                </a:ln>
                <a:solidFill>
                  <a:srgbClr val="340458"/>
                </a:solidFill>
                <a:effectLst/>
                <a:uLnTx/>
                <a:uFillTx/>
                <a:latin typeface="Arial"/>
                <a:ea typeface="+mn-ea"/>
                <a:cs typeface="Arial"/>
              </a:rPr>
              <a:t>It has a range of job sectors and job types.</a:t>
            </a:r>
          </a:p>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2400" b="0" i="0" u="none" strike="noStrike" kern="1200" cap="none" spc="0" normalizeH="0" baseline="0" noProof="0" dirty="0">
                <a:ln>
                  <a:noFill/>
                </a:ln>
                <a:solidFill>
                  <a:srgbClr val="340458"/>
                </a:solidFill>
                <a:effectLst/>
                <a:uLnTx/>
                <a:uFillTx/>
                <a:latin typeface="Arial"/>
                <a:ea typeface="+mn-ea"/>
                <a:cs typeface="Arial"/>
              </a:rPr>
              <a:t>It is available 24 hours a day and is updated regularly.</a:t>
            </a:r>
          </a:p>
        </p:txBody>
      </p:sp>
    </p:spTree>
    <p:extLst>
      <p:ext uri="{BB962C8B-B14F-4D97-AF65-F5344CB8AC3E}">
        <p14:creationId xmlns:p14="http://schemas.microsoft.com/office/powerpoint/2010/main" val="390939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AA3831-00AE-37DA-8256-334580D036E3}"/>
              </a:ext>
            </a:extLst>
          </p:cNvPr>
          <p:cNvSpPr>
            <a:spLocks noGrp="1"/>
          </p:cNvSpPr>
          <p:nvPr>
            <p:ph type="title"/>
          </p:nvPr>
        </p:nvSpPr>
        <p:spPr>
          <a:xfrm>
            <a:off x="479841" y="333547"/>
            <a:ext cx="10515600" cy="811673"/>
          </a:xfrm>
        </p:spPr>
        <p:txBody>
          <a:bodyPr/>
          <a:lstStyle/>
          <a:p>
            <a:r>
              <a:rPr lang="en-US" sz="4400" dirty="0">
                <a:solidFill>
                  <a:schemeClr val="accent2"/>
                </a:solidFill>
              </a:rPr>
              <a:t>How to use the Scope job board</a:t>
            </a:r>
            <a:endParaRPr lang="en-GB" sz="4400" dirty="0">
              <a:solidFill>
                <a:schemeClr val="accent2"/>
              </a:solidFill>
            </a:endParaRPr>
          </a:p>
        </p:txBody>
      </p:sp>
      <p:pic>
        <p:nvPicPr>
          <p:cNvPr id="7" name="Picture 6" descr="Job Board Introduction video">
            <a:hlinkClick r:id="rId3"/>
            <a:extLst>
              <a:ext uri="{FF2B5EF4-FFF2-40B4-BE49-F238E27FC236}">
                <a16:creationId xmlns:a16="http://schemas.microsoft.com/office/drawing/2014/main" id="{033714F2-3A37-6957-DAA0-8ED474EAF17F}"/>
              </a:ext>
            </a:extLst>
          </p:cNvPr>
          <p:cNvPicPr>
            <a:picLocks noChangeAspect="1"/>
          </p:cNvPicPr>
          <p:nvPr/>
        </p:nvPicPr>
        <p:blipFill>
          <a:blip r:embed="rId4"/>
          <a:stretch>
            <a:fillRect/>
          </a:stretch>
        </p:blipFill>
        <p:spPr>
          <a:xfrm>
            <a:off x="1243466" y="1384667"/>
            <a:ext cx="9259592" cy="5220429"/>
          </a:xfrm>
          <a:prstGeom prst="rect">
            <a:avLst/>
          </a:prstGeom>
        </p:spPr>
      </p:pic>
    </p:spTree>
    <p:extLst>
      <p:ext uri="{BB962C8B-B14F-4D97-AF65-F5344CB8AC3E}">
        <p14:creationId xmlns:p14="http://schemas.microsoft.com/office/powerpoint/2010/main" val="1478432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AA3831-00AE-37DA-8256-334580D036E3}"/>
              </a:ext>
            </a:extLst>
          </p:cNvPr>
          <p:cNvSpPr>
            <a:spLocks noGrp="1"/>
          </p:cNvSpPr>
          <p:nvPr>
            <p:ph type="title"/>
          </p:nvPr>
        </p:nvSpPr>
        <p:spPr>
          <a:xfrm>
            <a:off x="479841" y="333547"/>
            <a:ext cx="10515600" cy="811673"/>
          </a:xfrm>
        </p:spPr>
        <p:txBody>
          <a:bodyPr/>
          <a:lstStyle/>
          <a:p>
            <a:r>
              <a:rPr lang="en-GB" sz="4400" dirty="0">
                <a:solidFill>
                  <a:schemeClr val="accent2"/>
                </a:solidFill>
              </a:rPr>
              <a:t>Feedback</a:t>
            </a:r>
          </a:p>
        </p:txBody>
      </p:sp>
      <p:sp>
        <p:nvSpPr>
          <p:cNvPr id="2" name="Text Placeholder 1">
            <a:extLst>
              <a:ext uri="{FF2B5EF4-FFF2-40B4-BE49-F238E27FC236}">
                <a16:creationId xmlns:a16="http://schemas.microsoft.com/office/drawing/2014/main" id="{42240823-A1DB-3693-0673-27200FBC51D9}"/>
              </a:ext>
            </a:extLst>
          </p:cNvPr>
          <p:cNvSpPr>
            <a:spLocks noGrp="1"/>
          </p:cNvSpPr>
          <p:nvPr>
            <p:ph type="body" sz="quarter" idx="10"/>
          </p:nvPr>
        </p:nvSpPr>
        <p:spPr>
          <a:xfrm>
            <a:off x="429041" y="1257163"/>
            <a:ext cx="11548694" cy="811674"/>
          </a:xfrm>
        </p:spPr>
        <p:txBody>
          <a:bodyPr vert="horz" lIns="0" tIns="45720" rIns="91440" bIns="45720" rtlCol="0" anchor="t">
            <a:noAutofit/>
          </a:bodyPr>
          <a:lstStyle/>
          <a:p>
            <a:r>
              <a:rPr lang="en-GB" sz="2400" dirty="0">
                <a:latin typeface="Arial"/>
                <a:cs typeface="Arial"/>
              </a:rPr>
              <a:t>Let us know what you think so far</a:t>
            </a:r>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5E9F597-7941-157D-FF3E-BB1C11694DC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525" y="1875600"/>
            <a:ext cx="3100949" cy="3106800"/>
          </a:xfrm>
          <a:prstGeom prst="rect">
            <a:avLst/>
          </a:prstGeom>
        </p:spPr>
      </p:pic>
    </p:spTree>
    <p:extLst>
      <p:ext uri="{BB962C8B-B14F-4D97-AF65-F5344CB8AC3E}">
        <p14:creationId xmlns:p14="http://schemas.microsoft.com/office/powerpoint/2010/main" val="4283845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AA3831-00AE-37DA-8256-334580D036E3}"/>
              </a:ext>
            </a:extLst>
          </p:cNvPr>
          <p:cNvSpPr>
            <a:spLocks noGrp="1"/>
          </p:cNvSpPr>
          <p:nvPr>
            <p:ph type="title"/>
          </p:nvPr>
        </p:nvSpPr>
        <p:spPr>
          <a:xfrm>
            <a:off x="479841" y="333547"/>
            <a:ext cx="10515600" cy="811673"/>
          </a:xfrm>
        </p:spPr>
        <p:txBody>
          <a:bodyPr/>
          <a:lstStyle/>
          <a:p>
            <a:r>
              <a:rPr lang="en-GB" sz="4400" dirty="0">
                <a:solidFill>
                  <a:schemeClr val="accent2"/>
                </a:solidFill>
              </a:rPr>
              <a:t>Thank you</a:t>
            </a:r>
          </a:p>
        </p:txBody>
      </p:sp>
    </p:spTree>
    <p:extLst>
      <p:ext uri="{BB962C8B-B14F-4D97-AF65-F5344CB8AC3E}">
        <p14:creationId xmlns:p14="http://schemas.microsoft.com/office/powerpoint/2010/main" val="4186939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US" dirty="0"/>
              <a:t>Why is a cover letter important?</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1472497"/>
            <a:ext cx="10515600" cy="3869048"/>
          </a:xfrm>
        </p:spPr>
        <p:txBody>
          <a:bodyPr/>
          <a:lstStyle/>
          <a:p>
            <a:r>
              <a:rPr lang="en-GB" sz="2400" dirty="0">
                <a:latin typeface="Arial" panose="020B0604020202020204" pitchFamily="34" charset="0"/>
                <a:cs typeface="Arial" panose="020B0604020202020204" pitchFamily="34" charset="0"/>
              </a:rPr>
              <a:t>Using a pen and paper, make notes on the following:</a:t>
            </a:r>
          </a:p>
          <a:p>
            <a:endParaRPr lang="en-GB" sz="24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400" kern="1200" dirty="0">
                <a:effectLst/>
                <a:latin typeface="Arial" panose="020B0604020202020204" pitchFamily="34" charset="0"/>
                <a:ea typeface="Times New Roman" panose="02020603050405020304" pitchFamily="18" charset="0"/>
                <a:cs typeface="Arial" panose="020B0604020202020204" pitchFamily="34" charset="0"/>
              </a:rPr>
              <a:t>What you think a cover letter is for</a:t>
            </a:r>
          </a:p>
          <a:p>
            <a:pPr marL="342900" lvl="0" indent="-342900">
              <a:buFont typeface="Arial" panose="020B0604020202020204" pitchFamily="34" charset="0"/>
              <a:buChar char="•"/>
            </a:pPr>
            <a:r>
              <a:rPr lang="en-GB" sz="2400" kern="1200" dirty="0">
                <a:effectLst/>
                <a:latin typeface="Arial" panose="020B0604020202020204" pitchFamily="34" charset="0"/>
                <a:ea typeface="Times New Roman" panose="02020603050405020304" pitchFamily="18" charset="0"/>
                <a:cs typeface="Arial" panose="020B0604020202020204" pitchFamily="34" charset="0"/>
              </a:rPr>
              <a:t>Examples of cover letters you have written</a:t>
            </a:r>
          </a:p>
          <a:p>
            <a:pPr marL="342900" lvl="0" indent="-342900">
              <a:buFont typeface="Arial" panose="020B0604020202020204" pitchFamily="34" charset="0"/>
              <a:buChar char="•"/>
            </a:pPr>
            <a:r>
              <a:rPr lang="en-GB" sz="2400" kern="1200" dirty="0">
                <a:effectLst/>
                <a:latin typeface="Arial" panose="020B0604020202020204" pitchFamily="34" charset="0"/>
                <a:ea typeface="Times New Roman" panose="02020603050405020304" pitchFamily="18" charset="0"/>
                <a:cs typeface="Arial" panose="020B0604020202020204" pitchFamily="34" charset="0"/>
              </a:rPr>
              <a:t>How cover letters can help you secure a job</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Share your thoughts with the group</a:t>
            </a:r>
          </a:p>
        </p:txBody>
      </p:sp>
    </p:spTree>
    <p:extLst>
      <p:ext uri="{BB962C8B-B14F-4D97-AF65-F5344CB8AC3E}">
        <p14:creationId xmlns:p14="http://schemas.microsoft.com/office/powerpoint/2010/main" val="1356335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Cover letter impact</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1281997"/>
            <a:ext cx="10515600" cy="3869048"/>
          </a:xfrm>
        </p:spPr>
        <p:txBody>
          <a:bodyPr/>
          <a:lstStyle/>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Who you are and what job you want</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What relevant skills you have and how you'll apply them</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If you have any additional skills over and above the job advert</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Have a positive and professional attitude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What you know about the company</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To explain any gaps in your CV</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To talk about disability – this is your personal choice</a:t>
            </a:r>
          </a:p>
        </p:txBody>
      </p:sp>
    </p:spTree>
    <p:extLst>
      <p:ext uri="{BB962C8B-B14F-4D97-AF65-F5344CB8AC3E}">
        <p14:creationId xmlns:p14="http://schemas.microsoft.com/office/powerpoint/2010/main" val="230378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2">
                                            <p:txEl>
                                              <p:pRg st="5" end="5"/>
                                            </p:tx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Cover letter format</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1104197"/>
            <a:ext cx="11133138" cy="3869048"/>
          </a:xfrm>
        </p:spPr>
        <p:txBody>
          <a:bodyPr/>
          <a:lstStyle/>
          <a:p>
            <a:pPr marL="342900" indent="-342900">
              <a:lnSpc>
                <a:spcPct val="15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Be clear and honest</a:t>
            </a:r>
          </a:p>
          <a:p>
            <a:pPr marL="342900" indent="-342900">
              <a:lnSpc>
                <a:spcPct val="15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Keep to the facts and tell them how you can do the job</a:t>
            </a:r>
          </a:p>
          <a:p>
            <a:pPr marL="342900" indent="-342900">
              <a:lnSpc>
                <a:spcPct val="15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Describe how you developed your skills and qualifications</a:t>
            </a:r>
          </a:p>
          <a:p>
            <a:pPr marL="342900" indent="-342900">
              <a:lnSpc>
                <a:spcPct val="15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Include the job reference number (if there is one) and enter it in the opening line, for example: ‘Dear </a:t>
            </a:r>
            <a:r>
              <a:rPr lang="en-US" sz="2400" dirty="0" err="1">
                <a:latin typeface="Arial" panose="020B0604020202020204" pitchFamily="34" charset="0"/>
                <a:cs typeface="Arial" panose="020B0604020202020204" pitchFamily="34" charset="0"/>
              </a:rPr>
              <a:t>Mr</a:t>
            </a:r>
            <a:r>
              <a:rPr lang="en-US" sz="2400" dirty="0">
                <a:latin typeface="Arial" panose="020B0604020202020204" pitchFamily="34" charset="0"/>
                <a:cs typeface="Arial" panose="020B0604020202020204" pitchFamily="34" charset="0"/>
              </a:rPr>
              <a:t> Smith, Re: Job Reference 345’</a:t>
            </a:r>
          </a:p>
          <a:p>
            <a:pPr marL="342900" indent="-342900">
              <a:lnSpc>
                <a:spcPct val="15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If you start with ‘Dear Sir / Madam’, end with ‘Yours faithfully’.</a:t>
            </a:r>
          </a:p>
          <a:p>
            <a:pPr marL="342900" indent="-342900">
              <a:lnSpc>
                <a:spcPct val="15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If you start with the person’s name, ‘Dear </a:t>
            </a:r>
            <a:r>
              <a:rPr lang="en-US" sz="2400" dirty="0" err="1">
                <a:latin typeface="Arial" panose="020B0604020202020204" pitchFamily="34" charset="0"/>
                <a:cs typeface="Arial" panose="020B0604020202020204" pitchFamily="34" charset="0"/>
              </a:rPr>
              <a:t>Mr</a:t>
            </a:r>
            <a:r>
              <a:rPr lang="en-US" sz="2400" dirty="0">
                <a:latin typeface="Arial" panose="020B0604020202020204" pitchFamily="34" charset="0"/>
                <a:cs typeface="Arial" panose="020B0604020202020204" pitchFamily="34" charset="0"/>
              </a:rPr>
              <a:t> Jones’, end with ‘Yours sincerely’</a:t>
            </a:r>
          </a:p>
          <a:p>
            <a:pPr marL="342900" indent="-342900">
              <a:lnSpc>
                <a:spcPct val="15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Finally double check your spelling and grammar before sending</a:t>
            </a:r>
          </a:p>
        </p:txBody>
      </p:sp>
    </p:spTree>
    <p:extLst>
      <p:ext uri="{BB962C8B-B14F-4D97-AF65-F5344CB8AC3E}">
        <p14:creationId xmlns:p14="http://schemas.microsoft.com/office/powerpoint/2010/main" val="271848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2">
                                            <p:txEl>
                                              <p:pRg st="5" end="5"/>
                                            </p:tx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C429AE-21D0-B24D-706C-A95518C804A4}"/>
              </a:ext>
            </a:extLst>
          </p:cNvPr>
          <p:cNvSpPr>
            <a:spLocks noGrp="1"/>
          </p:cNvSpPr>
          <p:nvPr>
            <p:ph type="ctrTitle"/>
          </p:nvPr>
        </p:nvSpPr>
        <p:spPr>
          <a:xfrm>
            <a:off x="1215637" y="1711554"/>
            <a:ext cx="10001003" cy="3313333"/>
          </a:xfrm>
        </p:spPr>
        <p:txBody>
          <a:bodyPr/>
          <a:lstStyle/>
          <a:p>
            <a:r>
              <a:rPr lang="en-GB" sz="4000" dirty="0">
                <a:solidFill>
                  <a:schemeClr val="bg1"/>
                </a:solidFill>
              </a:rPr>
              <a:t>Activity 2</a:t>
            </a:r>
            <a:br>
              <a:rPr lang="en-GB" sz="4000" b="1" dirty="0">
                <a:solidFill>
                  <a:schemeClr val="bg1"/>
                </a:solidFill>
              </a:rPr>
            </a:br>
            <a:br>
              <a:rPr lang="en-GB" sz="4000" b="1" dirty="0">
                <a:solidFill>
                  <a:schemeClr val="bg1"/>
                </a:solidFill>
              </a:rPr>
            </a:br>
            <a:r>
              <a:rPr lang="en-GB" sz="4000" dirty="0">
                <a:latin typeface="Arial" panose="020B0604020202020204" pitchFamily="34" charset="0"/>
                <a:cs typeface="Arial" panose="020B0604020202020204" pitchFamily="34" charset="0"/>
              </a:rPr>
              <a:t>Review a cover letter</a:t>
            </a:r>
            <a:br>
              <a:rPr lang="en-GB" sz="4000"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endParaRPr lang="en-US" sz="4000" dirty="0"/>
          </a:p>
        </p:txBody>
      </p:sp>
    </p:spTree>
    <p:extLst>
      <p:ext uri="{BB962C8B-B14F-4D97-AF65-F5344CB8AC3E}">
        <p14:creationId xmlns:p14="http://schemas.microsoft.com/office/powerpoint/2010/main" val="3659900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Job description</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1142297"/>
            <a:ext cx="10515600" cy="3869048"/>
          </a:xfrm>
        </p:spPr>
        <p:txBody>
          <a:bodyPr/>
          <a:lstStyle/>
          <a:p>
            <a:pPr>
              <a:lnSpc>
                <a:spcPct val="150000"/>
              </a:lnSpc>
              <a:spcBef>
                <a:spcPts val="600"/>
              </a:spcBef>
            </a:pPr>
            <a:r>
              <a:rPr lang="en-US" sz="2400" dirty="0">
                <a:latin typeface="Arial" panose="020B0604020202020204" pitchFamily="34" charset="0"/>
                <a:cs typeface="Arial" panose="020B0604020202020204" pitchFamily="34" charset="0"/>
              </a:rPr>
              <a:t>Retail Assistant at Homecare</a:t>
            </a:r>
          </a:p>
          <a:p>
            <a:pPr>
              <a:lnSpc>
                <a:spcPct val="150000"/>
              </a:lnSpc>
              <a:spcBef>
                <a:spcPts val="600"/>
              </a:spcBef>
            </a:pPr>
            <a:r>
              <a:rPr lang="en-US" sz="2400" dirty="0">
                <a:latin typeface="Arial" panose="020B0604020202020204" pitchFamily="34" charset="0"/>
                <a:cs typeface="Arial" panose="020B0604020202020204" pitchFamily="34" charset="0"/>
              </a:rPr>
              <a:t>Essential skills required:</a:t>
            </a:r>
          </a:p>
          <a:p>
            <a:pPr marL="342900" indent="-342900">
              <a:lnSpc>
                <a:spcPct val="15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To be able to communicate effectively with the public and support any needs they have</a:t>
            </a:r>
          </a:p>
          <a:p>
            <a:pPr marL="342900" indent="-342900">
              <a:lnSpc>
                <a:spcPct val="15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To have experience working in the customer service sector</a:t>
            </a:r>
          </a:p>
          <a:p>
            <a:pPr marL="342900" indent="-342900">
              <a:lnSpc>
                <a:spcPct val="15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To be flexible and solve problems reactively</a:t>
            </a:r>
          </a:p>
          <a:p>
            <a:pPr marL="342900" indent="-342900">
              <a:lnSpc>
                <a:spcPct val="15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To work well in a team and independently</a:t>
            </a:r>
          </a:p>
          <a:p>
            <a:pPr marL="342900" indent="-342900">
              <a:lnSpc>
                <a:spcPct val="15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To be professional and approachable to a diverse range of customers</a:t>
            </a:r>
          </a:p>
        </p:txBody>
      </p:sp>
    </p:spTree>
    <p:extLst>
      <p:ext uri="{BB962C8B-B14F-4D97-AF65-F5344CB8AC3E}">
        <p14:creationId xmlns:p14="http://schemas.microsoft.com/office/powerpoint/2010/main" val="140631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2">
                                            <p:txEl>
                                              <p:pRg st="5" end="5"/>
                                            </p:tx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2EB085-8D34-A2B5-B936-78018F3364D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Cover letter – first half</a:t>
            </a:r>
            <a:endParaRPr lang="en-GB" dirty="0"/>
          </a:p>
        </p:txBody>
      </p:sp>
      <p:sp>
        <p:nvSpPr>
          <p:cNvPr id="2" name="Text Placeholder 1">
            <a:extLst>
              <a:ext uri="{FF2B5EF4-FFF2-40B4-BE49-F238E27FC236}">
                <a16:creationId xmlns:a16="http://schemas.microsoft.com/office/drawing/2014/main" id="{A13F456E-4D0E-081C-75FE-B903CED6B95E}"/>
              </a:ext>
            </a:extLst>
          </p:cNvPr>
          <p:cNvSpPr>
            <a:spLocks noGrp="1"/>
          </p:cNvSpPr>
          <p:nvPr>
            <p:ph type="body" sz="quarter" idx="10"/>
          </p:nvPr>
        </p:nvSpPr>
        <p:spPr>
          <a:xfrm>
            <a:off x="550862" y="951797"/>
            <a:ext cx="11107738" cy="3869048"/>
          </a:xfrm>
        </p:spPr>
        <p:txBody>
          <a:bodyPr/>
          <a:lstStyle/>
          <a:p>
            <a:pPr algn="r">
              <a:spcBef>
                <a:spcPts val="0"/>
              </a:spcBef>
              <a:spcAft>
                <a:spcPts val="0"/>
              </a:spcAft>
            </a:pPr>
            <a:r>
              <a:rPr lang="en-GB" sz="2000" kern="1200" dirty="0">
                <a:effectLst/>
                <a:latin typeface="Arial" panose="020B0604020202020204" pitchFamily="34" charset="0"/>
                <a:ea typeface="Times New Roman" panose="02020603050405020304" pitchFamily="18" charset="0"/>
                <a:cs typeface="Arial" panose="020B0604020202020204" pitchFamily="34" charset="0"/>
              </a:rPr>
              <a:t>Annie Bloggs</a:t>
            </a:r>
            <a:endParaRPr lang="en-GB" sz="2000" kern="1200" dirty="0">
              <a:effectLst/>
              <a:latin typeface="Hargreaves" panose="00000600000000000000" pitchFamily="2" charset="0"/>
              <a:ea typeface="Times New Roman" panose="02020603050405020304" pitchFamily="18" charset="0"/>
              <a:cs typeface="Arial" panose="020B0604020202020204" pitchFamily="34" charset="0"/>
            </a:endParaRPr>
          </a:p>
          <a:p>
            <a:pPr algn="r">
              <a:spcBef>
                <a:spcPts val="0"/>
              </a:spcBef>
              <a:spcAft>
                <a:spcPts val="0"/>
              </a:spcAft>
            </a:pPr>
            <a:r>
              <a:rPr lang="en-GB" sz="2000" kern="1200" dirty="0">
                <a:effectLst/>
                <a:latin typeface="Arial" panose="020B0604020202020204" pitchFamily="34" charset="0"/>
                <a:ea typeface="Times New Roman" panose="02020603050405020304" pitchFamily="18" charset="0"/>
                <a:cs typeface="Arial" panose="020B0604020202020204" pitchFamily="34" charset="0"/>
              </a:rPr>
              <a:t>123 Crown Street</a:t>
            </a:r>
            <a:endParaRPr lang="en-GB" sz="2000" kern="1200" dirty="0">
              <a:effectLst/>
              <a:latin typeface="Hargreaves" panose="00000600000000000000" pitchFamily="2" charset="0"/>
              <a:ea typeface="Times New Roman" panose="02020603050405020304" pitchFamily="18" charset="0"/>
              <a:cs typeface="Arial" panose="020B0604020202020204" pitchFamily="34" charset="0"/>
            </a:endParaRPr>
          </a:p>
          <a:p>
            <a:pPr algn="r">
              <a:spcBef>
                <a:spcPts val="0"/>
              </a:spcBef>
              <a:spcAft>
                <a:spcPts val="0"/>
              </a:spcAft>
            </a:pPr>
            <a:r>
              <a:rPr lang="en-GB" sz="2000" kern="1200" dirty="0">
                <a:effectLst/>
                <a:latin typeface="Arial" panose="020B0604020202020204" pitchFamily="34" charset="0"/>
                <a:ea typeface="Times New Roman" panose="02020603050405020304" pitchFamily="18" charset="0"/>
                <a:cs typeface="Arial" panose="020B0604020202020204" pitchFamily="34" charset="0"/>
              </a:rPr>
              <a:t>Cardiff</a:t>
            </a:r>
            <a:endParaRPr lang="en-GB" sz="2000" kern="1200" dirty="0">
              <a:effectLst/>
              <a:latin typeface="Hargreaves" panose="00000600000000000000" pitchFamily="2" charset="0"/>
              <a:ea typeface="Times New Roman" panose="02020603050405020304" pitchFamily="18" charset="0"/>
              <a:cs typeface="Arial" panose="020B0604020202020204" pitchFamily="34" charset="0"/>
            </a:endParaRPr>
          </a:p>
          <a:p>
            <a:pPr algn="r">
              <a:spcBef>
                <a:spcPts val="0"/>
              </a:spcBef>
              <a:spcAft>
                <a:spcPts val="0"/>
              </a:spcAft>
            </a:pPr>
            <a:r>
              <a:rPr lang="en-GB" sz="2000" kern="1200" dirty="0">
                <a:effectLst/>
                <a:latin typeface="Arial" panose="020B0604020202020204" pitchFamily="34" charset="0"/>
                <a:ea typeface="Times New Roman" panose="02020603050405020304" pitchFamily="18" charset="0"/>
                <a:cs typeface="Arial" panose="020B0604020202020204" pitchFamily="34" charset="0"/>
              </a:rPr>
              <a:t>CF1 1HB</a:t>
            </a:r>
            <a:endParaRPr lang="en-GB" sz="2000" kern="1200" dirty="0">
              <a:effectLst/>
              <a:latin typeface="Hargreaves" panose="00000600000000000000" pitchFamily="2" charset="0"/>
              <a:ea typeface="Times New Roman" panose="02020603050405020304" pitchFamily="18" charset="0"/>
              <a:cs typeface="Arial" panose="020B0604020202020204" pitchFamily="34" charset="0"/>
            </a:endParaRPr>
          </a:p>
          <a:p>
            <a:pPr>
              <a:spcBef>
                <a:spcPts val="0"/>
              </a:spcBef>
              <a:spcAft>
                <a:spcPts val="0"/>
              </a:spcAft>
            </a:pPr>
            <a:r>
              <a:rPr lang="en-GB" sz="2000" kern="1200" dirty="0">
                <a:effectLst/>
                <a:latin typeface="Arial" panose="020B0604020202020204" pitchFamily="34" charset="0"/>
                <a:ea typeface="Times New Roman" panose="02020603050405020304" pitchFamily="18" charset="0"/>
                <a:cs typeface="Arial" panose="020B0604020202020204" pitchFamily="34" charset="0"/>
              </a:rPr>
              <a:t>General Manager </a:t>
            </a:r>
            <a:endParaRPr lang="en-GB" sz="2000" kern="1200" dirty="0">
              <a:effectLst/>
              <a:latin typeface="Hargreaves" panose="00000600000000000000" pitchFamily="2" charset="0"/>
              <a:ea typeface="Times New Roman" panose="02020603050405020304" pitchFamily="18" charset="0"/>
              <a:cs typeface="Arial" panose="020B0604020202020204" pitchFamily="34" charset="0"/>
            </a:endParaRPr>
          </a:p>
          <a:p>
            <a:pPr>
              <a:spcBef>
                <a:spcPts val="0"/>
              </a:spcBef>
              <a:spcAft>
                <a:spcPts val="0"/>
              </a:spcAft>
            </a:pPr>
            <a:r>
              <a:rPr lang="en-GB" sz="2000" kern="1200" dirty="0">
                <a:effectLst/>
                <a:latin typeface="Arial" panose="020B0604020202020204" pitchFamily="34" charset="0"/>
                <a:ea typeface="Times New Roman" panose="02020603050405020304" pitchFamily="18" charset="0"/>
                <a:cs typeface="Arial" panose="020B0604020202020204" pitchFamily="34" charset="0"/>
              </a:rPr>
              <a:t>Homecare, Cardiff</a:t>
            </a:r>
            <a:endParaRPr lang="en-GB" sz="2000" kern="1200" dirty="0">
              <a:effectLst/>
              <a:latin typeface="Hargreaves" panose="00000600000000000000" pitchFamily="2" charset="0"/>
              <a:ea typeface="Times New Roman" panose="02020603050405020304" pitchFamily="18" charset="0"/>
              <a:cs typeface="Arial" panose="020B0604020202020204" pitchFamily="34" charset="0"/>
            </a:endParaRPr>
          </a:p>
          <a:p>
            <a:pPr>
              <a:spcBef>
                <a:spcPts val="0"/>
              </a:spcBef>
              <a:spcAft>
                <a:spcPts val="0"/>
              </a:spcAft>
            </a:pPr>
            <a:r>
              <a:rPr lang="en-GB" sz="2000" kern="1200" dirty="0">
                <a:effectLst/>
                <a:latin typeface="Arial" panose="020B0604020202020204" pitchFamily="34" charset="0"/>
                <a:ea typeface="Times New Roman" panose="02020603050405020304" pitchFamily="18" charset="0"/>
                <a:cs typeface="Arial" panose="020B0604020202020204" pitchFamily="34" charset="0"/>
              </a:rPr>
              <a:t> </a:t>
            </a:r>
            <a:endParaRPr lang="en-GB" sz="2000" kern="1200" dirty="0">
              <a:effectLst/>
              <a:latin typeface="Hargreaves" panose="00000600000000000000" pitchFamily="2" charset="0"/>
              <a:ea typeface="Times New Roman" panose="02020603050405020304" pitchFamily="18" charset="0"/>
              <a:cs typeface="Arial" panose="020B0604020202020204" pitchFamily="34" charset="0"/>
            </a:endParaRPr>
          </a:p>
          <a:p>
            <a:pPr>
              <a:spcBef>
                <a:spcPts val="0"/>
              </a:spcBef>
              <a:spcAft>
                <a:spcPts val="0"/>
              </a:spcAft>
            </a:pPr>
            <a:r>
              <a:rPr lang="en-GB" sz="2000" kern="1200" dirty="0">
                <a:effectLst/>
                <a:latin typeface="Arial" panose="020B0604020202020204" pitchFamily="34" charset="0"/>
                <a:ea typeface="Times New Roman" panose="02020603050405020304" pitchFamily="18" charset="0"/>
                <a:cs typeface="Arial" panose="020B0604020202020204" pitchFamily="34" charset="0"/>
              </a:rPr>
              <a:t>Dear Sir/Madam</a:t>
            </a:r>
            <a:endParaRPr lang="en-GB" sz="2000" kern="1200" dirty="0">
              <a:effectLst/>
              <a:latin typeface="Hargreaves" panose="00000600000000000000" pitchFamily="2" charset="0"/>
              <a:ea typeface="Times New Roman" panose="02020603050405020304" pitchFamily="18" charset="0"/>
              <a:cs typeface="Arial" panose="020B0604020202020204" pitchFamily="34" charset="0"/>
            </a:endParaRPr>
          </a:p>
          <a:p>
            <a:pPr>
              <a:spcBef>
                <a:spcPts val="0"/>
              </a:spcBef>
              <a:spcAft>
                <a:spcPts val="0"/>
              </a:spcAft>
            </a:pPr>
            <a:r>
              <a:rPr lang="en-GB" sz="2000" kern="1200" dirty="0">
                <a:effectLst/>
                <a:latin typeface="Arial" panose="020B0604020202020204" pitchFamily="34" charset="0"/>
                <a:ea typeface="Times New Roman" panose="02020603050405020304" pitchFamily="18" charset="0"/>
                <a:cs typeface="Arial" panose="020B0604020202020204" pitchFamily="34" charset="0"/>
              </a:rPr>
              <a:t> </a:t>
            </a:r>
            <a:endParaRPr lang="en-GB" sz="2000" kern="1200" dirty="0">
              <a:effectLst/>
              <a:latin typeface="Hargreaves" panose="00000600000000000000" pitchFamily="2" charset="0"/>
              <a:ea typeface="Times New Roman" panose="02020603050405020304" pitchFamily="18" charset="0"/>
              <a:cs typeface="Arial" panose="020B0604020202020204" pitchFamily="34" charset="0"/>
            </a:endParaRPr>
          </a:p>
          <a:p>
            <a:pPr>
              <a:spcBef>
                <a:spcPts val="0"/>
              </a:spcBef>
              <a:spcAft>
                <a:spcPts val="0"/>
              </a:spcAft>
            </a:pPr>
            <a:r>
              <a:rPr lang="en-GB" sz="2000" kern="1200" dirty="0">
                <a:effectLst/>
                <a:latin typeface="Arial" panose="020B0604020202020204" pitchFamily="34" charset="0"/>
                <a:ea typeface="Times New Roman" panose="02020603050405020304" pitchFamily="18" charset="0"/>
                <a:cs typeface="Arial" panose="020B0604020202020204" pitchFamily="34" charset="0"/>
              </a:rPr>
              <a:t>Re: Job reference 123456</a:t>
            </a:r>
            <a:endParaRPr lang="en-GB" sz="2000" kern="1200" dirty="0">
              <a:effectLst/>
              <a:latin typeface="Hargreaves" panose="00000600000000000000" pitchFamily="2" charset="0"/>
              <a:ea typeface="Times New Roman" panose="02020603050405020304" pitchFamily="18" charset="0"/>
              <a:cs typeface="Arial" panose="020B0604020202020204" pitchFamily="34" charset="0"/>
            </a:endParaRPr>
          </a:p>
          <a:p>
            <a:pPr>
              <a:spcBef>
                <a:spcPts val="0"/>
              </a:spcBef>
              <a:spcAft>
                <a:spcPts val="0"/>
              </a:spcAft>
            </a:pPr>
            <a:r>
              <a:rPr lang="en-GB" sz="2000" kern="1200" dirty="0">
                <a:effectLst/>
                <a:latin typeface="Arial" panose="020B0604020202020204" pitchFamily="34" charset="0"/>
                <a:ea typeface="Times New Roman" panose="02020603050405020304" pitchFamily="18" charset="0"/>
                <a:cs typeface="Arial" panose="020B0604020202020204" pitchFamily="34" charset="0"/>
              </a:rPr>
              <a:t> </a:t>
            </a:r>
            <a:endParaRPr lang="en-GB" sz="2000" kern="1200" dirty="0">
              <a:effectLst/>
              <a:latin typeface="Hargreaves" panose="00000600000000000000" pitchFamily="2" charset="0"/>
              <a:ea typeface="Times New Roman" panose="02020603050405020304" pitchFamily="18" charset="0"/>
              <a:cs typeface="Arial" panose="020B0604020202020204" pitchFamily="34" charset="0"/>
            </a:endParaRPr>
          </a:p>
          <a:p>
            <a:pPr>
              <a:spcBef>
                <a:spcPts val="0"/>
              </a:spcBef>
              <a:spcAft>
                <a:spcPts val="0"/>
              </a:spcAft>
            </a:pPr>
            <a:r>
              <a:rPr lang="en-GB" sz="2000" kern="1200" dirty="0">
                <a:effectLst/>
                <a:latin typeface="Arial" panose="020B0604020202020204" pitchFamily="34" charset="0"/>
                <a:ea typeface="Times New Roman" panose="02020603050405020304" pitchFamily="18" charset="0"/>
                <a:cs typeface="Arial" panose="020B0604020202020204" pitchFamily="34" charset="0"/>
              </a:rPr>
              <a:t>I am contacting you today to apply for the Retail Assistant role at Homecare, Cardiff, as advertised on Indeed. </a:t>
            </a:r>
          </a:p>
          <a:p>
            <a:pPr>
              <a:spcBef>
                <a:spcPts val="0"/>
              </a:spcBef>
              <a:spcAft>
                <a:spcPts val="0"/>
              </a:spcAft>
            </a:pPr>
            <a:r>
              <a:rPr lang="en-GB" sz="2000" kern="1200" dirty="0">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spcAft>
                <a:spcPts val="0"/>
              </a:spcAft>
            </a:pPr>
            <a:r>
              <a:rPr lang="en-GB" sz="2000" kern="1200" dirty="0">
                <a:effectLst/>
                <a:latin typeface="Arial" panose="020B0604020202020204" pitchFamily="34" charset="0"/>
                <a:ea typeface="Times New Roman" panose="02020603050405020304" pitchFamily="18" charset="0"/>
                <a:cs typeface="Arial" panose="020B0604020202020204" pitchFamily="34" charset="0"/>
              </a:rPr>
              <a:t>As an experienced Store Assistant, I am very interested in applying for the role. I am passionate about customer service and am excited to see that my personal traits and experience match Homecare’s values and mission.</a:t>
            </a:r>
            <a:endParaRPr lang="en-GB" sz="2000" kern="1200" dirty="0">
              <a:effectLst/>
              <a:latin typeface="Hargreaves" panose="00000600000000000000" pitchFamily="2" charset="0"/>
              <a:ea typeface="Times New Roman" panose="02020603050405020304" pitchFamily="18"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979717"/>
      </p:ext>
    </p:extLst>
  </p:cSld>
  <p:clrMapOvr>
    <a:masterClrMapping/>
  </p:clrMapOvr>
</p:sld>
</file>

<file path=ppt/theme/theme1.xml><?xml version="1.0" encoding="utf-8"?>
<a:theme xmlns:a="http://schemas.openxmlformats.org/drawingml/2006/main" name="Cover Slides">
  <a:themeElements>
    <a:clrScheme name="New Scope">
      <a:dk1>
        <a:srgbClr val="340458"/>
      </a:dk1>
      <a:lt1>
        <a:sysClr val="window" lastClr="FFFFFF"/>
      </a:lt1>
      <a:dk2>
        <a:srgbClr val="7B05E2"/>
      </a:dk2>
      <a:lt2>
        <a:srgbClr val="FFFFFF"/>
      </a:lt2>
      <a:accent1>
        <a:srgbClr val="FF7BC7"/>
      </a:accent1>
      <a:accent2>
        <a:srgbClr val="FFC0BD"/>
      </a:accent2>
      <a:accent3>
        <a:srgbClr val="FFF31A"/>
      </a:accent3>
      <a:accent4>
        <a:srgbClr val="FBFFAE"/>
      </a:accent4>
      <a:accent5>
        <a:srgbClr val="12F9C1"/>
      </a:accent5>
      <a:accent6>
        <a:srgbClr val="B3FFE6"/>
      </a:accent6>
      <a:hlink>
        <a:srgbClr val="7B05E2"/>
      </a:hlink>
      <a:folHlink>
        <a:srgbClr val="FF7B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B80CD672-5A2F-40F3-B013-DB1B74F6451A}" vid="{DD678129-88AC-4531-ADA0-06B5FF86E967}"/>
    </a:ext>
  </a:extLst>
</a:theme>
</file>

<file path=ppt/theme/theme2.xml><?xml version="1.0" encoding="utf-8"?>
<a:theme xmlns:a="http://schemas.openxmlformats.org/drawingml/2006/main" name="Section Dividers">
  <a:themeElements>
    <a:clrScheme name="New Scope">
      <a:dk1>
        <a:srgbClr val="340458"/>
      </a:dk1>
      <a:lt1>
        <a:sysClr val="window" lastClr="FFFFFF"/>
      </a:lt1>
      <a:dk2>
        <a:srgbClr val="7B05E2"/>
      </a:dk2>
      <a:lt2>
        <a:srgbClr val="FFFFFF"/>
      </a:lt2>
      <a:accent1>
        <a:srgbClr val="FF7BC7"/>
      </a:accent1>
      <a:accent2>
        <a:srgbClr val="FFC0BD"/>
      </a:accent2>
      <a:accent3>
        <a:srgbClr val="FFF31A"/>
      </a:accent3>
      <a:accent4>
        <a:srgbClr val="FBFFAE"/>
      </a:accent4>
      <a:accent5>
        <a:srgbClr val="12F9C1"/>
      </a:accent5>
      <a:accent6>
        <a:srgbClr val="B3FFE6"/>
      </a:accent6>
      <a:hlink>
        <a:srgbClr val="7B05E2"/>
      </a:hlink>
      <a:folHlink>
        <a:srgbClr val="FF7BC7"/>
      </a:folHlink>
    </a:clrScheme>
    <a:fontScheme name="Custom 4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B80CD672-5A2F-40F3-B013-DB1B74F6451A}" vid="{A2E14B18-0946-4325-A8AA-5782415DA7E3}"/>
    </a:ext>
  </a:extLst>
</a:theme>
</file>

<file path=ppt/theme/theme3.xml><?xml version="1.0" encoding="utf-8"?>
<a:theme xmlns:a="http://schemas.openxmlformats.org/drawingml/2006/main" name="Agenda">
  <a:themeElements>
    <a:clrScheme name="New Scope">
      <a:dk1>
        <a:srgbClr val="340458"/>
      </a:dk1>
      <a:lt1>
        <a:sysClr val="window" lastClr="FFFFFF"/>
      </a:lt1>
      <a:dk2>
        <a:srgbClr val="7B05E2"/>
      </a:dk2>
      <a:lt2>
        <a:srgbClr val="FFFFFF"/>
      </a:lt2>
      <a:accent1>
        <a:srgbClr val="FF7BC7"/>
      </a:accent1>
      <a:accent2>
        <a:srgbClr val="FFC0BD"/>
      </a:accent2>
      <a:accent3>
        <a:srgbClr val="FFF31A"/>
      </a:accent3>
      <a:accent4>
        <a:srgbClr val="FBFFAE"/>
      </a:accent4>
      <a:accent5>
        <a:srgbClr val="12F9C1"/>
      </a:accent5>
      <a:accent6>
        <a:srgbClr val="B3FFE6"/>
      </a:accent6>
      <a:hlink>
        <a:srgbClr val="7B05E2"/>
      </a:hlink>
      <a:folHlink>
        <a:srgbClr val="FF7BC7"/>
      </a:folHlink>
    </a:clrScheme>
    <a:fontScheme name="Custom 4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B80CD672-5A2F-40F3-B013-DB1B74F6451A}" vid="{3B25B6B7-7716-47DD-8850-FDF44889C705}"/>
    </a:ext>
  </a:extLst>
</a:theme>
</file>

<file path=ppt/theme/theme4.xml><?xml version="1.0" encoding="utf-8"?>
<a:theme xmlns:a="http://schemas.openxmlformats.org/drawingml/2006/main" name="Call out sections">
  <a:themeElements>
    <a:clrScheme name="New Scope">
      <a:dk1>
        <a:srgbClr val="340458"/>
      </a:dk1>
      <a:lt1>
        <a:sysClr val="window" lastClr="FFFFFF"/>
      </a:lt1>
      <a:dk2>
        <a:srgbClr val="7B05E2"/>
      </a:dk2>
      <a:lt2>
        <a:srgbClr val="FFFFFF"/>
      </a:lt2>
      <a:accent1>
        <a:srgbClr val="FF7BC7"/>
      </a:accent1>
      <a:accent2>
        <a:srgbClr val="FFC0BD"/>
      </a:accent2>
      <a:accent3>
        <a:srgbClr val="FFF31A"/>
      </a:accent3>
      <a:accent4>
        <a:srgbClr val="FBFFAE"/>
      </a:accent4>
      <a:accent5>
        <a:srgbClr val="12F9C1"/>
      </a:accent5>
      <a:accent6>
        <a:srgbClr val="B3FFE6"/>
      </a:accent6>
      <a:hlink>
        <a:srgbClr val="7B05E2"/>
      </a:hlink>
      <a:folHlink>
        <a:srgbClr val="FF7BC7"/>
      </a:folHlink>
    </a:clrScheme>
    <a:fontScheme name="Custom 4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B80CD672-5A2F-40F3-B013-DB1B74F6451A}" vid="{A44B7FD5-CC82-4037-959E-356409F3CAAE}"/>
    </a:ext>
  </a:extLst>
</a:theme>
</file>

<file path=ppt/theme/theme5.xml><?xml version="1.0" encoding="utf-8"?>
<a:theme xmlns:a="http://schemas.openxmlformats.org/drawingml/2006/main" name="Main Slides">
  <a:themeElements>
    <a:clrScheme name="Custom 1">
      <a:dk1>
        <a:srgbClr val="340458"/>
      </a:dk1>
      <a:lt1>
        <a:srgbClr val="FFFFFF"/>
      </a:lt1>
      <a:dk2>
        <a:srgbClr val="7B05E2"/>
      </a:dk2>
      <a:lt2>
        <a:srgbClr val="B3FFE6"/>
      </a:lt2>
      <a:accent1>
        <a:srgbClr val="7B05E1"/>
      </a:accent1>
      <a:accent2>
        <a:srgbClr val="12F9C1"/>
      </a:accent2>
      <a:accent3>
        <a:srgbClr val="FFF319"/>
      </a:accent3>
      <a:accent4>
        <a:srgbClr val="FF7BC7"/>
      </a:accent4>
      <a:accent5>
        <a:srgbClr val="FFC0BD"/>
      </a:accent5>
      <a:accent6>
        <a:srgbClr val="FBFFAE"/>
      </a:accent6>
      <a:hlink>
        <a:srgbClr val="7B05E2"/>
      </a:hlink>
      <a:folHlink>
        <a:srgbClr val="330457"/>
      </a:folHlink>
    </a:clrScheme>
    <a:fontScheme name="Custom 4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B80CD672-5A2F-40F3-B013-DB1B74F6451A}" vid="{D9D3BCE0-A3EA-4E17-B74B-6AF076CB5334}"/>
    </a:ext>
  </a:extLst>
</a:theme>
</file>

<file path=ppt/theme/theme6.xml><?xml version="1.0" encoding="utf-8"?>
<a:theme xmlns:a="http://schemas.openxmlformats.org/drawingml/2006/main" name="1_Main Slides">
  <a:themeElements>
    <a:clrScheme name="Custom 47">
      <a:dk1>
        <a:srgbClr val="340458"/>
      </a:dk1>
      <a:lt1>
        <a:sysClr val="window" lastClr="FFFFFF"/>
      </a:lt1>
      <a:dk2>
        <a:srgbClr val="7B05E2"/>
      </a:dk2>
      <a:lt2>
        <a:srgbClr val="B3FFE6"/>
      </a:lt2>
      <a:accent1>
        <a:srgbClr val="FFF31A"/>
      </a:accent1>
      <a:accent2>
        <a:srgbClr val="12F9C1"/>
      </a:accent2>
      <a:accent3>
        <a:srgbClr val="FF7BC7"/>
      </a:accent3>
      <a:accent4>
        <a:srgbClr val="FFC0BD"/>
      </a:accent4>
      <a:accent5>
        <a:srgbClr val="FBFFAE"/>
      </a:accent5>
      <a:accent6>
        <a:srgbClr val="7B05E2"/>
      </a:accent6>
      <a:hlink>
        <a:srgbClr val="12F9C1"/>
      </a:hlink>
      <a:folHlink>
        <a:srgbClr val="FFF31A"/>
      </a:folHlink>
    </a:clrScheme>
    <a:fontScheme name="Custom 4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B80CD672-5A2F-40F3-B013-DB1B74F6451A}" vid="{7D487495-ACE6-4D1B-95F0-AEB49EBA8127}"/>
    </a:ext>
  </a:extLst>
</a:theme>
</file>

<file path=ppt/theme/theme7.xml><?xml version="1.0" encoding="utf-8"?>
<a:theme xmlns:a="http://schemas.openxmlformats.org/drawingml/2006/main" name="End Slide">
  <a:themeElements>
    <a:clrScheme name="New Scope">
      <a:dk1>
        <a:srgbClr val="340458"/>
      </a:dk1>
      <a:lt1>
        <a:sysClr val="window" lastClr="FFFFFF"/>
      </a:lt1>
      <a:dk2>
        <a:srgbClr val="7B05E2"/>
      </a:dk2>
      <a:lt2>
        <a:srgbClr val="FFFFFF"/>
      </a:lt2>
      <a:accent1>
        <a:srgbClr val="FF7BC7"/>
      </a:accent1>
      <a:accent2>
        <a:srgbClr val="FFC0BD"/>
      </a:accent2>
      <a:accent3>
        <a:srgbClr val="FFF31A"/>
      </a:accent3>
      <a:accent4>
        <a:srgbClr val="FBFFAE"/>
      </a:accent4>
      <a:accent5>
        <a:srgbClr val="12F9C1"/>
      </a:accent5>
      <a:accent6>
        <a:srgbClr val="B3FFE6"/>
      </a:accent6>
      <a:hlink>
        <a:srgbClr val="7B05E2"/>
      </a:hlink>
      <a:folHlink>
        <a:srgbClr val="FF7BC7"/>
      </a:folHlink>
    </a:clrScheme>
    <a:fontScheme name="Custom 4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B80CD672-5A2F-40F3-B013-DB1B74F6451A}" vid="{4E736F3A-345A-40FB-B11A-F7930C8B3ECC}"/>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D5760129B7074091C4FDDA61768DF4" ma:contentTypeVersion="18" ma:contentTypeDescription="Create a new document." ma:contentTypeScope="" ma:versionID="0dc135a9aec9a17a3cc14f8a6b8474e5">
  <xsd:schema xmlns:xsd="http://www.w3.org/2001/XMLSchema" xmlns:xs="http://www.w3.org/2001/XMLSchema" xmlns:p="http://schemas.microsoft.com/office/2006/metadata/properties" xmlns:ns2="30662357-8014-40a8-ac17-ac28c7749419" xmlns:ns3="2b462c41-ccbe-44f6-a83f-63a48018a80e" targetNamespace="http://schemas.microsoft.com/office/2006/metadata/properties" ma:root="true" ma:fieldsID="e41dd3cad2352a40592e170e4e32a3d3" ns2:_="" ns3:_="">
    <xsd:import namespace="30662357-8014-40a8-ac17-ac28c7749419"/>
    <xsd:import namespace="2b462c41-ccbe-44f6-a83f-63a48018a80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Thumbnai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662357-8014-40a8-ac17-ac28c77494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f66c617-3c19-4bb5-bd95-f5e301c9395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hidden="true" ma:internalName="MediaServiceOCR"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Thumbnail" ma:index="21" nillable="true" ma:displayName="Thumbnail" ma:format="Dropdown" ma:hidden="true" ma:internalName="Thumbnail" ma:readOnly="false">
      <xsd:simpleType>
        <xsd:restriction base="dms:Text">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462c41-ccbe-44f6-a83f-63a48018a80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2af7502-53fc-45f1-a59a-ec8fdb2a3504}" ma:internalName="TaxCatchAll" ma:readOnly="false" ma:showField="CatchAllData" ma:web="2b462c41-ccbe-44f6-a83f-63a48018a80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humbnail xmlns="30662357-8014-40a8-ac17-ac28c7749419" xsi:nil="true"/>
    <TaxCatchAll xmlns="2b462c41-ccbe-44f6-a83f-63a48018a80e" xsi:nil="true"/>
    <lcf76f155ced4ddcb4097134ff3c332f xmlns="30662357-8014-40a8-ac17-ac28c7749419">
      <Terms xmlns="http://schemas.microsoft.com/office/infopath/2007/PartnerControls"/>
    </lcf76f155ced4ddcb4097134ff3c332f>
    <SharedWithUsers xmlns="2b462c41-ccbe-44f6-a83f-63a48018a80e">
      <UserInfo>
        <DisplayName>Frankie Butler</DisplayName>
        <AccountId>10202</AccountId>
        <AccountType/>
      </UserInfo>
      <UserInfo>
        <DisplayName>Ryan Kennedy</DisplayName>
        <AccountId>9125</AccountId>
        <AccountType/>
      </UserInfo>
    </SharedWithUsers>
  </documentManagement>
</p:properties>
</file>

<file path=customXml/itemProps1.xml><?xml version="1.0" encoding="utf-8"?>
<ds:datastoreItem xmlns:ds="http://schemas.openxmlformats.org/officeDocument/2006/customXml" ds:itemID="{351714C0-5514-4DEA-BAAD-01E35DC8C6EC}">
  <ds:schemaRefs>
    <ds:schemaRef ds:uri="http://schemas.microsoft.com/sharepoint/v3/contenttype/forms"/>
  </ds:schemaRefs>
</ds:datastoreItem>
</file>

<file path=customXml/itemProps2.xml><?xml version="1.0" encoding="utf-8"?>
<ds:datastoreItem xmlns:ds="http://schemas.openxmlformats.org/officeDocument/2006/customXml" ds:itemID="{7A325A84-6D51-43D3-9E55-45BEEA2DD340}">
  <ds:schemaRefs>
    <ds:schemaRef ds:uri="2b462c41-ccbe-44f6-a83f-63a48018a80e"/>
    <ds:schemaRef ds:uri="30662357-8014-40a8-ac17-ac28c77494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860B2FA-E7D3-48B0-BB7F-FBAFA53EC29D}">
  <ds:schemaRefs>
    <ds:schemaRef ds:uri="http://schemas.openxmlformats.org/package/2006/metadata/core-properties"/>
    <ds:schemaRef ds:uri="http://www.w3.org/XML/1998/namespace"/>
    <ds:schemaRef ds:uri="http://schemas.microsoft.com/office/2006/documentManagement/types"/>
    <ds:schemaRef ds:uri="http://purl.org/dc/dcmitype/"/>
    <ds:schemaRef ds:uri="30662357-8014-40a8-ac17-ac28c7749419"/>
    <ds:schemaRef ds:uri="http://purl.org/dc/terms/"/>
    <ds:schemaRef ds:uri="http://schemas.microsoft.com/office/2006/metadata/properties"/>
    <ds:schemaRef ds:uri="http://purl.org/dc/elements/1.1/"/>
    <ds:schemaRef ds:uri="http://schemas.microsoft.com/office/infopath/2007/PartnerControls"/>
    <ds:schemaRef ds:uri="2b462c41-ccbe-44f6-a83f-63a48018a80e"/>
  </ds:schemaRefs>
</ds:datastoreItem>
</file>

<file path=docProps/app.xml><?xml version="1.0" encoding="utf-8"?>
<Properties xmlns="http://schemas.openxmlformats.org/officeDocument/2006/extended-properties" xmlns:vt="http://schemas.openxmlformats.org/officeDocument/2006/docPropsVTypes">
  <Template>Scope PowerPoint template - August 24 (3)</Template>
  <TotalTime>102</TotalTime>
  <Words>2004</Words>
  <Application>Microsoft Office PowerPoint</Application>
  <PresentationFormat>Widescreen</PresentationFormat>
  <Paragraphs>192</Paragraphs>
  <Slides>34</Slides>
  <Notes>25</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34</vt:i4>
      </vt:variant>
    </vt:vector>
  </HeadingPairs>
  <TitlesOfParts>
    <vt:vector size="44" baseType="lpstr">
      <vt:lpstr>Arial</vt:lpstr>
      <vt:lpstr>Calibri</vt:lpstr>
      <vt:lpstr>Hargreaves</vt:lpstr>
      <vt:lpstr>Cover Slides</vt:lpstr>
      <vt:lpstr>Section Dividers</vt:lpstr>
      <vt:lpstr>Agenda</vt:lpstr>
      <vt:lpstr>Call out sections</vt:lpstr>
      <vt:lpstr>Main Slides</vt:lpstr>
      <vt:lpstr>1_Main Slides</vt:lpstr>
      <vt:lpstr>End Slide</vt:lpstr>
      <vt:lpstr>Cover letters and application forms</vt:lpstr>
      <vt:lpstr>Objectives</vt:lpstr>
      <vt:lpstr>Activity 1  Why is a cover letter important?  </vt:lpstr>
      <vt:lpstr>Why is a cover letter important?</vt:lpstr>
      <vt:lpstr>Cover letter impact</vt:lpstr>
      <vt:lpstr>Cover letter format</vt:lpstr>
      <vt:lpstr>Activity 2  Review a cover letter  </vt:lpstr>
      <vt:lpstr>Job description</vt:lpstr>
      <vt:lpstr>Cover letter – first half</vt:lpstr>
      <vt:lpstr>Cover letter – second half</vt:lpstr>
      <vt:lpstr>Activity 3  STAR method   </vt:lpstr>
      <vt:lpstr>What does STAR stand for?</vt:lpstr>
      <vt:lpstr>What order should these be in?</vt:lpstr>
      <vt:lpstr>The order is</vt:lpstr>
      <vt:lpstr>Your STAR example</vt:lpstr>
      <vt:lpstr>Activity 4  Cover letter quiz    </vt:lpstr>
      <vt:lpstr>What should you include?</vt:lpstr>
      <vt:lpstr>Include</vt:lpstr>
      <vt:lpstr>Talking about disability at application stage</vt:lpstr>
      <vt:lpstr>Disability confident employers</vt:lpstr>
      <vt:lpstr>Application forms     </vt:lpstr>
      <vt:lpstr>What is an application form?</vt:lpstr>
      <vt:lpstr>Structure of an application form</vt:lpstr>
      <vt:lpstr>Use the job description</vt:lpstr>
      <vt:lpstr>Checking application forms</vt:lpstr>
      <vt:lpstr>Checking application forms 2</vt:lpstr>
      <vt:lpstr>Reviewing your actions</vt:lpstr>
      <vt:lpstr>Learn at Scope</vt:lpstr>
      <vt:lpstr>What is Learn at Scope?</vt:lpstr>
      <vt:lpstr>Scope job board</vt:lpstr>
      <vt:lpstr>What is the Scope job board?</vt:lpstr>
      <vt:lpstr>How to use the Scope job board</vt:lpstr>
      <vt:lpstr>Feedback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Joel McCormack</dc:creator>
  <cp:lastModifiedBy>Joel McCormack</cp:lastModifiedBy>
  <cp:revision>3</cp:revision>
  <dcterms:created xsi:type="dcterms:W3CDTF">2024-09-11T09:11:55Z</dcterms:created>
  <dcterms:modified xsi:type="dcterms:W3CDTF">2025-04-22T13:13:48Z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0x01010081D5760129B7074091C4FDDA61768DF4</vt:lpwstr>
  </property>
  <property fmtid="{D5CDD505-2E9C-101B-9397-08002B2CF9AE}" pid="3" name="MediaServiceImageTags">
    <vt:lpwstr/>
  </property>
  <property fmtid="{D5CDD505-2E9C-101B-9397-08002B2CF9AE}" pid="4" name="xd_ProgID">
    <vt:lpwstr/>
  </property>
  <property fmtid="{D5CDD505-2E9C-101B-9397-08002B2CF9AE}" pid="5" name="dgfgfd">
    <vt:lpwstr>,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y fmtid="{D5CDD505-2E9C-101B-9397-08002B2CF9AE}" pid="11" name="SharedWithUsers">
    <vt:lpwstr>10202;#Frankie Butler;#9125;#Ryan Kennedy</vt:lpwstr>
  </property>
  <property fmtid="{D5CDD505-2E9C-101B-9397-08002B2CF9AE}" pid="12" name="Order">
    <vt:r8>5600</vt:r8>
  </property>
</Properties>
</file>