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4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5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6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7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4"/>
    <p:sldMasterId id="2147483655" r:id="rId5"/>
    <p:sldMasterId id="2147483738" r:id="rId6"/>
    <p:sldMasterId id="2147483665" r:id="rId7"/>
    <p:sldMasterId id="2147483670" r:id="rId8"/>
    <p:sldMasterId id="2147483688" r:id="rId9"/>
    <p:sldMasterId id="2147483715" r:id="rId10"/>
    <p:sldMasterId id="2147483743" r:id="rId11"/>
  </p:sldMasterIdLst>
  <p:notesMasterIdLst>
    <p:notesMasterId r:id="rId23"/>
  </p:notesMasterIdLst>
  <p:handoutMasterIdLst>
    <p:handoutMasterId r:id="rId24"/>
  </p:handoutMasterIdLst>
  <p:sldIdLst>
    <p:sldId id="256" r:id="rId12"/>
    <p:sldId id="310" r:id="rId13"/>
    <p:sldId id="5492" r:id="rId14"/>
    <p:sldId id="5493" r:id="rId15"/>
    <p:sldId id="5494" r:id="rId16"/>
    <p:sldId id="5495" r:id="rId17"/>
    <p:sldId id="5496" r:id="rId18"/>
    <p:sldId id="5497" r:id="rId19"/>
    <p:sldId id="5498" r:id="rId20"/>
    <p:sldId id="5499" r:id="rId21"/>
    <p:sldId id="5500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2EFBF3B-A751-0474-14BD-F88E57E2F420}" name="Elisabeth Ward" initials="EW" userId="S::elisabeth.ward@scope.org.uk::b4eec665-28b4-4e36-a766-cdb9811e5e98" providerId="AD"/>
  <p188:author id="{459F8F90-E554-3B3C-ABF0-D95FEF8F53EF}" name="Frankie Butler" initials="FB" userId="Frankie Butler" providerId="None"/>
  <p188:author id="{108762F9-FD6F-B11C-422E-6511A9CFFF36}" name="Max Graham" initials="MG" userId="S::max.graham@scope.org.uk::115e8810-265a-4ba2-844a-8b98dc70187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A00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–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C89EF96-8CEA-46FF-86C4-4CE0E7609802}" styleName="Light Style 3 –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–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Themed Style 1 –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–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Medium Style 3 –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8D230F3-CF80-4859-8CE7-A43EE81993B5}" styleName="Light Style 1 –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A488322-F2BA-4B5B-9748-0D474271808F}" styleName="Medium Style 3 –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Light Style 2 –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0A1B5D5-9B99-4C35-A422-299274C87663}" styleName="Medium Style 1 –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46F890A9-2807-4EBB-B81D-B2AA78EC7F39}" styleName="Dark Style 2 –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3B4B98B0-60AC-42C2-AFA5-B58CD77FA1E5}" styleName="Light Style 1 –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–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235" autoAdjust="0"/>
    <p:restoredTop sz="81175" autoAdjust="0"/>
  </p:normalViewPr>
  <p:slideViewPr>
    <p:cSldViewPr snapToGrid="0">
      <p:cViewPr varScale="1">
        <p:scale>
          <a:sx n="68" d="100"/>
          <a:sy n="68" d="100"/>
        </p:scale>
        <p:origin x="1022" y="53"/>
      </p:cViewPr>
      <p:guideLst>
        <p:guide orient="horz" pos="2183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0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8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C47541A-E034-0CDB-619C-88FEE417BA4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B9F36E4-DB1F-1790-36B3-20AB6AA3CF3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32556C-7186-4BBC-9E01-F837B2E12053}" type="datetimeFigureOut">
              <a:rPr lang="en-GB" smtClean="0"/>
              <a:t>04/03/2025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2875A1-FA6A-FAD6-A3C4-2EAEC765B47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F6F6E2-0BEC-A6AE-5E6B-D4CD20500BF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579653-50D1-420F-88C1-394AB02062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3531083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08EBA7-7A13-CC47-A71E-BD0AB9F8B523}" type="datetimeFigureOut">
              <a:rPr lang="en-GB" smtClean="0"/>
              <a:t>04/03/2025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5B0667-D283-5D4F-A4D1-2A609D5F9A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7207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5B0667-D283-5D4F-A4D1-2A609D5F9AF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49157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5B0667-D283-5D4F-A4D1-2A609D5F9AF6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46424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5B0667-D283-5D4F-A4D1-2A609D5F9AF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04318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5B0667-D283-5D4F-A4D1-2A609D5F9AF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38888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5B0667-D283-5D4F-A4D1-2A609D5F9AF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99747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5B0667-D283-5D4F-A4D1-2A609D5F9AF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39691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5B0667-D283-5D4F-A4D1-2A609D5F9AF6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78307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5B0667-D283-5D4F-A4D1-2A609D5F9AF6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27833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The video will play when in PowerPoint presentation mode.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You can also load from here: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https://www.youtube.com/watch?v=l1wbsmATFWQ&amp;t=1s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5B0667-D283-5D4F-A4D1-2A609D5F9AF6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81141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5B0667-D283-5D4F-A4D1-2A609D5F9AF6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13781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9.svg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Dark Circ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D9A77B43-16AA-75F7-9DD7-DA5A442BAA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450975" y="668628"/>
            <a:ext cx="5520743" cy="552074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72A208-84F9-9FC3-3AAE-6AEA9369871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305319" y="1596980"/>
            <a:ext cx="3378558" cy="2565512"/>
          </a:xfrm>
        </p:spPr>
        <p:txBody>
          <a:bodyPr lIns="0" anchor="b">
            <a:noAutofit/>
          </a:bodyPr>
          <a:lstStyle>
            <a:lvl1pPr algn="l">
              <a:lnSpc>
                <a:spcPct val="90000"/>
              </a:lnSpc>
              <a:defRPr sz="4000"/>
            </a:lvl1pPr>
          </a:lstStyle>
          <a:p>
            <a:r>
              <a:rPr lang="en-US"/>
              <a:t>Presentation title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B134F5-2EEB-80B4-DE1B-ABA6773E173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305319" y="4254567"/>
            <a:ext cx="3378558" cy="826617"/>
          </a:xfrm>
        </p:spPr>
        <p:txBody>
          <a:bodyPr lIns="0">
            <a:noAutofit/>
          </a:bodyPr>
          <a:lstStyle>
            <a:lvl1pPr marL="0" indent="0" algn="l">
              <a:buNone/>
              <a:defRPr sz="2200" b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By presenter names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64242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91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Pastel Yellow Circ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D9A77B43-16AA-75F7-9DD7-DA5A442BAA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75763" y="781318"/>
            <a:ext cx="3966693" cy="396669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72A208-84F9-9FC3-3AAE-6AEA9369871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58344" y="1532586"/>
            <a:ext cx="2485622" cy="2335369"/>
          </a:xfrm>
        </p:spPr>
        <p:txBody>
          <a:bodyPr lIns="0" anchor="ctr">
            <a:noAutofit/>
          </a:bodyPr>
          <a:lstStyle>
            <a:lvl1pPr algn="l"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/>
              <a:t>Section title, 5 words or less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61282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Pastel Green Circ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D9A77B43-16AA-75F7-9DD7-DA5A442BAA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75763" y="781318"/>
            <a:ext cx="3966693" cy="3966693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72A208-84F9-9FC3-3AAE-6AEA9369871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58344" y="1532586"/>
            <a:ext cx="2485622" cy="2335369"/>
          </a:xfrm>
        </p:spPr>
        <p:txBody>
          <a:bodyPr lIns="0" anchor="ctr">
            <a:noAutofit/>
          </a:bodyPr>
          <a:lstStyle>
            <a:lvl1pPr algn="l"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/>
              <a:t>Section title, 5 words or less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37605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White_Purple Circ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D9A77B43-16AA-75F7-9DD7-DA5A442BAA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75763" y="781318"/>
            <a:ext cx="3966693" cy="3966693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72A208-84F9-9FC3-3AAE-6AEA9369871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58344" y="1532586"/>
            <a:ext cx="2485622" cy="2335369"/>
          </a:xfrm>
        </p:spPr>
        <p:txBody>
          <a:bodyPr lIns="0" anchor="ctr">
            <a:noAutofit/>
          </a:bodyPr>
          <a:lstStyle>
            <a:lvl1pPr algn="l"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Section title, 5 words or less</a:t>
            </a:r>
            <a:endParaRPr lang="en-GB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EF1BAE70-080F-8A2B-9EF9-56937C91B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53255" y="5874999"/>
            <a:ext cx="2034661" cy="603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6001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551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_Green Flourish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90BD758-95F7-A10A-4A52-FC4ECE146B1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64946" y="2850707"/>
            <a:ext cx="3378558" cy="859666"/>
          </a:xfrm>
        </p:spPr>
        <p:txBody>
          <a:bodyPr lIns="0" anchor="t">
            <a:noAutofit/>
          </a:bodyPr>
          <a:lstStyle>
            <a:lvl1pPr algn="l"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Section title</a:t>
            </a:r>
            <a:endParaRPr lang="en-GB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E28C79E-86EC-9CD9-1786-4890C96EBA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853775" y="1043424"/>
            <a:ext cx="5043083" cy="5043144"/>
          </a:xfrm>
          <a:custGeom>
            <a:avLst/>
            <a:gdLst>
              <a:gd name="connsiteX0" fmla="*/ 143579 w 5043083"/>
              <a:gd name="connsiteY0" fmla="*/ 23293 h 5043144"/>
              <a:gd name="connsiteX1" fmla="*/ 117271 w 5043083"/>
              <a:gd name="connsiteY1" fmla="*/ 48586 h 5043144"/>
              <a:gd name="connsiteX2" fmla="*/ 104213 w 5043083"/>
              <a:gd name="connsiteY2" fmla="*/ 154133 h 5043144"/>
              <a:gd name="connsiteX3" fmla="*/ 14704 w 5043083"/>
              <a:gd name="connsiteY3" fmla="*/ 4792691 h 5043144"/>
              <a:gd name="connsiteX4" fmla="*/ 23896 w 5043083"/>
              <a:gd name="connsiteY4" fmla="*/ 4900901 h 5043144"/>
              <a:gd name="connsiteX5" fmla="*/ 47224 w 5043083"/>
              <a:gd name="connsiteY5" fmla="*/ 4925116 h 5043144"/>
              <a:gd name="connsiteX6" fmla="*/ 154926 w 5043083"/>
              <a:gd name="connsiteY6" fmla="*/ 4938491 h 5043144"/>
              <a:gd name="connsiteX7" fmla="*/ 4791392 w 5043083"/>
              <a:gd name="connsiteY7" fmla="*/ 5028191 h 5043144"/>
              <a:gd name="connsiteX8" fmla="*/ 4901440 w 5043083"/>
              <a:gd name="connsiteY8" fmla="*/ 5018872 h 5043144"/>
              <a:gd name="connsiteX9" fmla="*/ 4924007 w 5043083"/>
              <a:gd name="connsiteY9" fmla="*/ 4997129 h 5043144"/>
              <a:gd name="connsiteX10" fmla="*/ 4937573 w 5043083"/>
              <a:gd name="connsiteY10" fmla="*/ 4887588 h 5043144"/>
              <a:gd name="connsiteX11" fmla="*/ 5028287 w 5043083"/>
              <a:gd name="connsiteY11" fmla="*/ 251503 h 5043144"/>
              <a:gd name="connsiteX12" fmla="*/ 5019094 w 5043083"/>
              <a:gd name="connsiteY12" fmla="*/ 142849 h 5043144"/>
              <a:gd name="connsiteX13" fmla="*/ 4996210 w 5043083"/>
              <a:gd name="connsiteY13" fmla="*/ 119014 h 5043144"/>
              <a:gd name="connsiteX14" fmla="*/ 4888001 w 5043083"/>
              <a:gd name="connsiteY14" fmla="*/ 105638 h 5043144"/>
              <a:gd name="connsiteX15" fmla="*/ 249633 w 5043083"/>
              <a:gd name="connsiteY15" fmla="*/ 14418 h 5043144"/>
              <a:gd name="connsiteX16" fmla="*/ 143579 w 5043083"/>
              <a:gd name="connsiteY16" fmla="*/ 23356 h 5043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043083" h="5043144">
                <a:moveTo>
                  <a:pt x="143579" y="23293"/>
                </a:moveTo>
                <a:cubicBezTo>
                  <a:pt x="134768" y="31661"/>
                  <a:pt x="126020" y="40092"/>
                  <a:pt x="117271" y="48586"/>
                </a:cubicBezTo>
                <a:cubicBezTo>
                  <a:pt x="88682" y="76415"/>
                  <a:pt x="83421" y="120092"/>
                  <a:pt x="104213" y="154133"/>
                </a:cubicBezTo>
                <a:cubicBezTo>
                  <a:pt x="977877" y="1581270"/>
                  <a:pt x="942758" y="3400356"/>
                  <a:pt x="14704" y="4792691"/>
                </a:cubicBezTo>
                <a:cubicBezTo>
                  <a:pt x="-7864" y="4826605"/>
                  <a:pt x="-4187" y="4871423"/>
                  <a:pt x="23896" y="4900901"/>
                </a:cubicBezTo>
                <a:cubicBezTo>
                  <a:pt x="31693" y="4909014"/>
                  <a:pt x="39427" y="4917065"/>
                  <a:pt x="47224" y="4925116"/>
                </a:cubicBezTo>
                <a:cubicBezTo>
                  <a:pt x="75623" y="4954339"/>
                  <a:pt x="120251" y="4959727"/>
                  <a:pt x="154926" y="4938491"/>
                </a:cubicBezTo>
                <a:cubicBezTo>
                  <a:pt x="1581619" y="4065778"/>
                  <a:pt x="3399564" y="4101024"/>
                  <a:pt x="4791392" y="5028191"/>
                </a:cubicBezTo>
                <a:cubicBezTo>
                  <a:pt x="4825877" y="5051138"/>
                  <a:pt x="4871456" y="5047399"/>
                  <a:pt x="4901440" y="5018872"/>
                </a:cubicBezTo>
                <a:cubicBezTo>
                  <a:pt x="4909047" y="5011646"/>
                  <a:pt x="4916527" y="5004419"/>
                  <a:pt x="4924007" y="4997129"/>
                </a:cubicBezTo>
                <a:cubicBezTo>
                  <a:pt x="4953675" y="4968286"/>
                  <a:pt x="4959126" y="4922897"/>
                  <a:pt x="4937573" y="4887588"/>
                </a:cubicBezTo>
                <a:cubicBezTo>
                  <a:pt x="4065367" y="3460832"/>
                  <a:pt x="4100866" y="1643076"/>
                  <a:pt x="5028287" y="251503"/>
                </a:cubicBezTo>
                <a:cubicBezTo>
                  <a:pt x="5050981" y="217461"/>
                  <a:pt x="5047304" y="172454"/>
                  <a:pt x="5019094" y="142849"/>
                </a:cubicBezTo>
                <a:cubicBezTo>
                  <a:pt x="5011488" y="134862"/>
                  <a:pt x="5003881" y="126938"/>
                  <a:pt x="4996210" y="119014"/>
                </a:cubicBezTo>
                <a:cubicBezTo>
                  <a:pt x="4967747" y="89664"/>
                  <a:pt x="4922866" y="84276"/>
                  <a:pt x="4888001" y="105638"/>
                </a:cubicBezTo>
                <a:cubicBezTo>
                  <a:pt x="3460611" y="978605"/>
                  <a:pt x="1641651" y="942916"/>
                  <a:pt x="249633" y="14418"/>
                </a:cubicBezTo>
                <a:cubicBezTo>
                  <a:pt x="216416" y="-7706"/>
                  <a:pt x="172486" y="-4092"/>
                  <a:pt x="143579" y="23356"/>
                </a:cubicBezTo>
              </a:path>
            </a:pathLst>
          </a:custGeom>
          <a:solidFill>
            <a:schemeClr val="accent6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1749FD8-4CC7-86CC-089E-77F7969205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413283" y="6223532"/>
            <a:ext cx="2645577" cy="634469"/>
          </a:xfrm>
          <a:custGeom>
            <a:avLst/>
            <a:gdLst>
              <a:gd name="connsiteX0" fmla="*/ 1853946 w 2645577"/>
              <a:gd name="connsiteY0" fmla="*/ 169 h 634469"/>
              <a:gd name="connsiteX1" fmla="*/ 2090643 w 2645577"/>
              <a:gd name="connsiteY1" fmla="*/ 31313 h 634469"/>
              <a:gd name="connsiteX2" fmla="*/ 2635461 w 2645577"/>
              <a:gd name="connsiteY2" fmla="*/ 583279 h 634469"/>
              <a:gd name="connsiteX3" fmla="*/ 2645577 w 2645577"/>
              <a:gd name="connsiteY3" fmla="*/ 634469 h 634469"/>
              <a:gd name="connsiteX4" fmla="*/ 0 w 2645577"/>
              <a:gd name="connsiteY4" fmla="*/ 634469 h 634469"/>
              <a:gd name="connsiteX5" fmla="*/ 41883 w 2645577"/>
              <a:gd name="connsiteY5" fmla="*/ 530106 h 634469"/>
              <a:gd name="connsiteX6" fmla="*/ 962526 w 2645577"/>
              <a:gd name="connsiteY6" fmla="*/ 138762 h 634469"/>
              <a:gd name="connsiteX7" fmla="*/ 1254191 w 2645577"/>
              <a:gd name="connsiteY7" fmla="*/ 294515 h 634469"/>
              <a:gd name="connsiteX8" fmla="*/ 1853946 w 2645577"/>
              <a:gd name="connsiteY8" fmla="*/ 169 h 634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45577" h="634469">
                <a:moveTo>
                  <a:pt x="1853946" y="169"/>
                </a:moveTo>
                <a:cubicBezTo>
                  <a:pt x="1932014" y="-1448"/>
                  <a:pt x="2011657" y="8524"/>
                  <a:pt x="2090643" y="31313"/>
                </a:cubicBezTo>
                <a:cubicBezTo>
                  <a:pt x="2365874" y="110743"/>
                  <a:pt x="2564906" y="326214"/>
                  <a:pt x="2635461" y="583279"/>
                </a:cubicBezTo>
                <a:lnTo>
                  <a:pt x="2645577" y="634469"/>
                </a:lnTo>
                <a:lnTo>
                  <a:pt x="0" y="634469"/>
                </a:lnTo>
                <a:lnTo>
                  <a:pt x="41883" y="530106"/>
                </a:lnTo>
                <a:cubicBezTo>
                  <a:pt x="212755" y="204450"/>
                  <a:pt x="594775" y="32652"/>
                  <a:pt x="962526" y="138762"/>
                </a:cubicBezTo>
                <a:cubicBezTo>
                  <a:pt x="1073207" y="170711"/>
                  <a:pt x="1171591" y="224658"/>
                  <a:pt x="1254191" y="294515"/>
                </a:cubicBezTo>
                <a:cubicBezTo>
                  <a:pt x="1399722" y="114182"/>
                  <a:pt x="1619742" y="5022"/>
                  <a:pt x="1853946" y="16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99050684-817B-08DE-349C-679DD4E2F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140636" y="3644348"/>
            <a:ext cx="2051364" cy="3213652"/>
          </a:xfrm>
          <a:custGeom>
            <a:avLst/>
            <a:gdLst>
              <a:gd name="connsiteX0" fmla="*/ 2051364 w 2051364"/>
              <a:gd name="connsiteY0" fmla="*/ 0 h 3213652"/>
              <a:gd name="connsiteX1" fmla="*/ 2051364 w 2051364"/>
              <a:gd name="connsiteY1" fmla="*/ 3213652 h 3213652"/>
              <a:gd name="connsiteX2" fmla="*/ 255607 w 2051364"/>
              <a:gd name="connsiteY2" fmla="*/ 3213652 h 3213652"/>
              <a:gd name="connsiteX3" fmla="*/ 172422 w 2051364"/>
              <a:gd name="connsiteY3" fmla="*/ 3040966 h 3213652"/>
              <a:gd name="connsiteX4" fmla="*/ 0 w 2051364"/>
              <a:gd name="connsiteY4" fmla="*/ 2186900 h 3213652"/>
              <a:gd name="connsiteX5" fmla="*/ 1969846 w 2051364"/>
              <a:gd name="connsiteY5" fmla="*/ 4117 h 3213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51364" h="3213652">
                <a:moveTo>
                  <a:pt x="2051364" y="0"/>
                </a:moveTo>
                <a:lnTo>
                  <a:pt x="2051364" y="3213652"/>
                </a:lnTo>
                <a:lnTo>
                  <a:pt x="255607" y="3213652"/>
                </a:lnTo>
                <a:lnTo>
                  <a:pt x="172422" y="3040966"/>
                </a:lnTo>
                <a:cubicBezTo>
                  <a:pt x="61395" y="2778459"/>
                  <a:pt x="0" y="2489849"/>
                  <a:pt x="0" y="2186900"/>
                </a:cubicBezTo>
                <a:cubicBezTo>
                  <a:pt x="0" y="1050902"/>
                  <a:pt x="863476" y="116482"/>
                  <a:pt x="1969846" y="41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C55431D9-7C6E-BC15-FD1D-2E9353430A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140762" y="1"/>
            <a:ext cx="2051238" cy="3212223"/>
          </a:xfrm>
          <a:custGeom>
            <a:avLst/>
            <a:gdLst>
              <a:gd name="connsiteX0" fmla="*/ 277 w 2051238"/>
              <a:gd name="connsiteY0" fmla="*/ 0 h 3212223"/>
              <a:gd name="connsiteX1" fmla="*/ 2051238 w 2051238"/>
              <a:gd name="connsiteY1" fmla="*/ 0 h 3212223"/>
              <a:gd name="connsiteX2" fmla="*/ 2051238 w 2051238"/>
              <a:gd name="connsiteY2" fmla="*/ 2799656 h 3212223"/>
              <a:gd name="connsiteX3" fmla="*/ 2000727 w 2051238"/>
              <a:gd name="connsiteY3" fmla="*/ 2858890 h 3212223"/>
              <a:gd name="connsiteX4" fmla="*/ 1165203 w 2051238"/>
              <a:gd name="connsiteY4" fmla="*/ 3212223 h 3212223"/>
              <a:gd name="connsiteX5" fmla="*/ 0 w 2051238"/>
              <a:gd name="connsiteY5" fmla="*/ 2047021 h 3212223"/>
              <a:gd name="connsiteX6" fmla="*/ 613314 w 2051238"/>
              <a:gd name="connsiteY6" fmla="*/ 1020647 h 3212223"/>
              <a:gd name="connsiteX7" fmla="*/ 613188 w 2051238"/>
              <a:gd name="connsiteY7" fmla="*/ 1020584 h 3212223"/>
              <a:gd name="connsiteX8" fmla="*/ 11254 w 2051238"/>
              <a:gd name="connsiteY8" fmla="*/ 157661 h 3212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51238" h="3212223">
                <a:moveTo>
                  <a:pt x="277" y="0"/>
                </a:moveTo>
                <a:lnTo>
                  <a:pt x="2051238" y="0"/>
                </a:lnTo>
                <a:lnTo>
                  <a:pt x="2051238" y="2799656"/>
                </a:lnTo>
                <a:lnTo>
                  <a:pt x="2000727" y="2858890"/>
                </a:lnTo>
                <a:cubicBezTo>
                  <a:pt x="1789059" y="3076795"/>
                  <a:pt x="1493017" y="3212223"/>
                  <a:pt x="1165203" y="3212223"/>
                </a:cubicBezTo>
                <a:cubicBezTo>
                  <a:pt x="521650" y="3212223"/>
                  <a:pt x="0" y="2690574"/>
                  <a:pt x="0" y="2047021"/>
                </a:cubicBezTo>
                <a:cubicBezTo>
                  <a:pt x="0" y="1603216"/>
                  <a:pt x="248179" y="1217415"/>
                  <a:pt x="613314" y="1020647"/>
                </a:cubicBezTo>
                <a:lnTo>
                  <a:pt x="613188" y="1020584"/>
                </a:lnTo>
                <a:cubicBezTo>
                  <a:pt x="293749" y="848412"/>
                  <a:pt x="63760" y="531511"/>
                  <a:pt x="11254" y="157661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C500A55E-8062-C1D4-C840-34ECFD8267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921048" y="0"/>
            <a:ext cx="3062592" cy="760546"/>
          </a:xfrm>
          <a:custGeom>
            <a:avLst/>
            <a:gdLst>
              <a:gd name="connsiteX0" fmla="*/ 0 w 3062592"/>
              <a:gd name="connsiteY0" fmla="*/ 0 h 760546"/>
              <a:gd name="connsiteX1" fmla="*/ 3062592 w 3062592"/>
              <a:gd name="connsiteY1" fmla="*/ 0 h 760546"/>
              <a:gd name="connsiteX2" fmla="*/ 3047821 w 3062592"/>
              <a:gd name="connsiteY2" fmla="*/ 62610 h 760546"/>
              <a:gd name="connsiteX3" fmla="*/ 2067533 w 3062592"/>
              <a:gd name="connsiteY3" fmla="*/ 602580 h 760546"/>
              <a:gd name="connsiteX4" fmla="*/ 1788102 w 3062592"/>
              <a:gd name="connsiteY4" fmla="*/ 457033 h 760546"/>
              <a:gd name="connsiteX5" fmla="*/ 944486 w 3062592"/>
              <a:gd name="connsiteY5" fmla="*/ 729236 h 760546"/>
              <a:gd name="connsiteX6" fmla="*/ 375229 w 3062592"/>
              <a:gd name="connsiteY6" fmla="*/ 45304 h 760546"/>
              <a:gd name="connsiteX7" fmla="*/ 51805 w 3062592"/>
              <a:gd name="connsiteY7" fmla="*/ 20771 h 760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62592" h="760546">
                <a:moveTo>
                  <a:pt x="0" y="0"/>
                </a:moveTo>
                <a:lnTo>
                  <a:pt x="3062592" y="0"/>
                </a:lnTo>
                <a:lnTo>
                  <a:pt x="3047821" y="62610"/>
                </a:lnTo>
                <a:cubicBezTo>
                  <a:pt x="2926743" y="482136"/>
                  <a:pt x="2487819" y="723848"/>
                  <a:pt x="2067533" y="602580"/>
                </a:cubicBezTo>
                <a:cubicBezTo>
                  <a:pt x="1962239" y="572215"/>
                  <a:pt x="1868166" y="521882"/>
                  <a:pt x="1788102" y="457033"/>
                </a:cubicBezTo>
                <a:cubicBezTo>
                  <a:pt x="1595011" y="703563"/>
                  <a:pt x="1264360" y="821535"/>
                  <a:pt x="944486" y="729236"/>
                </a:cubicBezTo>
                <a:cubicBezTo>
                  <a:pt x="623217" y="636494"/>
                  <a:pt x="405847" y="358522"/>
                  <a:pt x="375229" y="45304"/>
                </a:cubicBezTo>
                <a:cubicBezTo>
                  <a:pt x="270062" y="59187"/>
                  <a:pt x="160331" y="52150"/>
                  <a:pt x="51805" y="20771"/>
                </a:cubicBezTo>
                <a:close/>
              </a:path>
            </a:pathLst>
          </a:cu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28040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_Yellow Flourish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90BD758-95F7-A10A-4A52-FC4ECE146B1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64946" y="2850707"/>
            <a:ext cx="3378558" cy="859666"/>
          </a:xfrm>
        </p:spPr>
        <p:txBody>
          <a:bodyPr lIns="0" anchor="t">
            <a:noAutofit/>
          </a:bodyPr>
          <a:lstStyle>
            <a:lvl1pPr algn="l"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Section title</a:t>
            </a:r>
            <a:endParaRPr lang="en-GB"/>
          </a:p>
        </p:txBody>
      </p:sp>
      <p:sp>
        <p:nvSpPr>
          <p:cNvPr id="6" name="Graphic 4">
            <a:extLst>
              <a:ext uri="{FF2B5EF4-FFF2-40B4-BE49-F238E27FC236}">
                <a16:creationId xmlns:a16="http://schemas.microsoft.com/office/drawing/2014/main" id="{5C7B5F37-CE74-B41A-7DCD-E90B4A0DF3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472782" y="1362892"/>
            <a:ext cx="4518941" cy="4519378"/>
          </a:xfrm>
          <a:custGeom>
            <a:avLst/>
            <a:gdLst>
              <a:gd name="connsiteX0" fmla="*/ 6535114 w 6581794"/>
              <a:gd name="connsiteY0" fmla="*/ 4227573 h 6582430"/>
              <a:gd name="connsiteX1" fmla="*/ 5554516 w 6581794"/>
              <a:gd name="connsiteY1" fmla="*/ 5074821 h 6582430"/>
              <a:gd name="connsiteX2" fmla="*/ 5514892 w 6581794"/>
              <a:gd name="connsiteY2" fmla="*/ 5533736 h 6582430"/>
              <a:gd name="connsiteX3" fmla="*/ 4041946 w 6581794"/>
              <a:gd name="connsiteY3" fmla="*/ 6345076 h 6582430"/>
              <a:gd name="connsiteX4" fmla="*/ 3622083 w 6581794"/>
              <a:gd name="connsiteY4" fmla="*/ 6126381 h 6582430"/>
              <a:gd name="connsiteX5" fmla="*/ 2354497 w 6581794"/>
              <a:gd name="connsiteY5" fmla="*/ 6535385 h 6582430"/>
              <a:gd name="connsiteX6" fmla="*/ 1499151 w 6581794"/>
              <a:gd name="connsiteY6" fmla="*/ 5507732 h 6582430"/>
              <a:gd name="connsiteX7" fmla="*/ 1013186 w 6581794"/>
              <a:gd name="connsiteY7" fmla="*/ 5470871 h 6582430"/>
              <a:gd name="connsiteX8" fmla="*/ 199275 w 6581794"/>
              <a:gd name="connsiteY8" fmla="*/ 3999449 h 6582430"/>
              <a:gd name="connsiteX9" fmla="*/ 414159 w 6581794"/>
              <a:gd name="connsiteY9" fmla="*/ 3585111 h 6582430"/>
              <a:gd name="connsiteX10" fmla="*/ 46779 w 6581794"/>
              <a:gd name="connsiteY10" fmla="*/ 2354862 h 6582430"/>
              <a:gd name="connsiteX11" fmla="*/ 1023282 w 6581794"/>
              <a:gd name="connsiteY11" fmla="*/ 1508090 h 6582430"/>
              <a:gd name="connsiteX12" fmla="*/ 1059287 w 6581794"/>
              <a:gd name="connsiteY12" fmla="*/ 1019838 h 6582430"/>
              <a:gd name="connsiteX13" fmla="*/ 2532233 w 6581794"/>
              <a:gd name="connsiteY13" fmla="*/ 208594 h 6582430"/>
              <a:gd name="connsiteX14" fmla="*/ 2970478 w 6581794"/>
              <a:gd name="connsiteY14" fmla="*/ 442528 h 6582430"/>
              <a:gd name="connsiteX15" fmla="*/ 4227302 w 6581794"/>
              <a:gd name="connsiteY15" fmla="*/ 47050 h 6582430"/>
              <a:gd name="connsiteX16" fmla="*/ 5079313 w 6581794"/>
              <a:gd name="connsiteY16" fmla="*/ 1045365 h 6582430"/>
              <a:gd name="connsiteX17" fmla="*/ 5560802 w 6581794"/>
              <a:gd name="connsiteY17" fmla="*/ 1082798 h 6582430"/>
              <a:gd name="connsiteX18" fmla="*/ 6374904 w 6581794"/>
              <a:gd name="connsiteY18" fmla="*/ 2554220 h 6582430"/>
              <a:gd name="connsiteX19" fmla="*/ 6149066 w 6581794"/>
              <a:gd name="connsiteY19" fmla="*/ 2981798 h 6582430"/>
              <a:gd name="connsiteX20" fmla="*/ 6535019 w 6581794"/>
              <a:gd name="connsiteY20" fmla="*/ 4227668 h 6582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581794" h="6582430">
                <a:moveTo>
                  <a:pt x="6535114" y="4227573"/>
                </a:moveTo>
                <a:cubicBezTo>
                  <a:pt x="6400812" y="4693059"/>
                  <a:pt x="6006096" y="5012718"/>
                  <a:pt x="5554516" y="5074821"/>
                </a:cubicBezTo>
                <a:cubicBezTo>
                  <a:pt x="5571089" y="5224650"/>
                  <a:pt x="5559278" y="5380002"/>
                  <a:pt x="5514892" y="5533736"/>
                </a:cubicBezTo>
                <a:cubicBezTo>
                  <a:pt x="5332964" y="6164101"/>
                  <a:pt x="4673453" y="6527289"/>
                  <a:pt x="4041946" y="6345076"/>
                </a:cubicBezTo>
                <a:cubicBezTo>
                  <a:pt x="3883735" y="6299450"/>
                  <a:pt x="3742384" y="6223822"/>
                  <a:pt x="3622083" y="6126381"/>
                </a:cubicBezTo>
                <a:cubicBezTo>
                  <a:pt x="3331952" y="6496809"/>
                  <a:pt x="2835128" y="6674069"/>
                  <a:pt x="2354497" y="6535385"/>
                </a:cubicBezTo>
                <a:cubicBezTo>
                  <a:pt x="1871769" y="6396034"/>
                  <a:pt x="1545157" y="5978363"/>
                  <a:pt x="1499151" y="5507732"/>
                </a:cubicBezTo>
                <a:cubicBezTo>
                  <a:pt x="1341132" y="5528592"/>
                  <a:pt x="1176254" y="5518020"/>
                  <a:pt x="1013186" y="5470871"/>
                </a:cubicBezTo>
                <a:cubicBezTo>
                  <a:pt x="381774" y="5288562"/>
                  <a:pt x="17347" y="4629813"/>
                  <a:pt x="199275" y="3999449"/>
                </a:cubicBezTo>
                <a:cubicBezTo>
                  <a:pt x="244233" y="3843620"/>
                  <a:pt x="318432" y="3704078"/>
                  <a:pt x="414159" y="3585111"/>
                </a:cubicBezTo>
                <a:cubicBezTo>
                  <a:pt x="72687" y="3291170"/>
                  <a:pt x="-86094" y="2815396"/>
                  <a:pt x="46779" y="2354862"/>
                </a:cubicBezTo>
                <a:cubicBezTo>
                  <a:pt x="180796" y="1890804"/>
                  <a:pt x="573417" y="1571621"/>
                  <a:pt x="1023282" y="1508090"/>
                </a:cubicBezTo>
                <a:cubicBezTo>
                  <a:pt x="1001661" y="1349308"/>
                  <a:pt x="1012043" y="1183668"/>
                  <a:pt x="1059287" y="1019838"/>
                </a:cubicBezTo>
                <a:cubicBezTo>
                  <a:pt x="1241310" y="389474"/>
                  <a:pt x="1900725" y="26285"/>
                  <a:pt x="2532233" y="208594"/>
                </a:cubicBezTo>
                <a:cubicBezTo>
                  <a:pt x="2698539" y="256600"/>
                  <a:pt x="2846367" y="337658"/>
                  <a:pt x="2970478" y="442528"/>
                </a:cubicBezTo>
                <a:cubicBezTo>
                  <a:pt x="3262039" y="81245"/>
                  <a:pt x="3752576" y="-89920"/>
                  <a:pt x="4227302" y="47050"/>
                </a:cubicBezTo>
                <a:cubicBezTo>
                  <a:pt x="4699933" y="183448"/>
                  <a:pt x="5023020" y="586832"/>
                  <a:pt x="5079313" y="1045365"/>
                </a:cubicBezTo>
                <a:cubicBezTo>
                  <a:pt x="5236000" y="1025267"/>
                  <a:pt x="5399353" y="1036126"/>
                  <a:pt x="5560802" y="1082798"/>
                </a:cubicBezTo>
                <a:cubicBezTo>
                  <a:pt x="6192310" y="1265107"/>
                  <a:pt x="6556831" y="1923856"/>
                  <a:pt x="6374904" y="2554220"/>
                </a:cubicBezTo>
                <a:cubicBezTo>
                  <a:pt x="6328231" y="2715860"/>
                  <a:pt x="6250126" y="2859973"/>
                  <a:pt x="6149066" y="2981798"/>
                </a:cubicBezTo>
                <a:cubicBezTo>
                  <a:pt x="6503301" y="3274311"/>
                  <a:pt x="6670274" y="3758847"/>
                  <a:pt x="6535019" y="4227668"/>
                </a:cubicBezTo>
              </a:path>
            </a:pathLst>
          </a:custGeom>
          <a:solidFill>
            <a:schemeClr val="accent3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976D83C9-9220-FFA8-19DD-31019E5D5D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302722" y="6151903"/>
            <a:ext cx="3375613" cy="706097"/>
          </a:xfrm>
          <a:custGeom>
            <a:avLst/>
            <a:gdLst>
              <a:gd name="connsiteX0" fmla="*/ 888978 w 3375613"/>
              <a:gd name="connsiteY0" fmla="*/ 0 h 706097"/>
              <a:gd name="connsiteX1" fmla="*/ 1687856 w 3375613"/>
              <a:gd name="connsiteY1" fmla="*/ 468722 h 706097"/>
              <a:gd name="connsiteX2" fmla="*/ 2486635 w 3375613"/>
              <a:gd name="connsiteY2" fmla="*/ 0 h 706097"/>
              <a:gd name="connsiteX3" fmla="*/ 3329948 w 3375613"/>
              <a:gd name="connsiteY3" fmla="*/ 558988 h 706097"/>
              <a:gd name="connsiteX4" fmla="*/ 3375613 w 3375613"/>
              <a:gd name="connsiteY4" fmla="*/ 706097 h 706097"/>
              <a:gd name="connsiteX5" fmla="*/ 0 w 3375613"/>
              <a:gd name="connsiteY5" fmla="*/ 706097 h 706097"/>
              <a:gd name="connsiteX6" fmla="*/ 45666 w 3375613"/>
              <a:gd name="connsiteY6" fmla="*/ 558988 h 706097"/>
              <a:gd name="connsiteX7" fmla="*/ 888978 w 3375613"/>
              <a:gd name="connsiteY7" fmla="*/ 0 h 706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75613" h="706097">
                <a:moveTo>
                  <a:pt x="888978" y="0"/>
                </a:moveTo>
                <a:cubicBezTo>
                  <a:pt x="1232279" y="0"/>
                  <a:pt x="1531218" y="189102"/>
                  <a:pt x="1687856" y="468722"/>
                </a:cubicBezTo>
                <a:cubicBezTo>
                  <a:pt x="1844396" y="189102"/>
                  <a:pt x="2143384" y="0"/>
                  <a:pt x="2486635" y="0"/>
                </a:cubicBezTo>
                <a:cubicBezTo>
                  <a:pt x="2865735" y="0"/>
                  <a:pt x="3191006" y="230496"/>
                  <a:pt x="3329948" y="558988"/>
                </a:cubicBezTo>
                <a:lnTo>
                  <a:pt x="3375613" y="706097"/>
                </a:lnTo>
                <a:lnTo>
                  <a:pt x="0" y="706097"/>
                </a:lnTo>
                <a:lnTo>
                  <a:pt x="45666" y="558988"/>
                </a:lnTo>
                <a:cubicBezTo>
                  <a:pt x="184607" y="230496"/>
                  <a:pt x="509879" y="0"/>
                  <a:pt x="888978" y="0"/>
                </a:cubicBezTo>
                <a:close/>
              </a:path>
            </a:pathLst>
          </a:custGeom>
          <a:solidFill>
            <a:srgbClr val="7A05CF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BAC478B3-CF61-C31F-5620-5156BE7773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58337" y="0"/>
            <a:ext cx="3702194" cy="1093259"/>
          </a:xfrm>
          <a:custGeom>
            <a:avLst/>
            <a:gdLst>
              <a:gd name="connsiteX0" fmla="*/ 0 w 3702194"/>
              <a:gd name="connsiteY0" fmla="*/ 0 h 1093259"/>
              <a:gd name="connsiteX1" fmla="*/ 3702194 w 3702194"/>
              <a:gd name="connsiteY1" fmla="*/ 0 h 1093259"/>
              <a:gd name="connsiteX2" fmla="*/ 3681699 w 3702194"/>
              <a:gd name="connsiteY2" fmla="*/ 15031 h 1093259"/>
              <a:gd name="connsiteX3" fmla="*/ 3377974 w 3702194"/>
              <a:gd name="connsiteY3" fmla="*/ 125810 h 1093259"/>
              <a:gd name="connsiteX4" fmla="*/ 3352547 w 3702194"/>
              <a:gd name="connsiteY4" fmla="*/ 420300 h 1093259"/>
              <a:gd name="connsiteX5" fmla="*/ 2407341 w 3702194"/>
              <a:gd name="connsiteY5" fmla="*/ 940946 h 1093259"/>
              <a:gd name="connsiteX6" fmla="*/ 2137911 w 3702194"/>
              <a:gd name="connsiteY6" fmla="*/ 800607 h 1093259"/>
              <a:gd name="connsiteX7" fmla="*/ 1324486 w 3702194"/>
              <a:gd name="connsiteY7" fmla="*/ 1063070 h 1093259"/>
              <a:gd name="connsiteX8" fmla="*/ 775602 w 3702194"/>
              <a:gd name="connsiteY8" fmla="*/ 403614 h 1093259"/>
              <a:gd name="connsiteX9" fmla="*/ 463752 w 3702194"/>
              <a:gd name="connsiteY9" fmla="*/ 379959 h 1093259"/>
              <a:gd name="connsiteX10" fmla="*/ 6805 w 3702194"/>
              <a:gd name="connsiteY10" fmla="*/ 15666 h 1093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702194" h="1093259">
                <a:moveTo>
                  <a:pt x="0" y="0"/>
                </a:moveTo>
                <a:lnTo>
                  <a:pt x="3702194" y="0"/>
                </a:lnTo>
                <a:lnTo>
                  <a:pt x="3681699" y="15031"/>
                </a:lnTo>
                <a:cubicBezTo>
                  <a:pt x="3590181" y="72679"/>
                  <a:pt x="3486643" y="110866"/>
                  <a:pt x="3377974" y="125810"/>
                </a:cubicBezTo>
                <a:cubicBezTo>
                  <a:pt x="3388610" y="221956"/>
                  <a:pt x="3381030" y="321648"/>
                  <a:pt x="3352547" y="420300"/>
                </a:cubicBezTo>
                <a:cubicBezTo>
                  <a:pt x="3235802" y="824813"/>
                  <a:pt x="2812586" y="1057875"/>
                  <a:pt x="2407341" y="940946"/>
                </a:cubicBezTo>
                <a:cubicBezTo>
                  <a:pt x="2305816" y="911668"/>
                  <a:pt x="2215109" y="863136"/>
                  <a:pt x="2137911" y="800607"/>
                </a:cubicBezTo>
                <a:cubicBezTo>
                  <a:pt x="1951730" y="1038315"/>
                  <a:pt x="1632913" y="1152065"/>
                  <a:pt x="1324486" y="1063070"/>
                </a:cubicBezTo>
                <a:cubicBezTo>
                  <a:pt x="1014715" y="973647"/>
                  <a:pt x="805124" y="705623"/>
                  <a:pt x="775602" y="403614"/>
                </a:cubicBezTo>
                <a:cubicBezTo>
                  <a:pt x="674199" y="417000"/>
                  <a:pt x="568395" y="410154"/>
                  <a:pt x="463752" y="379959"/>
                </a:cubicBezTo>
                <a:cubicBezTo>
                  <a:pt x="261130" y="321465"/>
                  <a:pt x="101339" y="186536"/>
                  <a:pt x="6805" y="1566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6A545D3A-DE2B-22B6-747D-570BCF4E1D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011329" y="0"/>
            <a:ext cx="2180671" cy="1242354"/>
          </a:xfrm>
          <a:custGeom>
            <a:avLst/>
            <a:gdLst>
              <a:gd name="connsiteX0" fmla="*/ 0 w 2180671"/>
              <a:gd name="connsiteY0" fmla="*/ 0 h 1242354"/>
              <a:gd name="connsiteX1" fmla="*/ 2180671 w 2180671"/>
              <a:gd name="connsiteY1" fmla="*/ 0 h 1242354"/>
              <a:gd name="connsiteX2" fmla="*/ 2180671 w 2180671"/>
              <a:gd name="connsiteY2" fmla="*/ 1234047 h 1242354"/>
              <a:gd name="connsiteX3" fmla="*/ 2016150 w 2180671"/>
              <a:gd name="connsiteY3" fmla="*/ 1242354 h 1242354"/>
              <a:gd name="connsiteX4" fmla="*/ 28628 w 2180671"/>
              <a:gd name="connsiteY4" fmla="*/ 59430 h 1242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80671" h="1242354">
                <a:moveTo>
                  <a:pt x="0" y="0"/>
                </a:moveTo>
                <a:lnTo>
                  <a:pt x="2180671" y="0"/>
                </a:lnTo>
                <a:lnTo>
                  <a:pt x="2180671" y="1234047"/>
                </a:lnTo>
                <a:lnTo>
                  <a:pt x="2016150" y="1242354"/>
                </a:lnTo>
                <a:cubicBezTo>
                  <a:pt x="1157881" y="1242354"/>
                  <a:pt x="411378" y="764028"/>
                  <a:pt x="28628" y="5943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33EA8709-0736-6902-8722-1C0261C105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612876" y="1632525"/>
            <a:ext cx="1579124" cy="3933529"/>
          </a:xfrm>
          <a:custGeom>
            <a:avLst/>
            <a:gdLst>
              <a:gd name="connsiteX0" fmla="*/ 154955 w 1579124"/>
              <a:gd name="connsiteY0" fmla="*/ 237 h 3933529"/>
              <a:gd name="connsiteX1" fmla="*/ 198366 w 1579124"/>
              <a:gd name="connsiteY1" fmla="*/ 11455 h 3933529"/>
              <a:gd name="connsiteX2" fmla="*/ 1551204 w 1579124"/>
              <a:gd name="connsiteY2" fmla="*/ 541406 h 3933529"/>
              <a:gd name="connsiteX3" fmla="*/ 1579124 w 1579124"/>
              <a:gd name="connsiteY3" fmla="*/ 544897 h 3933529"/>
              <a:gd name="connsiteX4" fmla="*/ 1579124 w 1579124"/>
              <a:gd name="connsiteY4" fmla="*/ 3439763 h 3933529"/>
              <a:gd name="connsiteX5" fmla="*/ 1495031 w 1579124"/>
              <a:gd name="connsiteY5" fmla="*/ 3446956 h 3933529"/>
              <a:gd name="connsiteX6" fmla="*/ 123077 w 1579124"/>
              <a:gd name="connsiteY6" fmla="*/ 3923292 h 3933529"/>
              <a:gd name="connsiteX7" fmla="*/ 37517 w 1579124"/>
              <a:gd name="connsiteY7" fmla="*/ 3912666 h 3933529"/>
              <a:gd name="connsiteX8" fmla="*/ 18984 w 1579124"/>
              <a:gd name="connsiteY8" fmla="*/ 3893429 h 3933529"/>
              <a:gd name="connsiteX9" fmla="*/ 11682 w 1579124"/>
              <a:gd name="connsiteY9" fmla="*/ 3807465 h 3933529"/>
              <a:gd name="connsiteX10" fmla="*/ 82841 w 1579124"/>
              <a:gd name="connsiteY10" fmla="*/ 122498 h 3933529"/>
              <a:gd name="connsiteX11" fmla="*/ 93214 w 1579124"/>
              <a:gd name="connsiteY11" fmla="*/ 38650 h 3933529"/>
              <a:gd name="connsiteX12" fmla="*/ 114114 w 1579124"/>
              <a:gd name="connsiteY12" fmla="*/ 18556 h 3933529"/>
              <a:gd name="connsiteX13" fmla="*/ 154955 w 1579124"/>
              <a:gd name="connsiteY13" fmla="*/ 237 h 3933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579124" h="3933529">
                <a:moveTo>
                  <a:pt x="154955" y="237"/>
                </a:moveTo>
                <a:cubicBezTo>
                  <a:pt x="169849" y="-1009"/>
                  <a:pt x="185172" y="2667"/>
                  <a:pt x="198366" y="11455"/>
                </a:cubicBezTo>
                <a:cubicBezTo>
                  <a:pt x="613040" y="288062"/>
                  <a:pt x="1075416" y="464935"/>
                  <a:pt x="1551204" y="541406"/>
                </a:cubicBezTo>
                <a:lnTo>
                  <a:pt x="1579124" y="544897"/>
                </a:lnTo>
                <a:lnTo>
                  <a:pt x="1579124" y="3439763"/>
                </a:lnTo>
                <a:lnTo>
                  <a:pt x="1495031" y="3446956"/>
                </a:lnTo>
                <a:cubicBezTo>
                  <a:pt x="1016832" y="3504749"/>
                  <a:pt x="548100" y="3663304"/>
                  <a:pt x="123077" y="3923292"/>
                </a:cubicBezTo>
                <a:cubicBezTo>
                  <a:pt x="95531" y="3940162"/>
                  <a:pt x="60078" y="3935882"/>
                  <a:pt x="37517" y="3912666"/>
                </a:cubicBezTo>
                <a:cubicBezTo>
                  <a:pt x="31323" y="3906270"/>
                  <a:pt x="25178" y="3899875"/>
                  <a:pt x="18984" y="3893429"/>
                </a:cubicBezTo>
                <a:cubicBezTo>
                  <a:pt x="-3325" y="3870011"/>
                  <a:pt x="-6246" y="3834407"/>
                  <a:pt x="11682" y="3807465"/>
                </a:cubicBezTo>
                <a:cubicBezTo>
                  <a:pt x="748998" y="2701365"/>
                  <a:pt x="776897" y="1256295"/>
                  <a:pt x="82841" y="122498"/>
                </a:cubicBezTo>
                <a:cubicBezTo>
                  <a:pt x="66322" y="95455"/>
                  <a:pt x="70502" y="60757"/>
                  <a:pt x="93214" y="38650"/>
                </a:cubicBezTo>
                <a:cubicBezTo>
                  <a:pt x="100164" y="31901"/>
                  <a:pt x="107114" y="25203"/>
                  <a:pt x="114114" y="18556"/>
                </a:cubicBezTo>
                <a:cubicBezTo>
                  <a:pt x="125596" y="7653"/>
                  <a:pt x="140061" y="1484"/>
                  <a:pt x="154955" y="237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11709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_Purple Flourish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90BD758-95F7-A10A-4A52-FC4ECE146B1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64946" y="2850707"/>
            <a:ext cx="3378558" cy="859666"/>
          </a:xfrm>
        </p:spPr>
        <p:txBody>
          <a:bodyPr lIns="0" anchor="t">
            <a:noAutofit/>
          </a:bodyPr>
          <a:lstStyle>
            <a:lvl1pPr algn="l"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Section title</a:t>
            </a:r>
            <a:endParaRPr lang="en-GB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1E40553F-AAB3-2DA0-E0B8-92A0C6974D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20057029">
            <a:off x="6401336" y="1311695"/>
            <a:ext cx="3921006" cy="3937690"/>
          </a:xfrm>
          <a:custGeom>
            <a:avLst/>
            <a:gdLst>
              <a:gd name="connsiteX0" fmla="*/ 292683 w 2082902"/>
              <a:gd name="connsiteY0" fmla="*/ 1045883 h 2091765"/>
              <a:gd name="connsiteX1" fmla="*/ 0 w 2082902"/>
              <a:gd name="connsiteY1" fmla="*/ 556082 h 2091765"/>
              <a:gd name="connsiteX2" fmla="*/ 556082 w 2082902"/>
              <a:gd name="connsiteY2" fmla="*/ 0 h 2091765"/>
              <a:gd name="connsiteX3" fmla="*/ 1041466 w 2082902"/>
              <a:gd name="connsiteY3" fmla="*/ 284787 h 2091765"/>
              <a:gd name="connsiteX4" fmla="*/ 1526820 w 2082902"/>
              <a:gd name="connsiteY4" fmla="*/ 0 h 2091765"/>
              <a:gd name="connsiteX5" fmla="*/ 2082902 w 2082902"/>
              <a:gd name="connsiteY5" fmla="*/ 556082 h 2091765"/>
              <a:gd name="connsiteX6" fmla="*/ 1790220 w 2082902"/>
              <a:gd name="connsiteY6" fmla="*/ 1045883 h 2091765"/>
              <a:gd name="connsiteX7" fmla="*/ 2082902 w 2082902"/>
              <a:gd name="connsiteY7" fmla="*/ 1535684 h 2091765"/>
              <a:gd name="connsiteX8" fmla="*/ 1526850 w 2082902"/>
              <a:gd name="connsiteY8" fmla="*/ 2091766 h 2091765"/>
              <a:gd name="connsiteX9" fmla="*/ 1041497 w 2082902"/>
              <a:gd name="connsiteY9" fmla="*/ 1806979 h 2091765"/>
              <a:gd name="connsiteX10" fmla="*/ 556112 w 2082902"/>
              <a:gd name="connsiteY10" fmla="*/ 2091766 h 2091765"/>
              <a:gd name="connsiteX11" fmla="*/ 61 w 2082902"/>
              <a:gd name="connsiteY11" fmla="*/ 1535714 h 2091765"/>
              <a:gd name="connsiteX12" fmla="*/ 292743 w 2082902"/>
              <a:gd name="connsiteY12" fmla="*/ 1045913 h 2091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82902" h="2091765">
                <a:moveTo>
                  <a:pt x="292683" y="1045883"/>
                </a:moveTo>
                <a:cubicBezTo>
                  <a:pt x="118465" y="951982"/>
                  <a:pt x="0" y="767872"/>
                  <a:pt x="0" y="556082"/>
                </a:cubicBezTo>
                <a:cubicBezTo>
                  <a:pt x="0" y="248969"/>
                  <a:pt x="248969" y="0"/>
                  <a:pt x="556082" y="0"/>
                </a:cubicBezTo>
                <a:cubicBezTo>
                  <a:pt x="764666" y="0"/>
                  <a:pt x="946295" y="114895"/>
                  <a:pt x="1041466" y="284787"/>
                </a:cubicBezTo>
                <a:cubicBezTo>
                  <a:pt x="1136607" y="114895"/>
                  <a:pt x="1318267" y="0"/>
                  <a:pt x="1526820" y="0"/>
                </a:cubicBezTo>
                <a:cubicBezTo>
                  <a:pt x="1833933" y="0"/>
                  <a:pt x="2082902" y="248969"/>
                  <a:pt x="2082902" y="556082"/>
                </a:cubicBezTo>
                <a:cubicBezTo>
                  <a:pt x="2082902" y="767872"/>
                  <a:pt x="1964468" y="951982"/>
                  <a:pt x="1790220" y="1045883"/>
                </a:cubicBezTo>
                <a:cubicBezTo>
                  <a:pt x="1964468" y="1139783"/>
                  <a:pt x="2082902" y="1323894"/>
                  <a:pt x="2082902" y="1535684"/>
                </a:cubicBezTo>
                <a:cubicBezTo>
                  <a:pt x="2082902" y="1842796"/>
                  <a:pt x="1833933" y="2091766"/>
                  <a:pt x="1526850" y="2091766"/>
                </a:cubicBezTo>
                <a:cubicBezTo>
                  <a:pt x="1318297" y="2091766"/>
                  <a:pt x="1136637" y="1976871"/>
                  <a:pt x="1041497" y="1806979"/>
                </a:cubicBezTo>
                <a:cubicBezTo>
                  <a:pt x="946325" y="1976871"/>
                  <a:pt x="764696" y="2091766"/>
                  <a:pt x="556112" y="2091766"/>
                </a:cubicBezTo>
                <a:cubicBezTo>
                  <a:pt x="249000" y="2091766"/>
                  <a:pt x="61" y="1842827"/>
                  <a:pt x="61" y="1535714"/>
                </a:cubicBezTo>
                <a:cubicBezTo>
                  <a:pt x="61" y="1323924"/>
                  <a:pt x="118495" y="1139814"/>
                  <a:pt x="292743" y="1045913"/>
                </a:cubicBezTo>
              </a:path>
            </a:pathLst>
          </a:custGeom>
          <a:solidFill>
            <a:schemeClr val="tx2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908B28C1-BF35-9CF4-BB6E-BCECE8D35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241917" y="0"/>
            <a:ext cx="4180242" cy="1177047"/>
          </a:xfrm>
          <a:custGeom>
            <a:avLst/>
            <a:gdLst>
              <a:gd name="connsiteX0" fmla="*/ 402418 w 3610743"/>
              <a:gd name="connsiteY0" fmla="*/ 0 h 1016691"/>
              <a:gd name="connsiteX1" fmla="*/ 3230008 w 3610743"/>
              <a:gd name="connsiteY1" fmla="*/ 0 h 1016691"/>
              <a:gd name="connsiteX2" fmla="*/ 3248046 w 3610743"/>
              <a:gd name="connsiteY2" fmla="*/ 78629 h 1016691"/>
              <a:gd name="connsiteX3" fmla="*/ 3601201 w 3610743"/>
              <a:gd name="connsiteY3" fmla="*/ 903236 h 1016691"/>
              <a:gd name="connsiteX4" fmla="*/ 3591306 w 3610743"/>
              <a:gd name="connsiteY4" fmla="*/ 983130 h 1016691"/>
              <a:gd name="connsiteX5" fmla="*/ 3574847 w 3610743"/>
              <a:gd name="connsiteY5" fmla="*/ 998988 h 1016691"/>
              <a:gd name="connsiteX6" fmla="*/ 3494583 w 3610743"/>
              <a:gd name="connsiteY6" fmla="*/ 1005785 h 1016691"/>
              <a:gd name="connsiteX7" fmla="*/ 112995 w 3610743"/>
              <a:gd name="connsiteY7" fmla="*/ 940363 h 1016691"/>
              <a:gd name="connsiteX8" fmla="*/ 34443 w 3610743"/>
              <a:gd name="connsiteY8" fmla="*/ 930607 h 1016691"/>
              <a:gd name="connsiteX9" fmla="*/ 17428 w 3610743"/>
              <a:gd name="connsiteY9" fmla="*/ 912946 h 1016691"/>
              <a:gd name="connsiteX10" fmla="*/ 10725 w 3610743"/>
              <a:gd name="connsiteY10" fmla="*/ 834024 h 1016691"/>
              <a:gd name="connsiteX11" fmla="*/ 396088 w 3610743"/>
              <a:gd name="connsiteY11" fmla="*/ 23374 h 1016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610743" h="1016691">
                <a:moveTo>
                  <a:pt x="402418" y="0"/>
                </a:moveTo>
                <a:lnTo>
                  <a:pt x="3230008" y="0"/>
                </a:lnTo>
                <a:lnTo>
                  <a:pt x="3248046" y="78629"/>
                </a:lnTo>
                <a:cubicBezTo>
                  <a:pt x="3324507" y="365113"/>
                  <a:pt x="3442166" y="643087"/>
                  <a:pt x="3601201" y="903236"/>
                </a:cubicBezTo>
                <a:cubicBezTo>
                  <a:pt x="3616919" y="928989"/>
                  <a:pt x="3612944" y="962094"/>
                  <a:pt x="3591306" y="983130"/>
                </a:cubicBezTo>
                <a:cubicBezTo>
                  <a:pt x="3585851" y="988447"/>
                  <a:pt x="3580395" y="993717"/>
                  <a:pt x="3574847" y="998988"/>
                </a:cubicBezTo>
                <a:cubicBezTo>
                  <a:pt x="3552979" y="1019794"/>
                  <a:pt x="3519735" y="1022522"/>
                  <a:pt x="3494583" y="1005785"/>
                </a:cubicBezTo>
                <a:cubicBezTo>
                  <a:pt x="2479461" y="329559"/>
                  <a:pt x="1153548" y="303852"/>
                  <a:pt x="112995" y="940363"/>
                </a:cubicBezTo>
                <a:cubicBezTo>
                  <a:pt x="87706" y="955851"/>
                  <a:pt x="55156" y="951922"/>
                  <a:pt x="34443" y="930607"/>
                </a:cubicBezTo>
                <a:cubicBezTo>
                  <a:pt x="28756" y="924736"/>
                  <a:pt x="23115" y="918864"/>
                  <a:pt x="17428" y="912946"/>
                </a:cubicBezTo>
                <a:cubicBezTo>
                  <a:pt x="-3053" y="891447"/>
                  <a:pt x="-5736" y="858759"/>
                  <a:pt x="10725" y="834024"/>
                </a:cubicBezTo>
                <a:cubicBezTo>
                  <a:pt x="179943" y="580150"/>
                  <a:pt x="308457" y="306824"/>
                  <a:pt x="396088" y="23374"/>
                </a:cubicBezTo>
                <a:close/>
              </a:path>
            </a:pathLst>
          </a:cu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21A46D22-80A5-16BB-DB3C-E70C2F3E56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062664" y="621532"/>
            <a:ext cx="1129336" cy="3088841"/>
          </a:xfrm>
          <a:custGeom>
            <a:avLst/>
            <a:gdLst>
              <a:gd name="connsiteX0" fmla="*/ 1114067 w 1129336"/>
              <a:gd name="connsiteY0" fmla="*/ 1814 h 3088841"/>
              <a:gd name="connsiteX1" fmla="*/ 1129336 w 1129336"/>
              <a:gd name="connsiteY1" fmla="*/ 4602 h 3088841"/>
              <a:gd name="connsiteX2" fmla="*/ 1129336 w 1129336"/>
              <a:gd name="connsiteY2" fmla="*/ 3088841 h 3088841"/>
              <a:gd name="connsiteX3" fmla="*/ 1058702 w 1129336"/>
              <a:gd name="connsiteY3" fmla="*/ 3062429 h 3088841"/>
              <a:gd name="connsiteX4" fmla="*/ 727716 w 1129336"/>
              <a:gd name="connsiteY4" fmla="*/ 2595090 h 3088841"/>
              <a:gd name="connsiteX5" fmla="*/ 491827 w 1129336"/>
              <a:gd name="connsiteY5" fmla="*/ 2577196 h 3088841"/>
              <a:gd name="connsiteX6" fmla="*/ 96707 w 1129336"/>
              <a:gd name="connsiteY6" fmla="*/ 1862967 h 3088841"/>
              <a:gd name="connsiteX7" fmla="*/ 201058 w 1129336"/>
              <a:gd name="connsiteY7" fmla="*/ 1661846 h 3088841"/>
              <a:gd name="connsiteX8" fmla="*/ 22733 w 1129336"/>
              <a:gd name="connsiteY8" fmla="*/ 1064683 h 3088841"/>
              <a:gd name="connsiteX9" fmla="*/ 496727 w 1129336"/>
              <a:gd name="connsiteY9" fmla="*/ 653657 h 3088841"/>
              <a:gd name="connsiteX10" fmla="*/ 514204 w 1129336"/>
              <a:gd name="connsiteY10" fmla="*/ 416661 h 3088841"/>
              <a:gd name="connsiteX11" fmla="*/ 1114067 w 1129336"/>
              <a:gd name="connsiteY11" fmla="*/ 1814 h 3088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29336" h="3088841">
                <a:moveTo>
                  <a:pt x="1114067" y="1814"/>
                </a:moveTo>
                <a:lnTo>
                  <a:pt x="1129336" y="4602"/>
                </a:lnTo>
                <a:lnTo>
                  <a:pt x="1129336" y="3088841"/>
                </a:lnTo>
                <a:lnTo>
                  <a:pt x="1058702" y="3062429"/>
                </a:lnTo>
                <a:cubicBezTo>
                  <a:pt x="871078" y="2975187"/>
                  <a:pt x="747255" y="2794979"/>
                  <a:pt x="727716" y="2595090"/>
                </a:cubicBezTo>
                <a:cubicBezTo>
                  <a:pt x="651012" y="2605215"/>
                  <a:pt x="570980" y="2600036"/>
                  <a:pt x="491827" y="2577196"/>
                </a:cubicBezTo>
                <a:cubicBezTo>
                  <a:pt x="185293" y="2488704"/>
                  <a:pt x="8352" y="2168946"/>
                  <a:pt x="96707" y="1862967"/>
                </a:cubicBezTo>
                <a:cubicBezTo>
                  <a:pt x="118530" y="1787328"/>
                  <a:pt x="154546" y="1719593"/>
                  <a:pt x="201058" y="1661846"/>
                </a:cubicBezTo>
                <a:cubicBezTo>
                  <a:pt x="35262" y="1519168"/>
                  <a:pt x="-41811" y="1288225"/>
                  <a:pt x="22733" y="1064683"/>
                </a:cubicBezTo>
                <a:cubicBezTo>
                  <a:pt x="87783" y="839429"/>
                  <a:pt x="278363" y="684450"/>
                  <a:pt x="496727" y="653657"/>
                </a:cubicBezTo>
                <a:cubicBezTo>
                  <a:pt x="486232" y="576586"/>
                  <a:pt x="491273" y="496183"/>
                  <a:pt x="514204" y="416661"/>
                </a:cubicBezTo>
                <a:cubicBezTo>
                  <a:pt x="591474" y="148929"/>
                  <a:pt x="846230" y="-19512"/>
                  <a:pt x="1114067" y="181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4BC047E7-AD18-8791-A44E-1F91E629E2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502612" y="5819069"/>
            <a:ext cx="3216258" cy="1038931"/>
          </a:xfrm>
          <a:custGeom>
            <a:avLst/>
            <a:gdLst>
              <a:gd name="connsiteX0" fmla="*/ 1769788 w 2993658"/>
              <a:gd name="connsiteY0" fmla="*/ 124 h 967026"/>
              <a:gd name="connsiteX1" fmla="*/ 1942422 w 2993658"/>
              <a:gd name="connsiteY1" fmla="*/ 22839 h 967026"/>
              <a:gd name="connsiteX2" fmla="*/ 2355990 w 2993658"/>
              <a:gd name="connsiteY2" fmla="*/ 507422 h 967026"/>
              <a:gd name="connsiteX3" fmla="*/ 2589706 w 2993658"/>
              <a:gd name="connsiteY3" fmla="*/ 525593 h 967026"/>
              <a:gd name="connsiteX4" fmla="*/ 2979470 w 2993658"/>
              <a:gd name="connsiteY4" fmla="*/ 902705 h 967026"/>
              <a:gd name="connsiteX5" fmla="*/ 2993658 w 2993658"/>
              <a:gd name="connsiteY5" fmla="*/ 967026 h 967026"/>
              <a:gd name="connsiteX6" fmla="*/ 0 w 2993658"/>
              <a:gd name="connsiteY6" fmla="*/ 967026 h 967026"/>
              <a:gd name="connsiteX7" fmla="*/ 34131 w 2993658"/>
              <a:gd name="connsiteY7" fmla="*/ 922146 h 967026"/>
              <a:gd name="connsiteX8" fmla="*/ 387141 w 2993658"/>
              <a:gd name="connsiteY8" fmla="*/ 732030 h 967026"/>
              <a:gd name="connsiteX9" fmla="*/ 404617 w 2993658"/>
              <a:gd name="connsiteY9" fmla="*/ 495032 h 967026"/>
              <a:gd name="connsiteX10" fmla="*/ 1119634 w 2993658"/>
              <a:gd name="connsiteY10" fmla="*/ 101252 h 967026"/>
              <a:gd name="connsiteX11" fmla="*/ 1332359 w 2993658"/>
              <a:gd name="connsiteY11" fmla="*/ 214805 h 967026"/>
              <a:gd name="connsiteX12" fmla="*/ 1769788 w 2993658"/>
              <a:gd name="connsiteY12" fmla="*/ 124 h 967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93658" h="967026">
                <a:moveTo>
                  <a:pt x="1769788" y="124"/>
                </a:moveTo>
                <a:cubicBezTo>
                  <a:pt x="1826726" y="-1056"/>
                  <a:pt x="1884814" y="6218"/>
                  <a:pt x="1942422" y="22839"/>
                </a:cubicBezTo>
                <a:cubicBezTo>
                  <a:pt x="2171838" y="89047"/>
                  <a:pt x="2328665" y="284850"/>
                  <a:pt x="2355990" y="507422"/>
                </a:cubicBezTo>
                <a:cubicBezTo>
                  <a:pt x="2432045" y="497667"/>
                  <a:pt x="2511337" y="502938"/>
                  <a:pt x="2589706" y="525593"/>
                </a:cubicBezTo>
                <a:cubicBezTo>
                  <a:pt x="2781290" y="580901"/>
                  <a:pt x="2922250" y="726546"/>
                  <a:pt x="2979470" y="902705"/>
                </a:cubicBezTo>
                <a:lnTo>
                  <a:pt x="2993658" y="967026"/>
                </a:lnTo>
                <a:lnTo>
                  <a:pt x="0" y="967026"/>
                </a:lnTo>
                <a:lnTo>
                  <a:pt x="34131" y="922146"/>
                </a:lnTo>
                <a:cubicBezTo>
                  <a:pt x="125038" y="819052"/>
                  <a:pt x="250663" y="751304"/>
                  <a:pt x="387141" y="732030"/>
                </a:cubicBezTo>
                <a:cubicBezTo>
                  <a:pt x="376645" y="654958"/>
                  <a:pt x="381686" y="574555"/>
                  <a:pt x="404617" y="495032"/>
                </a:cubicBezTo>
                <a:cubicBezTo>
                  <a:pt x="492972" y="189052"/>
                  <a:pt x="813054" y="12760"/>
                  <a:pt x="1119634" y="101252"/>
                </a:cubicBezTo>
                <a:cubicBezTo>
                  <a:pt x="1200359" y="124555"/>
                  <a:pt x="1272115" y="163900"/>
                  <a:pt x="1332359" y="214805"/>
                </a:cubicBezTo>
                <a:cubicBezTo>
                  <a:pt x="1438501" y="83279"/>
                  <a:pt x="1598972" y="3663"/>
                  <a:pt x="1769788" y="12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3E9090B2-13DC-B82E-4A3A-F71D35CC76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772943" y="4713317"/>
            <a:ext cx="2419057" cy="2144683"/>
          </a:xfrm>
          <a:custGeom>
            <a:avLst/>
            <a:gdLst>
              <a:gd name="connsiteX0" fmla="*/ 1930967 w 2419057"/>
              <a:gd name="connsiteY0" fmla="*/ 0 h 2144683"/>
              <a:gd name="connsiteX1" fmla="*/ 2320101 w 2419057"/>
              <a:gd name="connsiteY1" fmla="*/ 39229 h 2144683"/>
              <a:gd name="connsiteX2" fmla="*/ 2419057 w 2419057"/>
              <a:gd name="connsiteY2" fmla="*/ 64674 h 2144683"/>
              <a:gd name="connsiteX3" fmla="*/ 2419057 w 2419057"/>
              <a:gd name="connsiteY3" fmla="*/ 2144683 h 2144683"/>
              <a:gd name="connsiteX4" fmla="*/ 13078 w 2419057"/>
              <a:gd name="connsiteY4" fmla="*/ 2144683 h 2144683"/>
              <a:gd name="connsiteX5" fmla="*/ 5630 w 2419057"/>
              <a:gd name="connsiteY5" fmla="*/ 2079480 h 2144683"/>
              <a:gd name="connsiteX6" fmla="*/ 0 w 2419057"/>
              <a:gd name="connsiteY6" fmla="*/ 1930912 h 2144683"/>
              <a:gd name="connsiteX7" fmla="*/ 1930967 w 2419057"/>
              <a:gd name="connsiteY7" fmla="*/ 0 h 2144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19057" h="2144683">
                <a:moveTo>
                  <a:pt x="1930967" y="0"/>
                </a:moveTo>
                <a:cubicBezTo>
                  <a:pt x="2064263" y="0"/>
                  <a:pt x="2194407" y="13508"/>
                  <a:pt x="2320101" y="39229"/>
                </a:cubicBezTo>
                <a:lnTo>
                  <a:pt x="2419057" y="64674"/>
                </a:lnTo>
                <a:lnTo>
                  <a:pt x="2419057" y="2144683"/>
                </a:lnTo>
                <a:lnTo>
                  <a:pt x="13078" y="2144683"/>
                </a:lnTo>
                <a:lnTo>
                  <a:pt x="5630" y="2079480"/>
                </a:lnTo>
                <a:cubicBezTo>
                  <a:pt x="1900" y="2030447"/>
                  <a:pt x="0" y="1980901"/>
                  <a:pt x="0" y="1930912"/>
                </a:cubicBezTo>
                <a:cubicBezTo>
                  <a:pt x="0" y="864536"/>
                  <a:pt x="864592" y="0"/>
                  <a:pt x="1930967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39570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Arrow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507FA5AF-149F-8491-569A-16718A9C8E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75770" y="781326"/>
            <a:ext cx="3966679" cy="3966679"/>
            <a:chOff x="875770" y="781326"/>
            <a:chExt cx="3966679" cy="3966679"/>
          </a:xfrm>
        </p:grpSpPr>
        <p:sp>
          <p:nvSpPr>
            <p:cNvPr id="11" name="Freeform: Shape 9">
              <a:extLst>
                <a:ext uri="{FF2B5EF4-FFF2-40B4-BE49-F238E27FC236}">
                  <a16:creationId xmlns:a16="http://schemas.microsoft.com/office/drawing/2014/main" id="{4DFF10E0-BEDC-1CA0-5DF5-F870A49FD16E}"/>
                </a:ext>
              </a:extLst>
            </p:cNvPr>
            <p:cNvSpPr/>
            <p:nvPr/>
          </p:nvSpPr>
          <p:spPr>
            <a:xfrm rot="16200000">
              <a:off x="875770" y="781326"/>
              <a:ext cx="3966679" cy="3966679"/>
            </a:xfrm>
            <a:custGeom>
              <a:avLst/>
              <a:gdLst>
                <a:gd name="connsiteX0" fmla="*/ 2879100 w 3966679"/>
                <a:gd name="connsiteY0" fmla="*/ 3752392 h 3966679"/>
                <a:gd name="connsiteX1" fmla="*/ 214288 w 3966679"/>
                <a:gd name="connsiteY1" fmla="*/ 2879100 h 3966679"/>
                <a:gd name="connsiteX2" fmla="*/ 1087580 w 3966679"/>
                <a:gd name="connsiteY2" fmla="*/ 214288 h 3966679"/>
                <a:gd name="connsiteX3" fmla="*/ 3752392 w 3966679"/>
                <a:gd name="connsiteY3" fmla="*/ 1087580 h 3966679"/>
                <a:gd name="connsiteX4" fmla="*/ 2879100 w 3966679"/>
                <a:gd name="connsiteY4" fmla="*/ 3752392 h 3966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66679" h="3966679">
                  <a:moveTo>
                    <a:pt x="2879100" y="3752392"/>
                  </a:moveTo>
                  <a:cubicBezTo>
                    <a:pt x="1902147" y="4247144"/>
                    <a:pt x="709040" y="3856052"/>
                    <a:pt x="214288" y="2879100"/>
                  </a:cubicBezTo>
                  <a:cubicBezTo>
                    <a:pt x="-280464" y="1901992"/>
                    <a:pt x="110627" y="708885"/>
                    <a:pt x="1087580" y="214288"/>
                  </a:cubicBezTo>
                  <a:cubicBezTo>
                    <a:pt x="2064688" y="-280464"/>
                    <a:pt x="3257640" y="110627"/>
                    <a:pt x="3752392" y="1087580"/>
                  </a:cubicBezTo>
                  <a:cubicBezTo>
                    <a:pt x="4247144" y="2064533"/>
                    <a:pt x="3856052" y="3257640"/>
                    <a:pt x="2879100" y="3752392"/>
                  </a:cubicBezTo>
                </a:path>
              </a:pathLst>
            </a:custGeom>
            <a:solidFill>
              <a:srgbClr val="FFF31A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" name="Freeform: Shape 11">
              <a:extLst>
                <a:ext uri="{FF2B5EF4-FFF2-40B4-BE49-F238E27FC236}">
                  <a16:creationId xmlns:a16="http://schemas.microsoft.com/office/drawing/2014/main" id="{406081F7-2690-3171-4E35-EC86751DB533}"/>
                </a:ext>
              </a:extLst>
            </p:cNvPr>
            <p:cNvSpPr/>
            <p:nvPr/>
          </p:nvSpPr>
          <p:spPr>
            <a:xfrm rot="16200000">
              <a:off x="1896181" y="1312407"/>
              <a:ext cx="1910674" cy="2635371"/>
            </a:xfrm>
            <a:custGeom>
              <a:avLst/>
              <a:gdLst>
                <a:gd name="connsiteX0" fmla="*/ 350340 w 1910674"/>
                <a:gd name="connsiteY0" fmla="*/ 0 h 2635371"/>
                <a:gd name="connsiteX1" fmla="*/ 1311023 w 1910674"/>
                <a:gd name="connsiteY1" fmla="*/ 1929734 h 2635371"/>
                <a:gd name="connsiteX2" fmla="*/ 1584353 w 1910674"/>
                <a:gd name="connsiteY2" fmla="*/ 1095644 h 2635371"/>
                <a:gd name="connsiteX3" fmla="*/ 1910675 w 1910674"/>
                <a:gd name="connsiteY3" fmla="*/ 1202559 h 2635371"/>
                <a:gd name="connsiteX4" fmla="*/ 1441025 w 1910674"/>
                <a:gd name="connsiteY4" fmla="*/ 2635371 h 2635371"/>
                <a:gd name="connsiteX5" fmla="*/ 2479 w 1910674"/>
                <a:gd name="connsiteY5" fmla="*/ 2164017 h 2635371"/>
                <a:gd name="connsiteX6" fmla="*/ 121480 w 1910674"/>
                <a:gd name="connsiteY6" fmla="*/ 1800816 h 2635371"/>
                <a:gd name="connsiteX7" fmla="*/ 981291 w 1910674"/>
                <a:gd name="connsiteY7" fmla="*/ 2082513 h 2635371"/>
                <a:gd name="connsiteX8" fmla="*/ 0 w 1910674"/>
                <a:gd name="connsiteY8" fmla="*/ 177416 h 2635371"/>
                <a:gd name="connsiteX9" fmla="*/ 350340 w 1910674"/>
                <a:gd name="connsiteY9" fmla="*/ 0 h 2635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10674" h="2635371">
                  <a:moveTo>
                    <a:pt x="350340" y="0"/>
                  </a:moveTo>
                  <a:lnTo>
                    <a:pt x="1311023" y="1929734"/>
                  </a:lnTo>
                  <a:lnTo>
                    <a:pt x="1584353" y="1095644"/>
                  </a:lnTo>
                  <a:lnTo>
                    <a:pt x="1910675" y="1202559"/>
                  </a:lnTo>
                  <a:lnTo>
                    <a:pt x="1441025" y="2635371"/>
                  </a:lnTo>
                  <a:lnTo>
                    <a:pt x="2479" y="2164017"/>
                  </a:lnTo>
                  <a:lnTo>
                    <a:pt x="121480" y="1800816"/>
                  </a:lnTo>
                  <a:lnTo>
                    <a:pt x="981291" y="2082513"/>
                  </a:lnTo>
                  <a:lnTo>
                    <a:pt x="0" y="177416"/>
                  </a:lnTo>
                  <a:lnTo>
                    <a:pt x="350340" y="0"/>
                  </a:lnTo>
                  <a:close/>
                </a:path>
              </a:pathLst>
            </a:custGeom>
            <a:solidFill>
              <a:srgbClr val="340458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558A7AF9-DAB0-3799-F0CB-94BD581AE5C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23337" y="691167"/>
            <a:ext cx="3378558" cy="859666"/>
          </a:xfrm>
        </p:spPr>
        <p:txBody>
          <a:bodyPr lIns="0" anchor="t">
            <a:noAutofit/>
          </a:bodyPr>
          <a:lstStyle>
            <a:lvl1pPr algn="l"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Section 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94933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Smiley fac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90BD758-95F7-A10A-4A52-FC4ECE146B1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23337" y="691167"/>
            <a:ext cx="3378558" cy="859666"/>
          </a:xfrm>
        </p:spPr>
        <p:txBody>
          <a:bodyPr lIns="0" anchor="t">
            <a:noAutofit/>
          </a:bodyPr>
          <a:lstStyle>
            <a:lvl1pPr algn="l"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Section title</a:t>
            </a:r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BF6EDC-C126-D308-DAD7-62022E218D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8178" y="781325"/>
            <a:ext cx="3966680" cy="3966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2038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Asteris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90BD758-95F7-A10A-4A52-FC4ECE146B1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23337" y="691167"/>
            <a:ext cx="3378558" cy="859666"/>
          </a:xfrm>
        </p:spPr>
        <p:txBody>
          <a:bodyPr lIns="0" anchor="t">
            <a:noAutofit/>
          </a:bodyPr>
          <a:lstStyle>
            <a:lvl1pPr algn="l"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Section title</a:t>
            </a:r>
            <a:endParaRPr lang="en-GB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78A5E5D-4CB9-AA0C-AEAF-5AD43C513E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5769" y="781325"/>
            <a:ext cx="3966680" cy="3966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4061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_Targe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90BD758-95F7-A10A-4A52-FC4ECE146B1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23337" y="691167"/>
            <a:ext cx="3378558" cy="859666"/>
          </a:xfrm>
        </p:spPr>
        <p:txBody>
          <a:bodyPr lIns="0" anchor="t">
            <a:noAutofit/>
          </a:bodyPr>
          <a:lstStyle>
            <a:lvl1pPr algn="l"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/>
              <a:t>Section title</a:t>
            </a:r>
            <a:endParaRPr lang="en-GB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2664EAB-C150-CF93-608A-A7458DC6A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75817" y="781372"/>
            <a:ext cx="5256848" cy="3972638"/>
            <a:chOff x="875817" y="781372"/>
            <a:chExt cx="5256848" cy="3972638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79C6794D-AAF3-6547-78A9-68508682BA33}"/>
                </a:ext>
              </a:extLst>
            </p:cNvPr>
            <p:cNvSpPr/>
            <p:nvPr/>
          </p:nvSpPr>
          <p:spPr>
            <a:xfrm>
              <a:off x="875817" y="781372"/>
              <a:ext cx="3972633" cy="3972638"/>
            </a:xfrm>
            <a:custGeom>
              <a:avLst/>
              <a:gdLst>
                <a:gd name="connsiteX0" fmla="*/ 3947217 w 3972633"/>
                <a:gd name="connsiteY0" fmla="*/ 1671386 h 3972638"/>
                <a:gd name="connsiteX1" fmla="*/ 2301253 w 3972633"/>
                <a:gd name="connsiteY1" fmla="*/ 3947217 h 3972638"/>
                <a:gd name="connsiteX2" fmla="*/ 25422 w 3972633"/>
                <a:gd name="connsiteY2" fmla="*/ 2301253 h 3972638"/>
                <a:gd name="connsiteX3" fmla="*/ 1671386 w 3972633"/>
                <a:gd name="connsiteY3" fmla="*/ 25422 h 3972638"/>
                <a:gd name="connsiteX4" fmla="*/ 3947217 w 3972633"/>
                <a:gd name="connsiteY4" fmla="*/ 1671386 h 3972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72633" h="3972638">
                  <a:moveTo>
                    <a:pt x="3947217" y="1671386"/>
                  </a:moveTo>
                  <a:cubicBezTo>
                    <a:pt x="4121124" y="2754289"/>
                    <a:pt x="3384157" y="3773309"/>
                    <a:pt x="2301253" y="3947217"/>
                  </a:cubicBezTo>
                  <a:cubicBezTo>
                    <a:pt x="1218350" y="4121124"/>
                    <a:pt x="199330" y="3384365"/>
                    <a:pt x="25422" y="2301253"/>
                  </a:cubicBezTo>
                  <a:cubicBezTo>
                    <a:pt x="-148485" y="1218349"/>
                    <a:pt x="588274" y="199330"/>
                    <a:pt x="1671386" y="25422"/>
                  </a:cubicBezTo>
                  <a:cubicBezTo>
                    <a:pt x="2754290" y="-148485"/>
                    <a:pt x="3773309" y="588274"/>
                    <a:pt x="3947217" y="1671386"/>
                  </a:cubicBezTo>
                </a:path>
              </a:pathLst>
            </a:custGeom>
            <a:solidFill>
              <a:srgbClr val="FFF11A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FE6425DA-6DB8-7D46-7146-3063FB5194F2}"/>
                </a:ext>
              </a:extLst>
            </p:cNvPr>
            <p:cNvSpPr/>
            <p:nvPr/>
          </p:nvSpPr>
          <p:spPr>
            <a:xfrm>
              <a:off x="1954152" y="1859674"/>
              <a:ext cx="1816243" cy="1815825"/>
            </a:xfrm>
            <a:custGeom>
              <a:avLst/>
              <a:gdLst>
                <a:gd name="connsiteX0" fmla="*/ 209745 w 1816243"/>
                <a:gd name="connsiteY0" fmla="*/ 1489136 h 1815825"/>
                <a:gd name="connsiteX1" fmla="*/ 171957 w 1816243"/>
                <a:gd name="connsiteY1" fmla="*/ 375752 h 1815825"/>
                <a:gd name="connsiteX2" fmla="*/ 1440042 w 1816243"/>
                <a:gd name="connsiteY2" fmla="*/ 171989 h 1815825"/>
                <a:gd name="connsiteX3" fmla="*/ 1804559 w 1816243"/>
                <a:gd name="connsiteY3" fmla="*/ 763860 h 1815825"/>
                <a:gd name="connsiteX4" fmla="*/ 1643804 w 1816243"/>
                <a:gd name="connsiteY4" fmla="*/ 1440074 h 1815825"/>
                <a:gd name="connsiteX5" fmla="*/ 375510 w 1816243"/>
                <a:gd name="connsiteY5" fmla="*/ 1643837 h 1815825"/>
                <a:gd name="connsiteX6" fmla="*/ 209536 w 1816243"/>
                <a:gd name="connsiteY6" fmla="*/ 1488927 h 1815825"/>
                <a:gd name="connsiteX7" fmla="*/ 1361544 w 1816243"/>
                <a:gd name="connsiteY7" fmla="*/ 531496 h 1815825"/>
                <a:gd name="connsiteX8" fmla="*/ 1252982 w 1816243"/>
                <a:gd name="connsiteY8" fmla="*/ 430241 h 1815825"/>
                <a:gd name="connsiteX9" fmla="*/ 430000 w 1816243"/>
                <a:gd name="connsiteY9" fmla="*/ 562394 h 1815825"/>
                <a:gd name="connsiteX10" fmla="*/ 562153 w 1816243"/>
                <a:gd name="connsiteY10" fmla="*/ 1385376 h 1815825"/>
                <a:gd name="connsiteX11" fmla="*/ 1385135 w 1816243"/>
                <a:gd name="connsiteY11" fmla="*/ 1253223 h 1815825"/>
                <a:gd name="connsiteX12" fmla="*/ 1489521 w 1816243"/>
                <a:gd name="connsiteY12" fmla="*/ 814383 h 1815825"/>
                <a:gd name="connsiteX13" fmla="*/ 1361544 w 1816243"/>
                <a:gd name="connsiteY13" fmla="*/ 531496 h 1815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16243" h="1815825">
                  <a:moveTo>
                    <a:pt x="209745" y="1489136"/>
                  </a:moveTo>
                  <a:cubicBezTo>
                    <a:pt x="-49342" y="1177856"/>
                    <a:pt x="-75856" y="718765"/>
                    <a:pt x="171957" y="375752"/>
                  </a:cubicBezTo>
                  <a:cubicBezTo>
                    <a:pt x="465491" y="-30102"/>
                    <a:pt x="1034397" y="-121545"/>
                    <a:pt x="1440042" y="171989"/>
                  </a:cubicBezTo>
                  <a:cubicBezTo>
                    <a:pt x="1636706" y="314164"/>
                    <a:pt x="1766145" y="524398"/>
                    <a:pt x="1804559" y="763860"/>
                  </a:cubicBezTo>
                  <a:cubicBezTo>
                    <a:pt x="1842973" y="1003322"/>
                    <a:pt x="1785978" y="1243619"/>
                    <a:pt x="1643804" y="1440074"/>
                  </a:cubicBezTo>
                  <a:cubicBezTo>
                    <a:pt x="1350270" y="1845929"/>
                    <a:pt x="781364" y="1937371"/>
                    <a:pt x="375510" y="1643837"/>
                  </a:cubicBezTo>
                  <a:cubicBezTo>
                    <a:pt x="312461" y="1598324"/>
                    <a:pt x="257136" y="1546131"/>
                    <a:pt x="209536" y="1488927"/>
                  </a:cubicBezTo>
                  <a:moveTo>
                    <a:pt x="1361544" y="531496"/>
                  </a:moveTo>
                  <a:cubicBezTo>
                    <a:pt x="1330228" y="493708"/>
                    <a:pt x="1293901" y="459678"/>
                    <a:pt x="1252982" y="430241"/>
                  </a:cubicBezTo>
                  <a:cubicBezTo>
                    <a:pt x="989719" y="239841"/>
                    <a:pt x="620401" y="299132"/>
                    <a:pt x="430000" y="562394"/>
                  </a:cubicBezTo>
                  <a:cubicBezTo>
                    <a:pt x="239599" y="825657"/>
                    <a:pt x="298891" y="1194767"/>
                    <a:pt x="562153" y="1385376"/>
                  </a:cubicBezTo>
                  <a:cubicBezTo>
                    <a:pt x="825415" y="1575777"/>
                    <a:pt x="1194734" y="1516485"/>
                    <a:pt x="1385135" y="1253223"/>
                  </a:cubicBezTo>
                  <a:cubicBezTo>
                    <a:pt x="1477412" y="1125663"/>
                    <a:pt x="1514365" y="969918"/>
                    <a:pt x="1489521" y="814383"/>
                  </a:cubicBezTo>
                  <a:cubicBezTo>
                    <a:pt x="1472611" y="708744"/>
                    <a:pt x="1428142" y="611665"/>
                    <a:pt x="1361544" y="531496"/>
                  </a:cubicBezTo>
                </a:path>
              </a:pathLst>
            </a:custGeom>
            <a:solidFill>
              <a:srgbClr val="340458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233A9BCE-75A5-F410-C264-1A9961E87D37}"/>
                </a:ext>
              </a:extLst>
            </p:cNvPr>
            <p:cNvSpPr/>
            <p:nvPr/>
          </p:nvSpPr>
          <p:spPr>
            <a:xfrm>
              <a:off x="1220289" y="1125110"/>
              <a:ext cx="3283680" cy="3284759"/>
            </a:xfrm>
            <a:custGeom>
              <a:avLst/>
              <a:gdLst>
                <a:gd name="connsiteX0" fmla="*/ 379295 w 3283680"/>
                <a:gd name="connsiteY0" fmla="*/ 2693439 h 3284759"/>
                <a:gd name="connsiteX1" fmla="*/ 311026 w 3283680"/>
                <a:gd name="connsiteY1" fmla="*/ 680244 h 3284759"/>
                <a:gd name="connsiteX2" fmla="*/ 1381404 w 3283680"/>
                <a:gd name="connsiteY2" fmla="*/ 21149 h 3284759"/>
                <a:gd name="connsiteX3" fmla="*/ 2604394 w 3283680"/>
                <a:gd name="connsiteY3" fmla="*/ 311970 h 3284759"/>
                <a:gd name="connsiteX4" fmla="*/ 2972669 w 3283680"/>
                <a:gd name="connsiteY4" fmla="*/ 2605337 h 3284759"/>
                <a:gd name="connsiteX5" fmla="*/ 679301 w 3283680"/>
                <a:gd name="connsiteY5" fmla="*/ 2973821 h 3284759"/>
                <a:gd name="connsiteX6" fmla="*/ 379295 w 3283680"/>
                <a:gd name="connsiteY6" fmla="*/ 2693857 h 3284759"/>
                <a:gd name="connsiteX7" fmla="*/ 2641347 w 3283680"/>
                <a:gd name="connsiteY7" fmla="*/ 811354 h 3284759"/>
                <a:gd name="connsiteX8" fmla="*/ 2403764 w 3283680"/>
                <a:gd name="connsiteY8" fmla="*/ 589637 h 3284759"/>
                <a:gd name="connsiteX9" fmla="*/ 1435685 w 3283680"/>
                <a:gd name="connsiteY9" fmla="*/ 359570 h 3284759"/>
                <a:gd name="connsiteX10" fmla="*/ 588485 w 3283680"/>
                <a:gd name="connsiteY10" fmla="*/ 881293 h 3284759"/>
                <a:gd name="connsiteX11" fmla="*/ 880141 w 3283680"/>
                <a:gd name="connsiteY11" fmla="*/ 2696779 h 3284759"/>
                <a:gd name="connsiteX12" fmla="*/ 2695628 w 3283680"/>
                <a:gd name="connsiteY12" fmla="*/ 2405124 h 3284759"/>
                <a:gd name="connsiteX13" fmla="*/ 2641556 w 3283680"/>
                <a:gd name="connsiteY13" fmla="*/ 811354 h 3284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83680" h="3284759">
                  <a:moveTo>
                    <a:pt x="379295" y="2693439"/>
                  </a:moveTo>
                  <a:cubicBezTo>
                    <a:pt x="-88982" y="2130588"/>
                    <a:pt x="-137417" y="1300090"/>
                    <a:pt x="311026" y="680244"/>
                  </a:cubicBezTo>
                  <a:cubicBezTo>
                    <a:pt x="568025" y="324705"/>
                    <a:pt x="948200" y="90671"/>
                    <a:pt x="1381404" y="21149"/>
                  </a:cubicBezTo>
                  <a:cubicBezTo>
                    <a:pt x="1814607" y="-48372"/>
                    <a:pt x="2248854" y="54762"/>
                    <a:pt x="2604394" y="311970"/>
                  </a:cubicBezTo>
                  <a:cubicBezTo>
                    <a:pt x="3338230" y="842670"/>
                    <a:pt x="3503369" y="1871501"/>
                    <a:pt x="2972669" y="2605337"/>
                  </a:cubicBezTo>
                  <a:cubicBezTo>
                    <a:pt x="2441969" y="3339173"/>
                    <a:pt x="1413137" y="3504521"/>
                    <a:pt x="679301" y="2973821"/>
                  </a:cubicBezTo>
                  <a:cubicBezTo>
                    <a:pt x="565520" y="2891564"/>
                    <a:pt x="465309" y="2797199"/>
                    <a:pt x="379295" y="2693857"/>
                  </a:cubicBezTo>
                  <a:moveTo>
                    <a:pt x="2641347" y="811354"/>
                  </a:moveTo>
                  <a:cubicBezTo>
                    <a:pt x="2573287" y="729515"/>
                    <a:pt x="2493954" y="654774"/>
                    <a:pt x="2403764" y="589637"/>
                  </a:cubicBezTo>
                  <a:cubicBezTo>
                    <a:pt x="2122338" y="386084"/>
                    <a:pt x="1778489" y="304454"/>
                    <a:pt x="1435685" y="359570"/>
                  </a:cubicBezTo>
                  <a:cubicBezTo>
                    <a:pt x="1092880" y="414686"/>
                    <a:pt x="791830" y="599867"/>
                    <a:pt x="588485" y="881293"/>
                  </a:cubicBezTo>
                  <a:cubicBezTo>
                    <a:pt x="168435" y="1462098"/>
                    <a:pt x="299126" y="2276520"/>
                    <a:pt x="880141" y="2696779"/>
                  </a:cubicBezTo>
                  <a:cubicBezTo>
                    <a:pt x="1460946" y="3116830"/>
                    <a:pt x="2275368" y="2986138"/>
                    <a:pt x="2695628" y="2405124"/>
                  </a:cubicBezTo>
                  <a:cubicBezTo>
                    <a:pt x="3050541" y="1914300"/>
                    <a:pt x="3012127" y="1256874"/>
                    <a:pt x="2641556" y="811354"/>
                  </a:cubicBezTo>
                </a:path>
              </a:pathLst>
            </a:custGeom>
            <a:solidFill>
              <a:srgbClr val="340458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A64E874-171D-74E8-8055-32F606C305F4}"/>
                </a:ext>
              </a:extLst>
            </p:cNvPr>
            <p:cNvSpPr/>
            <p:nvPr/>
          </p:nvSpPr>
          <p:spPr>
            <a:xfrm rot="21052799">
              <a:off x="2752871" y="2479325"/>
              <a:ext cx="2086474" cy="318795"/>
            </a:xfrm>
            <a:custGeom>
              <a:avLst/>
              <a:gdLst>
                <a:gd name="connsiteX0" fmla="*/ 0 w 2086474"/>
                <a:gd name="connsiteY0" fmla="*/ 0 h 318795"/>
                <a:gd name="connsiteX1" fmla="*/ 2086475 w 2086474"/>
                <a:gd name="connsiteY1" fmla="*/ 0 h 318795"/>
                <a:gd name="connsiteX2" fmla="*/ 2086475 w 2086474"/>
                <a:gd name="connsiteY2" fmla="*/ 318796 h 318795"/>
                <a:gd name="connsiteX3" fmla="*/ 0 w 2086474"/>
                <a:gd name="connsiteY3" fmla="*/ 318796 h 318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86474" h="318795">
                  <a:moveTo>
                    <a:pt x="0" y="0"/>
                  </a:moveTo>
                  <a:lnTo>
                    <a:pt x="2086475" y="0"/>
                  </a:lnTo>
                  <a:lnTo>
                    <a:pt x="2086475" y="318796"/>
                  </a:lnTo>
                  <a:lnTo>
                    <a:pt x="0" y="318796"/>
                  </a:lnTo>
                  <a:close/>
                </a:path>
              </a:pathLst>
            </a:custGeom>
            <a:solidFill>
              <a:srgbClr val="340458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3BEFC2BD-3627-065D-B924-EF9FE8F8EBB8}"/>
                </a:ext>
              </a:extLst>
            </p:cNvPr>
            <p:cNvSpPr/>
            <p:nvPr/>
          </p:nvSpPr>
          <p:spPr>
            <a:xfrm>
              <a:off x="4573551" y="1439585"/>
              <a:ext cx="1559114" cy="1649512"/>
            </a:xfrm>
            <a:custGeom>
              <a:avLst/>
              <a:gdLst>
                <a:gd name="connsiteX0" fmla="*/ 0 w 1559114"/>
                <a:gd name="connsiteY0" fmla="*/ 1080607 h 1649512"/>
                <a:gd name="connsiteX1" fmla="*/ 1031754 w 1559114"/>
                <a:gd name="connsiteY1" fmla="*/ 0 h 1649512"/>
                <a:gd name="connsiteX2" fmla="*/ 1279359 w 1559114"/>
                <a:gd name="connsiteY2" fmla="*/ 236539 h 1649512"/>
                <a:gd name="connsiteX3" fmla="*/ 598134 w 1559114"/>
                <a:gd name="connsiteY3" fmla="*/ 949707 h 1649512"/>
                <a:gd name="connsiteX4" fmla="*/ 1559114 w 1559114"/>
                <a:gd name="connsiteY4" fmla="*/ 1331343 h 1649512"/>
                <a:gd name="connsiteX5" fmla="*/ 1432807 w 1559114"/>
                <a:gd name="connsiteY5" fmla="*/ 1649513 h 1649512"/>
                <a:gd name="connsiteX6" fmla="*/ 0 w 1559114"/>
                <a:gd name="connsiteY6" fmla="*/ 1080607 h 164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59114" h="1649512">
                  <a:moveTo>
                    <a:pt x="0" y="1080607"/>
                  </a:moveTo>
                  <a:lnTo>
                    <a:pt x="1031754" y="0"/>
                  </a:lnTo>
                  <a:lnTo>
                    <a:pt x="1279359" y="236539"/>
                  </a:lnTo>
                  <a:lnTo>
                    <a:pt x="598134" y="949707"/>
                  </a:lnTo>
                  <a:lnTo>
                    <a:pt x="1559114" y="1331343"/>
                  </a:lnTo>
                  <a:lnTo>
                    <a:pt x="1432807" y="1649513"/>
                  </a:lnTo>
                  <a:lnTo>
                    <a:pt x="0" y="1080607"/>
                  </a:lnTo>
                  <a:close/>
                </a:path>
              </a:pathLst>
            </a:custGeom>
            <a:solidFill>
              <a:srgbClr val="340458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pic>
        <p:nvPicPr>
          <p:cNvPr id="18" name="Graphic 17">
            <a:extLst>
              <a:ext uri="{FF2B5EF4-FFF2-40B4-BE49-F238E27FC236}">
                <a16:creationId xmlns:a16="http://schemas.microsoft.com/office/drawing/2014/main" id="{3E486D04-3647-4EDA-A3A0-C9DA6D3E67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53255" y="5874999"/>
            <a:ext cx="2034661" cy="603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4749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White Circ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D9A77B43-16AA-75F7-9DD7-DA5A442BAA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450975" y="668628"/>
            <a:ext cx="5520743" cy="552074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72A208-84F9-9FC3-3AAE-6AEA9369871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305319" y="1596980"/>
            <a:ext cx="3378558" cy="2565512"/>
          </a:xfrm>
        </p:spPr>
        <p:txBody>
          <a:bodyPr lIns="0" anchor="b">
            <a:noAutofit/>
          </a:bodyPr>
          <a:lstStyle>
            <a:lvl1pPr algn="l">
              <a:lnSpc>
                <a:spcPct val="90000"/>
              </a:lnSpc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/>
              <a:t>Presentation title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B134F5-2EEB-80B4-DE1B-ABA6773E173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305319" y="4254567"/>
            <a:ext cx="3378558" cy="826617"/>
          </a:xfrm>
        </p:spPr>
        <p:txBody>
          <a:bodyPr lIns="0">
            <a:noAutofit/>
          </a:bodyPr>
          <a:lstStyle>
            <a:lvl1pPr marL="0" indent="0" algn="l">
              <a:buNone/>
              <a:defRPr sz="2200" b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By presenter names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87218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914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_Green_Arrow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90BD758-95F7-A10A-4A52-FC4ECE146B1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23337" y="691167"/>
            <a:ext cx="3378558" cy="859666"/>
          </a:xfrm>
        </p:spPr>
        <p:txBody>
          <a:bodyPr lIns="0" anchor="t">
            <a:noAutofit/>
          </a:bodyPr>
          <a:lstStyle>
            <a:lvl1pPr algn="l"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/>
              <a:t>Section title</a:t>
            </a:r>
            <a:endParaRPr lang="en-GB"/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3E486D04-3647-4EDA-A3A0-C9DA6D3E67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53255" y="5874999"/>
            <a:ext cx="2034661" cy="603928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6823DDFC-D064-C4EE-C498-00C88882A0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4500000">
            <a:off x="875770" y="781326"/>
            <a:ext cx="3966679" cy="3966679"/>
            <a:chOff x="875770" y="781326"/>
            <a:chExt cx="3966679" cy="3966679"/>
          </a:xfrm>
        </p:grpSpPr>
        <p:sp>
          <p:nvSpPr>
            <p:cNvPr id="5" name="Freeform: Shape 9">
              <a:extLst>
                <a:ext uri="{FF2B5EF4-FFF2-40B4-BE49-F238E27FC236}">
                  <a16:creationId xmlns:a16="http://schemas.microsoft.com/office/drawing/2014/main" id="{56205521-EE94-3B6C-45FF-80E22031A769}"/>
                </a:ext>
              </a:extLst>
            </p:cNvPr>
            <p:cNvSpPr/>
            <p:nvPr/>
          </p:nvSpPr>
          <p:spPr>
            <a:xfrm rot="16200000">
              <a:off x="875770" y="781326"/>
              <a:ext cx="3966679" cy="3966679"/>
            </a:xfrm>
            <a:custGeom>
              <a:avLst/>
              <a:gdLst>
                <a:gd name="connsiteX0" fmla="*/ 2879100 w 3966679"/>
                <a:gd name="connsiteY0" fmla="*/ 3752392 h 3966679"/>
                <a:gd name="connsiteX1" fmla="*/ 214288 w 3966679"/>
                <a:gd name="connsiteY1" fmla="*/ 2879100 h 3966679"/>
                <a:gd name="connsiteX2" fmla="*/ 1087580 w 3966679"/>
                <a:gd name="connsiteY2" fmla="*/ 214288 h 3966679"/>
                <a:gd name="connsiteX3" fmla="*/ 3752392 w 3966679"/>
                <a:gd name="connsiteY3" fmla="*/ 1087580 h 3966679"/>
                <a:gd name="connsiteX4" fmla="*/ 2879100 w 3966679"/>
                <a:gd name="connsiteY4" fmla="*/ 3752392 h 3966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66679" h="3966679">
                  <a:moveTo>
                    <a:pt x="2879100" y="3752392"/>
                  </a:moveTo>
                  <a:cubicBezTo>
                    <a:pt x="1902147" y="4247144"/>
                    <a:pt x="709040" y="3856052"/>
                    <a:pt x="214288" y="2879100"/>
                  </a:cubicBezTo>
                  <a:cubicBezTo>
                    <a:pt x="-280464" y="1901992"/>
                    <a:pt x="110627" y="708885"/>
                    <a:pt x="1087580" y="214288"/>
                  </a:cubicBezTo>
                  <a:cubicBezTo>
                    <a:pt x="2064688" y="-280464"/>
                    <a:pt x="3257640" y="110627"/>
                    <a:pt x="3752392" y="1087580"/>
                  </a:cubicBezTo>
                  <a:cubicBezTo>
                    <a:pt x="4247144" y="2064533"/>
                    <a:pt x="3856052" y="3257640"/>
                    <a:pt x="2879100" y="3752392"/>
                  </a:cubicBezTo>
                </a:path>
              </a:pathLst>
            </a:custGeom>
            <a:solidFill>
              <a:srgbClr val="FFF31A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" name="Freeform: Shape 11">
              <a:extLst>
                <a:ext uri="{FF2B5EF4-FFF2-40B4-BE49-F238E27FC236}">
                  <a16:creationId xmlns:a16="http://schemas.microsoft.com/office/drawing/2014/main" id="{528E30CA-78A3-B743-AF7F-99F49BB17BEC}"/>
                </a:ext>
              </a:extLst>
            </p:cNvPr>
            <p:cNvSpPr/>
            <p:nvPr/>
          </p:nvSpPr>
          <p:spPr>
            <a:xfrm rot="16200000">
              <a:off x="1896181" y="1312407"/>
              <a:ext cx="1910674" cy="2635371"/>
            </a:xfrm>
            <a:custGeom>
              <a:avLst/>
              <a:gdLst>
                <a:gd name="connsiteX0" fmla="*/ 350340 w 1910674"/>
                <a:gd name="connsiteY0" fmla="*/ 0 h 2635371"/>
                <a:gd name="connsiteX1" fmla="*/ 1311023 w 1910674"/>
                <a:gd name="connsiteY1" fmla="*/ 1929734 h 2635371"/>
                <a:gd name="connsiteX2" fmla="*/ 1584353 w 1910674"/>
                <a:gd name="connsiteY2" fmla="*/ 1095644 h 2635371"/>
                <a:gd name="connsiteX3" fmla="*/ 1910675 w 1910674"/>
                <a:gd name="connsiteY3" fmla="*/ 1202559 h 2635371"/>
                <a:gd name="connsiteX4" fmla="*/ 1441025 w 1910674"/>
                <a:gd name="connsiteY4" fmla="*/ 2635371 h 2635371"/>
                <a:gd name="connsiteX5" fmla="*/ 2479 w 1910674"/>
                <a:gd name="connsiteY5" fmla="*/ 2164017 h 2635371"/>
                <a:gd name="connsiteX6" fmla="*/ 121480 w 1910674"/>
                <a:gd name="connsiteY6" fmla="*/ 1800816 h 2635371"/>
                <a:gd name="connsiteX7" fmla="*/ 981291 w 1910674"/>
                <a:gd name="connsiteY7" fmla="*/ 2082513 h 2635371"/>
                <a:gd name="connsiteX8" fmla="*/ 0 w 1910674"/>
                <a:gd name="connsiteY8" fmla="*/ 177416 h 2635371"/>
                <a:gd name="connsiteX9" fmla="*/ 350340 w 1910674"/>
                <a:gd name="connsiteY9" fmla="*/ 0 h 2635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10674" h="2635371">
                  <a:moveTo>
                    <a:pt x="350340" y="0"/>
                  </a:moveTo>
                  <a:lnTo>
                    <a:pt x="1311023" y="1929734"/>
                  </a:lnTo>
                  <a:lnTo>
                    <a:pt x="1584353" y="1095644"/>
                  </a:lnTo>
                  <a:lnTo>
                    <a:pt x="1910675" y="1202559"/>
                  </a:lnTo>
                  <a:lnTo>
                    <a:pt x="1441025" y="2635371"/>
                  </a:lnTo>
                  <a:lnTo>
                    <a:pt x="2479" y="2164017"/>
                  </a:lnTo>
                  <a:lnTo>
                    <a:pt x="121480" y="1800816"/>
                  </a:lnTo>
                  <a:lnTo>
                    <a:pt x="981291" y="2082513"/>
                  </a:lnTo>
                  <a:lnTo>
                    <a:pt x="0" y="177416"/>
                  </a:lnTo>
                  <a:lnTo>
                    <a:pt x="350340" y="0"/>
                  </a:lnTo>
                  <a:close/>
                </a:path>
              </a:pathLst>
            </a:custGeom>
            <a:solidFill>
              <a:srgbClr val="340458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8540372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ed Section Divider_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90BD758-95F7-A10A-4A52-FC4ECE146B1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23337" y="691167"/>
            <a:ext cx="3378558" cy="859666"/>
          </a:xfrm>
        </p:spPr>
        <p:txBody>
          <a:bodyPr lIns="0" anchor="t">
            <a:noAutofit/>
          </a:bodyPr>
          <a:lstStyle>
            <a:lvl1pPr algn="l"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Section title</a:t>
            </a:r>
            <a:endParaRPr lang="en-GB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9EDB6CB6-8564-7F61-9C81-9F1D9BEBC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6200000">
            <a:off x="875770" y="781326"/>
            <a:ext cx="3966679" cy="3966679"/>
          </a:xfrm>
          <a:custGeom>
            <a:avLst/>
            <a:gdLst>
              <a:gd name="connsiteX0" fmla="*/ 2879100 w 3966679"/>
              <a:gd name="connsiteY0" fmla="*/ 3752392 h 3966679"/>
              <a:gd name="connsiteX1" fmla="*/ 214288 w 3966679"/>
              <a:gd name="connsiteY1" fmla="*/ 2879100 h 3966679"/>
              <a:gd name="connsiteX2" fmla="*/ 1087580 w 3966679"/>
              <a:gd name="connsiteY2" fmla="*/ 214288 h 3966679"/>
              <a:gd name="connsiteX3" fmla="*/ 3752392 w 3966679"/>
              <a:gd name="connsiteY3" fmla="*/ 1087580 h 3966679"/>
              <a:gd name="connsiteX4" fmla="*/ 2879100 w 3966679"/>
              <a:gd name="connsiteY4" fmla="*/ 3752392 h 3966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66679" h="3966679">
                <a:moveTo>
                  <a:pt x="2879100" y="3752392"/>
                </a:moveTo>
                <a:cubicBezTo>
                  <a:pt x="1902147" y="4247144"/>
                  <a:pt x="709040" y="3856052"/>
                  <a:pt x="214288" y="2879100"/>
                </a:cubicBezTo>
                <a:cubicBezTo>
                  <a:pt x="-280464" y="1901992"/>
                  <a:pt x="110627" y="708885"/>
                  <a:pt x="1087580" y="214288"/>
                </a:cubicBezTo>
                <a:cubicBezTo>
                  <a:pt x="2064688" y="-280464"/>
                  <a:pt x="3257640" y="110627"/>
                  <a:pt x="3752392" y="1087580"/>
                </a:cubicBezTo>
                <a:cubicBezTo>
                  <a:pt x="4247144" y="2064533"/>
                  <a:pt x="3856052" y="3257640"/>
                  <a:pt x="2879100" y="3752392"/>
                </a:cubicBezTo>
              </a:path>
            </a:pathLst>
          </a:custGeom>
          <a:solidFill>
            <a:srgbClr val="FFF31A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690E47E-5CA2-7940-9F26-0CDE37338BC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5769" y="781324"/>
            <a:ext cx="3966106" cy="3966681"/>
          </a:xfrm>
        </p:spPr>
        <p:txBody>
          <a:bodyPr lIns="0" tIns="72000" rIns="0" bIns="0" anchor="ctr">
            <a:normAutofit/>
          </a:bodyPr>
          <a:lstStyle>
            <a:lvl1pPr algn="ctr">
              <a:defRPr sz="25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1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31058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ed Section Divider_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90BD758-95F7-A10A-4A52-FC4ECE146B1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23337" y="691167"/>
            <a:ext cx="3378558" cy="859666"/>
          </a:xfrm>
        </p:spPr>
        <p:txBody>
          <a:bodyPr lIns="0" anchor="t">
            <a:noAutofit/>
          </a:bodyPr>
          <a:lstStyle>
            <a:lvl1pPr algn="l"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Section title</a:t>
            </a:r>
            <a:endParaRPr lang="en-GB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9EDB6CB6-8564-7F61-9C81-9F1D9BEBC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6200000">
            <a:off x="875770" y="791959"/>
            <a:ext cx="3966679" cy="3966679"/>
          </a:xfrm>
          <a:custGeom>
            <a:avLst/>
            <a:gdLst>
              <a:gd name="connsiteX0" fmla="*/ 2879100 w 3966679"/>
              <a:gd name="connsiteY0" fmla="*/ 3752392 h 3966679"/>
              <a:gd name="connsiteX1" fmla="*/ 214288 w 3966679"/>
              <a:gd name="connsiteY1" fmla="*/ 2879100 h 3966679"/>
              <a:gd name="connsiteX2" fmla="*/ 1087580 w 3966679"/>
              <a:gd name="connsiteY2" fmla="*/ 214288 h 3966679"/>
              <a:gd name="connsiteX3" fmla="*/ 3752392 w 3966679"/>
              <a:gd name="connsiteY3" fmla="*/ 1087580 h 3966679"/>
              <a:gd name="connsiteX4" fmla="*/ 2879100 w 3966679"/>
              <a:gd name="connsiteY4" fmla="*/ 3752392 h 3966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66679" h="3966679">
                <a:moveTo>
                  <a:pt x="2879100" y="3752392"/>
                </a:moveTo>
                <a:cubicBezTo>
                  <a:pt x="1902147" y="4247144"/>
                  <a:pt x="709040" y="3856052"/>
                  <a:pt x="214288" y="2879100"/>
                </a:cubicBezTo>
                <a:cubicBezTo>
                  <a:pt x="-280464" y="1901992"/>
                  <a:pt x="110627" y="708885"/>
                  <a:pt x="1087580" y="214288"/>
                </a:cubicBezTo>
                <a:cubicBezTo>
                  <a:pt x="2064688" y="-280464"/>
                  <a:pt x="3257640" y="110627"/>
                  <a:pt x="3752392" y="1087580"/>
                </a:cubicBezTo>
                <a:cubicBezTo>
                  <a:pt x="4247144" y="2064533"/>
                  <a:pt x="3856052" y="3257640"/>
                  <a:pt x="2879100" y="3752392"/>
                </a:cubicBezTo>
              </a:path>
            </a:pathLst>
          </a:custGeom>
          <a:solidFill>
            <a:schemeClr val="accent1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690E47E-5CA2-7940-9F26-0CDE37338BC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5769" y="781324"/>
            <a:ext cx="3966106" cy="3966681"/>
          </a:xfrm>
        </p:spPr>
        <p:txBody>
          <a:bodyPr lIns="0" tIns="72000" rIns="0" bIns="0" anchor="ctr">
            <a:normAutofit/>
          </a:bodyPr>
          <a:lstStyle>
            <a:lvl1pPr algn="ctr">
              <a:defRPr sz="25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2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28484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ed Section Divider_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90BD758-95F7-A10A-4A52-FC4ECE146B1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23337" y="691167"/>
            <a:ext cx="3378558" cy="859666"/>
          </a:xfrm>
        </p:spPr>
        <p:txBody>
          <a:bodyPr lIns="0" anchor="t">
            <a:noAutofit/>
          </a:bodyPr>
          <a:lstStyle>
            <a:lvl1pPr algn="l"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Section title</a:t>
            </a:r>
            <a:endParaRPr lang="en-GB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9EDB6CB6-8564-7F61-9C81-9F1D9BEBC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6200000">
            <a:off x="875770" y="781326"/>
            <a:ext cx="3966679" cy="3966679"/>
          </a:xfrm>
          <a:custGeom>
            <a:avLst/>
            <a:gdLst>
              <a:gd name="connsiteX0" fmla="*/ 2879100 w 3966679"/>
              <a:gd name="connsiteY0" fmla="*/ 3752392 h 3966679"/>
              <a:gd name="connsiteX1" fmla="*/ 214288 w 3966679"/>
              <a:gd name="connsiteY1" fmla="*/ 2879100 h 3966679"/>
              <a:gd name="connsiteX2" fmla="*/ 1087580 w 3966679"/>
              <a:gd name="connsiteY2" fmla="*/ 214288 h 3966679"/>
              <a:gd name="connsiteX3" fmla="*/ 3752392 w 3966679"/>
              <a:gd name="connsiteY3" fmla="*/ 1087580 h 3966679"/>
              <a:gd name="connsiteX4" fmla="*/ 2879100 w 3966679"/>
              <a:gd name="connsiteY4" fmla="*/ 3752392 h 3966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66679" h="3966679">
                <a:moveTo>
                  <a:pt x="2879100" y="3752392"/>
                </a:moveTo>
                <a:cubicBezTo>
                  <a:pt x="1902147" y="4247144"/>
                  <a:pt x="709040" y="3856052"/>
                  <a:pt x="214288" y="2879100"/>
                </a:cubicBezTo>
                <a:cubicBezTo>
                  <a:pt x="-280464" y="1901992"/>
                  <a:pt x="110627" y="708885"/>
                  <a:pt x="1087580" y="214288"/>
                </a:cubicBezTo>
                <a:cubicBezTo>
                  <a:pt x="2064688" y="-280464"/>
                  <a:pt x="3257640" y="110627"/>
                  <a:pt x="3752392" y="1087580"/>
                </a:cubicBezTo>
                <a:cubicBezTo>
                  <a:pt x="4247144" y="2064533"/>
                  <a:pt x="3856052" y="3257640"/>
                  <a:pt x="2879100" y="3752392"/>
                </a:cubicBezTo>
              </a:path>
            </a:pathLst>
          </a:custGeom>
          <a:solidFill>
            <a:schemeClr val="accent5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690E47E-5CA2-7940-9F26-0CDE37338BC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6343" y="781325"/>
            <a:ext cx="3966106" cy="3966681"/>
          </a:xfrm>
        </p:spPr>
        <p:txBody>
          <a:bodyPr lIns="0" tIns="72000" rIns="0" bIns="0" anchor="ctr">
            <a:normAutofit/>
          </a:bodyPr>
          <a:lstStyle>
            <a:lvl1pPr algn="ctr">
              <a:defRPr sz="25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3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5899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_Simple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0ED306-DC7B-A727-EA8E-2038AA08F9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Agenda Title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941F3C3B-B60E-C4DA-0472-6B79725864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78212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 out_Icon_Light purp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2A208-84F9-9FC3-3AAE-6AEA9369871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15637" y="1711554"/>
            <a:ext cx="8842763" cy="3313333"/>
          </a:xfrm>
        </p:spPr>
        <p:txBody>
          <a:bodyPr lIns="0" tIns="0" anchor="t">
            <a:noAutofit/>
          </a:bodyPr>
          <a:lstStyle>
            <a:lvl1pPr algn="l">
              <a:lnSpc>
                <a:spcPct val="90000"/>
              </a:lnSpc>
              <a:defRPr sz="6000"/>
            </a:lvl1pPr>
          </a:lstStyle>
          <a:p>
            <a:r>
              <a:rPr lang="en-US"/>
              <a:t>Place for a standout statement</a:t>
            </a:r>
            <a:endParaRPr lang="en-GB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C37F767E-2EAE-6FA9-6C80-38E8DA243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2580" y="861260"/>
            <a:ext cx="928628" cy="928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1155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 out_Icon_Dark purple_Gree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2A208-84F9-9FC3-3AAE-6AEA9369871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15637" y="1711554"/>
            <a:ext cx="9671438" cy="3313333"/>
          </a:xfrm>
        </p:spPr>
        <p:txBody>
          <a:bodyPr lIns="0" tIns="0" anchor="t">
            <a:noAutofit/>
          </a:bodyPr>
          <a:lstStyle>
            <a:lvl1pPr algn="l">
              <a:lnSpc>
                <a:spcPct val="90000"/>
              </a:lnSpc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Place for a standout statement</a:t>
            </a:r>
            <a:endParaRPr lang="en-GB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C37F767E-2EAE-6FA9-6C80-38E8DA243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2580" y="861260"/>
            <a:ext cx="928628" cy="928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9502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 out_Icon_Dark purple_Pi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2A208-84F9-9FC3-3AAE-6AEA9369871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93086" y="2569617"/>
            <a:ext cx="8008264" cy="2773774"/>
          </a:xfrm>
        </p:spPr>
        <p:txBody>
          <a:bodyPr lIns="0" tIns="0" anchor="t">
            <a:noAutofit/>
          </a:bodyPr>
          <a:lstStyle>
            <a:lvl1pPr algn="l">
              <a:lnSpc>
                <a:spcPct val="90000"/>
              </a:lnSpc>
              <a:defRPr sz="60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Place for a standout statement</a:t>
            </a:r>
            <a:endParaRPr lang="en-GB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C37F767E-2EAE-6FA9-6C80-38E8DA243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58684" y="1988388"/>
            <a:ext cx="672397" cy="672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969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 out_Light purp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2A208-84F9-9FC3-3AAE-6AEA9369871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15637" y="1711554"/>
            <a:ext cx="8957063" cy="3313333"/>
          </a:xfrm>
        </p:spPr>
        <p:txBody>
          <a:bodyPr lIns="0" tIns="0" anchor="t">
            <a:noAutofit/>
          </a:bodyPr>
          <a:lstStyle>
            <a:lvl1pPr algn="l">
              <a:lnSpc>
                <a:spcPct val="90000"/>
              </a:lnSpc>
              <a:defRPr sz="6000"/>
            </a:lvl1pPr>
          </a:lstStyle>
          <a:p>
            <a:r>
              <a:rPr lang="en-US" dirty="0"/>
              <a:t>Place for a standout statement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81291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ll out_Quote_Pin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2A208-84F9-9FC3-3AAE-6AEA9369871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93086" y="2569617"/>
            <a:ext cx="7374496" cy="2773774"/>
          </a:xfrm>
        </p:spPr>
        <p:txBody>
          <a:bodyPr lIns="0" tIns="0" anchor="t">
            <a:noAutofit/>
          </a:bodyPr>
          <a:lstStyle>
            <a:lvl1pPr algn="l">
              <a:lnSpc>
                <a:spcPct val="90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Quote to go here and here</a:t>
            </a:r>
            <a:endParaRPr lang="en-GB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BF0DBDFF-49C1-AF2E-9368-EEAE651106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9109" y="6167619"/>
            <a:ext cx="1048807" cy="311307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DF64391B-C4A5-4652-3807-13105CC2F7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358684" y="1986077"/>
            <a:ext cx="672397" cy="672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0085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Im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3E14DE8-2D35-143A-B805-623C5AB355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975" y="657896"/>
            <a:ext cx="5237386" cy="5542207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18D1CF3F-A854-A519-5ECA-9859FF51588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36296" y="476517"/>
            <a:ext cx="4265599" cy="1064047"/>
          </a:xfrm>
        </p:spPr>
        <p:txBody>
          <a:bodyPr lIns="0" anchor="b">
            <a:noAutofit/>
          </a:bodyPr>
          <a:lstStyle>
            <a:lvl1pPr algn="l"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  <a:endParaRPr lang="en-GB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D1A609B7-1F92-FFC1-2A2B-B260A8E10B9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136296" y="1540564"/>
            <a:ext cx="4265599" cy="425003"/>
          </a:xfrm>
        </p:spPr>
        <p:txBody>
          <a:bodyPr lIns="0">
            <a:noAutofit/>
          </a:bodyPr>
          <a:lstStyle>
            <a:lvl1pPr marL="0" indent="0" algn="l">
              <a:buNone/>
              <a:defRPr sz="22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By presenter names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7351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914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 out_Quote_Light purp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2A208-84F9-9FC3-3AAE-6AEA9369871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15637" y="1711554"/>
            <a:ext cx="9402321" cy="3313333"/>
          </a:xfrm>
        </p:spPr>
        <p:txBody>
          <a:bodyPr lIns="0" tIns="0" anchor="t">
            <a:noAutofit/>
          </a:bodyPr>
          <a:lstStyle>
            <a:lvl1pPr algn="l">
              <a:lnSpc>
                <a:spcPct val="90000"/>
              </a:lnSpc>
              <a:defRPr sz="6000"/>
            </a:lvl1pPr>
          </a:lstStyle>
          <a:p>
            <a:r>
              <a:rPr lang="en-US"/>
              <a:t>Quote to go here</a:t>
            </a:r>
            <a:endParaRPr lang="en-GB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C37F767E-2EAE-6FA9-6C80-38E8DA243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2580" y="861260"/>
            <a:ext cx="928628" cy="928628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A3AF8E62-A8DD-A23A-02BA-2CBFCA57B9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2580" y="861260"/>
            <a:ext cx="928628" cy="928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8510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 out_Action Lozenge_Dark purp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CF3D68F-D7CD-AA36-B98F-50C5A944F49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8353" y="2882788"/>
            <a:ext cx="4539681" cy="1321890"/>
          </a:xfrm>
          <a:prstGeom prst="roundRect">
            <a:avLst>
              <a:gd name="adj" fmla="val 50000"/>
            </a:avLst>
          </a:prstGeom>
          <a:solidFill>
            <a:schemeClr val="tx2"/>
          </a:solidFill>
        </p:spPr>
        <p:txBody>
          <a:bodyPr wrap="square" lIns="144000" tIns="72000" rIns="144000" bIns="36000" anchor="ctr">
            <a:noAutofit/>
          </a:bodyPr>
          <a:lstStyle>
            <a:lvl1pPr>
              <a:defRPr sz="6000" b="1"/>
            </a:lvl1pPr>
          </a:lstStyle>
          <a:p>
            <a:pPr lvl="0"/>
            <a:r>
              <a:rPr lang="en-US" dirty="0"/>
              <a:t>CALL OUT</a:t>
            </a:r>
            <a:endParaRPr lang="en-GB" dirty="0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7EAC7DA2-E259-08D4-26DB-816BC82ED9F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26773" y="4209012"/>
            <a:ext cx="6512798" cy="1321890"/>
          </a:xfrm>
          <a:prstGeom prst="roundRect">
            <a:avLst>
              <a:gd name="adj" fmla="val 50000"/>
            </a:avLst>
          </a:prstGeom>
          <a:solidFill>
            <a:schemeClr val="tx2"/>
          </a:solidFill>
        </p:spPr>
        <p:txBody>
          <a:bodyPr wrap="square" lIns="144000" tIns="72000" rIns="144000" bIns="36000" anchor="ctr">
            <a:noAutofit/>
          </a:bodyPr>
          <a:lstStyle>
            <a:lvl1pPr>
              <a:defRPr sz="6000" b="1"/>
            </a:lvl1pPr>
          </a:lstStyle>
          <a:p>
            <a:pPr lvl="0"/>
            <a:r>
              <a:rPr lang="en-US" dirty="0"/>
              <a:t>SPLIT SECTION</a:t>
            </a:r>
            <a:endParaRPr lang="en-GB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BDDCF5C-0D71-EFD5-0D3B-892FA4C01B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888348" y="1547977"/>
            <a:ext cx="1330477" cy="1330477"/>
            <a:chOff x="875770" y="646862"/>
            <a:chExt cx="3966679" cy="3966679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4920A491-9D1E-34F4-3635-EC48186AEC03}"/>
                </a:ext>
              </a:extLst>
            </p:cNvPr>
            <p:cNvSpPr/>
            <p:nvPr/>
          </p:nvSpPr>
          <p:spPr>
            <a:xfrm rot="16200000">
              <a:off x="875770" y="646862"/>
              <a:ext cx="3966679" cy="3966679"/>
            </a:xfrm>
            <a:custGeom>
              <a:avLst/>
              <a:gdLst>
                <a:gd name="connsiteX0" fmla="*/ 2879100 w 3966679"/>
                <a:gd name="connsiteY0" fmla="*/ 3752392 h 3966679"/>
                <a:gd name="connsiteX1" fmla="*/ 214288 w 3966679"/>
                <a:gd name="connsiteY1" fmla="*/ 2879100 h 3966679"/>
                <a:gd name="connsiteX2" fmla="*/ 1087580 w 3966679"/>
                <a:gd name="connsiteY2" fmla="*/ 214288 h 3966679"/>
                <a:gd name="connsiteX3" fmla="*/ 3752392 w 3966679"/>
                <a:gd name="connsiteY3" fmla="*/ 1087580 h 3966679"/>
                <a:gd name="connsiteX4" fmla="*/ 2879100 w 3966679"/>
                <a:gd name="connsiteY4" fmla="*/ 3752392 h 3966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66679" h="3966679">
                  <a:moveTo>
                    <a:pt x="2879100" y="3752392"/>
                  </a:moveTo>
                  <a:cubicBezTo>
                    <a:pt x="1902147" y="4247144"/>
                    <a:pt x="709040" y="3856052"/>
                    <a:pt x="214288" y="2879100"/>
                  </a:cubicBezTo>
                  <a:cubicBezTo>
                    <a:pt x="-280464" y="1901992"/>
                    <a:pt x="110627" y="708885"/>
                    <a:pt x="1087580" y="214288"/>
                  </a:cubicBezTo>
                  <a:cubicBezTo>
                    <a:pt x="2064688" y="-280464"/>
                    <a:pt x="3257640" y="110627"/>
                    <a:pt x="3752392" y="1087580"/>
                  </a:cubicBezTo>
                  <a:cubicBezTo>
                    <a:pt x="4247144" y="2064533"/>
                    <a:pt x="3856052" y="3257640"/>
                    <a:pt x="2879100" y="3752392"/>
                  </a:cubicBezTo>
                </a:path>
              </a:pathLst>
            </a:custGeom>
            <a:solidFill>
              <a:srgbClr val="FFF31A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E90C6A2F-45A4-B46E-0CE4-8B8CCC9B7895}"/>
                </a:ext>
              </a:extLst>
            </p:cNvPr>
            <p:cNvSpPr/>
            <p:nvPr/>
          </p:nvSpPr>
          <p:spPr>
            <a:xfrm rot="16200000">
              <a:off x="1896181" y="1312407"/>
              <a:ext cx="1910674" cy="2635371"/>
            </a:xfrm>
            <a:custGeom>
              <a:avLst/>
              <a:gdLst>
                <a:gd name="connsiteX0" fmla="*/ 350340 w 1910674"/>
                <a:gd name="connsiteY0" fmla="*/ 0 h 2635371"/>
                <a:gd name="connsiteX1" fmla="*/ 1311023 w 1910674"/>
                <a:gd name="connsiteY1" fmla="*/ 1929734 h 2635371"/>
                <a:gd name="connsiteX2" fmla="*/ 1584353 w 1910674"/>
                <a:gd name="connsiteY2" fmla="*/ 1095644 h 2635371"/>
                <a:gd name="connsiteX3" fmla="*/ 1910675 w 1910674"/>
                <a:gd name="connsiteY3" fmla="*/ 1202559 h 2635371"/>
                <a:gd name="connsiteX4" fmla="*/ 1441025 w 1910674"/>
                <a:gd name="connsiteY4" fmla="*/ 2635371 h 2635371"/>
                <a:gd name="connsiteX5" fmla="*/ 2479 w 1910674"/>
                <a:gd name="connsiteY5" fmla="*/ 2164017 h 2635371"/>
                <a:gd name="connsiteX6" fmla="*/ 121480 w 1910674"/>
                <a:gd name="connsiteY6" fmla="*/ 1800816 h 2635371"/>
                <a:gd name="connsiteX7" fmla="*/ 981291 w 1910674"/>
                <a:gd name="connsiteY7" fmla="*/ 2082513 h 2635371"/>
                <a:gd name="connsiteX8" fmla="*/ 0 w 1910674"/>
                <a:gd name="connsiteY8" fmla="*/ 177416 h 2635371"/>
                <a:gd name="connsiteX9" fmla="*/ 350340 w 1910674"/>
                <a:gd name="connsiteY9" fmla="*/ 0 h 2635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10674" h="2635371">
                  <a:moveTo>
                    <a:pt x="350340" y="0"/>
                  </a:moveTo>
                  <a:lnTo>
                    <a:pt x="1311023" y="1929734"/>
                  </a:lnTo>
                  <a:lnTo>
                    <a:pt x="1584353" y="1095644"/>
                  </a:lnTo>
                  <a:lnTo>
                    <a:pt x="1910675" y="1202559"/>
                  </a:lnTo>
                  <a:lnTo>
                    <a:pt x="1441025" y="2635371"/>
                  </a:lnTo>
                  <a:lnTo>
                    <a:pt x="2479" y="2164017"/>
                  </a:lnTo>
                  <a:lnTo>
                    <a:pt x="121480" y="1800816"/>
                  </a:lnTo>
                  <a:lnTo>
                    <a:pt x="981291" y="2082513"/>
                  </a:lnTo>
                  <a:lnTo>
                    <a:pt x="0" y="177416"/>
                  </a:lnTo>
                  <a:lnTo>
                    <a:pt x="350340" y="0"/>
                  </a:lnTo>
                  <a:close/>
                </a:path>
              </a:pathLst>
            </a:custGeom>
            <a:solidFill>
              <a:srgbClr val="340458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9515885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551" userDrawn="1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_Left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E24733B-08E3-4B4B-35F3-F209497B1B6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550863" y="457834"/>
            <a:ext cx="10515600" cy="453965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5E3081C-0DF9-8400-F7C8-5EDDC62CF84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/>
          </p:nvPr>
        </p:nvSpPr>
        <p:spPr>
          <a:xfrm>
            <a:off x="550863" y="1557338"/>
            <a:ext cx="5308600" cy="42974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659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_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E24733B-08E3-4B4B-35F3-F209497B1B6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550863" y="457834"/>
            <a:ext cx="10515600" cy="453965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5E3081C-0DF9-8400-F7C8-5EDDC62CF84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/>
          </p:nvPr>
        </p:nvSpPr>
        <p:spPr>
          <a:xfrm>
            <a:off x="550863" y="1557338"/>
            <a:ext cx="5308600" cy="42974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D20CF331-58D8-827D-7A60-B4CF62EE8D8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1"/>
          </p:nvPr>
        </p:nvSpPr>
        <p:spPr>
          <a:xfrm>
            <a:off x="6332539" y="1557338"/>
            <a:ext cx="5308600" cy="42974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3733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_Full wid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04CFE069-4D8F-8F43-12D0-FCDEAF42A2C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550863" y="457834"/>
            <a:ext cx="10515600" cy="453965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5E3081C-0DF9-8400-F7C8-5EDDC62CF84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/>
          </p:nvPr>
        </p:nvSpPr>
        <p:spPr>
          <a:xfrm>
            <a:off x="550862" y="1557338"/>
            <a:ext cx="10515600" cy="42974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11484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_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E24733B-08E3-4B4B-35F3-F209497B1B6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550863" y="457200"/>
            <a:ext cx="5308600" cy="781200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5E3081C-0DF9-8400-F7C8-5EDDC62CF84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/>
          </p:nvPr>
        </p:nvSpPr>
        <p:spPr>
          <a:xfrm>
            <a:off x="550863" y="1557338"/>
            <a:ext cx="5308600" cy="43227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2CABE08-E121-4D0E-FF57-34BA7C25177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1"/>
          </p:nvPr>
        </p:nvSpPr>
        <p:spPr>
          <a:xfrm>
            <a:off x="6096000" y="0"/>
            <a:ext cx="6096000" cy="6858000"/>
          </a:xfrm>
          <a:solidFill>
            <a:schemeClr val="bg2"/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01075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_Image right_Butt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7EF7EC41-37E5-D042-2B8D-E3BA1FA36EC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550863" y="457200"/>
            <a:ext cx="5308600" cy="781200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5E3081C-0DF9-8400-F7C8-5EDDC62CF84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/>
          </p:nvPr>
        </p:nvSpPr>
        <p:spPr>
          <a:xfrm>
            <a:off x="550863" y="1557338"/>
            <a:ext cx="5308600" cy="43227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2CABE08-E121-4D0E-FF57-34BA7C25177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1"/>
          </p:nvPr>
        </p:nvSpPr>
        <p:spPr>
          <a:xfrm>
            <a:off x="6096000" y="0"/>
            <a:ext cx="6096000" cy="6858000"/>
          </a:xfrm>
          <a:solidFill>
            <a:schemeClr val="bg2"/>
          </a:solidFill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33209CB-C90D-D23C-F670-8D364D1AF0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15870" y="6088244"/>
            <a:ext cx="450643" cy="450643"/>
            <a:chOff x="550863" y="6083421"/>
            <a:chExt cx="450643" cy="450643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7E68A1F8-163D-2182-5B90-ECE9CD42DD13}"/>
                </a:ext>
              </a:extLst>
            </p:cNvPr>
            <p:cNvSpPr/>
            <p:nvPr/>
          </p:nvSpPr>
          <p:spPr>
            <a:xfrm>
              <a:off x="550863" y="6083421"/>
              <a:ext cx="450643" cy="450643"/>
            </a:xfrm>
            <a:custGeom>
              <a:avLst/>
              <a:gdLst>
                <a:gd name="connsiteX0" fmla="*/ 450644 w 450643"/>
                <a:gd name="connsiteY0" fmla="*/ 225322 h 450643"/>
                <a:gd name="connsiteX1" fmla="*/ 225322 w 450643"/>
                <a:gd name="connsiteY1" fmla="*/ 450644 h 450643"/>
                <a:gd name="connsiteX2" fmla="*/ 0 w 450643"/>
                <a:gd name="connsiteY2" fmla="*/ 225322 h 450643"/>
                <a:gd name="connsiteX3" fmla="*/ 225322 w 450643"/>
                <a:gd name="connsiteY3" fmla="*/ 0 h 450643"/>
                <a:gd name="connsiteX4" fmla="*/ 450644 w 450643"/>
                <a:gd name="connsiteY4" fmla="*/ 225322 h 450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0643" h="450643">
                  <a:moveTo>
                    <a:pt x="450644" y="225322"/>
                  </a:moveTo>
                  <a:cubicBezTo>
                    <a:pt x="450644" y="349764"/>
                    <a:pt x="349764" y="450644"/>
                    <a:pt x="225322" y="450644"/>
                  </a:cubicBezTo>
                  <a:cubicBezTo>
                    <a:pt x="100880" y="450644"/>
                    <a:pt x="0" y="349764"/>
                    <a:pt x="0" y="225322"/>
                  </a:cubicBezTo>
                  <a:cubicBezTo>
                    <a:pt x="0" y="100880"/>
                    <a:pt x="100880" y="0"/>
                    <a:pt x="225322" y="0"/>
                  </a:cubicBezTo>
                  <a:cubicBezTo>
                    <a:pt x="349764" y="0"/>
                    <a:pt x="450644" y="100880"/>
                    <a:pt x="450644" y="225322"/>
                  </a:cubicBezTo>
                  <a:close/>
                </a:path>
              </a:pathLst>
            </a:custGeom>
            <a:solidFill>
              <a:srgbClr val="FFF31A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3FDF3880-C89D-45A5-709C-B09C9E087DDD}"/>
                </a:ext>
              </a:extLst>
            </p:cNvPr>
            <p:cNvSpPr/>
            <p:nvPr/>
          </p:nvSpPr>
          <p:spPr>
            <a:xfrm>
              <a:off x="639641" y="6191516"/>
              <a:ext cx="273086" cy="234420"/>
            </a:xfrm>
            <a:custGeom>
              <a:avLst/>
              <a:gdLst>
                <a:gd name="connsiteX0" fmla="*/ 254369 w 273086"/>
                <a:gd name="connsiteY0" fmla="*/ 17 h 234420"/>
                <a:gd name="connsiteX1" fmla="*/ 136552 w 273086"/>
                <a:gd name="connsiteY1" fmla="*/ 31785 h 234420"/>
                <a:gd name="connsiteX2" fmla="*/ 18735 w 273086"/>
                <a:gd name="connsiteY2" fmla="*/ 17 h 234420"/>
                <a:gd name="connsiteX3" fmla="*/ 0 w 273086"/>
                <a:gd name="connsiteY3" fmla="*/ 17 h 234420"/>
                <a:gd name="connsiteX4" fmla="*/ 0 w 273086"/>
                <a:gd name="connsiteY4" fmla="*/ 202791 h 234420"/>
                <a:gd name="connsiteX5" fmla="*/ 18822 w 273086"/>
                <a:gd name="connsiteY5" fmla="*/ 202687 h 234420"/>
                <a:gd name="connsiteX6" fmla="*/ 20052 w 273086"/>
                <a:gd name="connsiteY6" fmla="*/ 202687 h 234420"/>
                <a:gd name="connsiteX7" fmla="*/ 106240 w 273086"/>
                <a:gd name="connsiteY7" fmla="*/ 219377 h 234420"/>
                <a:gd name="connsiteX8" fmla="*/ 106240 w 273086"/>
                <a:gd name="connsiteY8" fmla="*/ 219377 h 234420"/>
                <a:gd name="connsiteX9" fmla="*/ 110503 w 273086"/>
                <a:gd name="connsiteY9" fmla="*/ 221128 h 234420"/>
                <a:gd name="connsiteX10" fmla="*/ 134316 w 273086"/>
                <a:gd name="connsiteY10" fmla="*/ 232930 h 234420"/>
                <a:gd name="connsiteX11" fmla="*/ 136535 w 273086"/>
                <a:gd name="connsiteY11" fmla="*/ 234334 h 234420"/>
                <a:gd name="connsiteX12" fmla="*/ 136673 w 273086"/>
                <a:gd name="connsiteY12" fmla="*/ 234421 h 234420"/>
                <a:gd name="connsiteX13" fmla="*/ 136812 w 273086"/>
                <a:gd name="connsiteY13" fmla="*/ 234334 h 234420"/>
                <a:gd name="connsiteX14" fmla="*/ 139030 w 273086"/>
                <a:gd name="connsiteY14" fmla="*/ 232930 h 234420"/>
                <a:gd name="connsiteX15" fmla="*/ 163363 w 273086"/>
                <a:gd name="connsiteY15" fmla="*/ 220902 h 234420"/>
                <a:gd name="connsiteX16" fmla="*/ 163224 w 273086"/>
                <a:gd name="connsiteY16" fmla="*/ 220868 h 234420"/>
                <a:gd name="connsiteX17" fmla="*/ 253017 w 273086"/>
                <a:gd name="connsiteY17" fmla="*/ 202687 h 234420"/>
                <a:gd name="connsiteX18" fmla="*/ 254265 w 273086"/>
                <a:gd name="connsiteY18" fmla="*/ 202687 h 234420"/>
                <a:gd name="connsiteX19" fmla="*/ 273086 w 273086"/>
                <a:gd name="connsiteY19" fmla="*/ 202791 h 234420"/>
                <a:gd name="connsiteX20" fmla="*/ 273086 w 273086"/>
                <a:gd name="connsiteY20" fmla="*/ 0 h 234420"/>
                <a:gd name="connsiteX21" fmla="*/ 254351 w 273086"/>
                <a:gd name="connsiteY21" fmla="*/ 0 h 234420"/>
                <a:gd name="connsiteX22" fmla="*/ 37435 w 273086"/>
                <a:gd name="connsiteY22" fmla="*/ 165859 h 234420"/>
                <a:gd name="connsiteX23" fmla="*/ 37435 w 273086"/>
                <a:gd name="connsiteY23" fmla="*/ 38440 h 234420"/>
                <a:gd name="connsiteX24" fmla="*/ 116413 w 273086"/>
                <a:gd name="connsiteY24" fmla="*/ 63432 h 234420"/>
                <a:gd name="connsiteX25" fmla="*/ 116413 w 273086"/>
                <a:gd name="connsiteY25" fmla="*/ 183207 h 234420"/>
                <a:gd name="connsiteX26" fmla="*/ 37435 w 273086"/>
                <a:gd name="connsiteY26" fmla="*/ 165876 h 234420"/>
                <a:gd name="connsiteX27" fmla="*/ 235669 w 273086"/>
                <a:gd name="connsiteY27" fmla="*/ 165859 h 234420"/>
                <a:gd name="connsiteX28" fmla="*/ 156691 w 273086"/>
                <a:gd name="connsiteY28" fmla="*/ 183207 h 234420"/>
                <a:gd name="connsiteX29" fmla="*/ 156691 w 273086"/>
                <a:gd name="connsiteY29" fmla="*/ 63432 h 234420"/>
                <a:gd name="connsiteX30" fmla="*/ 235669 w 273086"/>
                <a:gd name="connsiteY30" fmla="*/ 38440 h 234420"/>
                <a:gd name="connsiteX31" fmla="*/ 235669 w 273086"/>
                <a:gd name="connsiteY31" fmla="*/ 165859 h 234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73086" h="234420">
                  <a:moveTo>
                    <a:pt x="254369" y="17"/>
                  </a:moveTo>
                  <a:cubicBezTo>
                    <a:pt x="214854" y="52"/>
                    <a:pt x="174386" y="11023"/>
                    <a:pt x="136552" y="31785"/>
                  </a:cubicBezTo>
                  <a:cubicBezTo>
                    <a:pt x="98718" y="11023"/>
                    <a:pt x="58250" y="35"/>
                    <a:pt x="18735" y="17"/>
                  </a:cubicBezTo>
                  <a:lnTo>
                    <a:pt x="0" y="17"/>
                  </a:lnTo>
                  <a:cubicBezTo>
                    <a:pt x="0" y="17"/>
                    <a:pt x="0" y="202791"/>
                    <a:pt x="0" y="202791"/>
                  </a:cubicBezTo>
                  <a:lnTo>
                    <a:pt x="18822" y="202687"/>
                  </a:lnTo>
                  <a:cubicBezTo>
                    <a:pt x="19238" y="202687"/>
                    <a:pt x="19636" y="202687"/>
                    <a:pt x="20052" y="202687"/>
                  </a:cubicBezTo>
                  <a:cubicBezTo>
                    <a:pt x="48891" y="202687"/>
                    <a:pt x="78666" y="208459"/>
                    <a:pt x="106240" y="219377"/>
                  </a:cubicBezTo>
                  <a:lnTo>
                    <a:pt x="106240" y="219377"/>
                  </a:lnTo>
                  <a:cubicBezTo>
                    <a:pt x="107661" y="219949"/>
                    <a:pt x="109082" y="220538"/>
                    <a:pt x="110503" y="221128"/>
                  </a:cubicBezTo>
                  <a:cubicBezTo>
                    <a:pt x="113276" y="222376"/>
                    <a:pt x="127366" y="228805"/>
                    <a:pt x="134316" y="232930"/>
                  </a:cubicBezTo>
                  <a:cubicBezTo>
                    <a:pt x="135183" y="233433"/>
                    <a:pt x="135928" y="233918"/>
                    <a:pt x="136535" y="234334"/>
                  </a:cubicBezTo>
                  <a:cubicBezTo>
                    <a:pt x="136587" y="234369"/>
                    <a:pt x="136621" y="234386"/>
                    <a:pt x="136673" y="234421"/>
                  </a:cubicBezTo>
                  <a:cubicBezTo>
                    <a:pt x="136725" y="234386"/>
                    <a:pt x="136760" y="234369"/>
                    <a:pt x="136812" y="234334"/>
                  </a:cubicBezTo>
                  <a:cubicBezTo>
                    <a:pt x="137418" y="233918"/>
                    <a:pt x="138164" y="233433"/>
                    <a:pt x="139030" y="232930"/>
                  </a:cubicBezTo>
                  <a:cubicBezTo>
                    <a:pt x="146777" y="228355"/>
                    <a:pt x="163363" y="220902"/>
                    <a:pt x="163363" y="220902"/>
                  </a:cubicBezTo>
                  <a:lnTo>
                    <a:pt x="163224" y="220868"/>
                  </a:lnTo>
                  <a:cubicBezTo>
                    <a:pt x="191890" y="208961"/>
                    <a:pt x="222826" y="202687"/>
                    <a:pt x="253017" y="202687"/>
                  </a:cubicBezTo>
                  <a:cubicBezTo>
                    <a:pt x="253433" y="202687"/>
                    <a:pt x="253849" y="202687"/>
                    <a:pt x="254265" y="202687"/>
                  </a:cubicBezTo>
                  <a:lnTo>
                    <a:pt x="273086" y="202791"/>
                  </a:lnTo>
                  <a:lnTo>
                    <a:pt x="273086" y="0"/>
                  </a:lnTo>
                  <a:lnTo>
                    <a:pt x="254351" y="0"/>
                  </a:lnTo>
                  <a:close/>
                  <a:moveTo>
                    <a:pt x="37435" y="165859"/>
                  </a:moveTo>
                  <a:lnTo>
                    <a:pt x="37435" y="38440"/>
                  </a:lnTo>
                  <a:cubicBezTo>
                    <a:pt x="63952" y="41196"/>
                    <a:pt x="90780" y="49688"/>
                    <a:pt x="116413" y="63432"/>
                  </a:cubicBezTo>
                  <a:lnTo>
                    <a:pt x="116413" y="183207"/>
                  </a:lnTo>
                  <a:cubicBezTo>
                    <a:pt x="91040" y="173571"/>
                    <a:pt x="64125" y="167661"/>
                    <a:pt x="37435" y="165876"/>
                  </a:cubicBezTo>
                  <a:close/>
                  <a:moveTo>
                    <a:pt x="235669" y="165859"/>
                  </a:moveTo>
                  <a:cubicBezTo>
                    <a:pt x="208961" y="167644"/>
                    <a:pt x="182133" y="173554"/>
                    <a:pt x="156691" y="183207"/>
                  </a:cubicBezTo>
                  <a:lnTo>
                    <a:pt x="156691" y="63432"/>
                  </a:lnTo>
                  <a:cubicBezTo>
                    <a:pt x="182323" y="49688"/>
                    <a:pt x="209152" y="41196"/>
                    <a:pt x="235669" y="38440"/>
                  </a:cubicBezTo>
                  <a:lnTo>
                    <a:pt x="235669" y="165859"/>
                  </a:lnTo>
                  <a:close/>
                </a:path>
              </a:pathLst>
            </a:custGeom>
            <a:solidFill>
              <a:srgbClr val="340458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7B4668B1-EEE9-4094-9ED6-383E10C73E1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66512" y="6088244"/>
            <a:ext cx="2299776" cy="450643"/>
          </a:xfrm>
          <a:prstGeom prst="roundRect">
            <a:avLst>
              <a:gd name="adj" fmla="val 50000"/>
            </a:avLst>
          </a:prstGeom>
          <a:solidFill>
            <a:schemeClr val="tx1"/>
          </a:solidFill>
        </p:spPr>
        <p:txBody>
          <a:bodyPr wrap="square" lIns="144000" tIns="72000" rIns="144000" bIns="72000" anchor="ctr">
            <a:noAutofit/>
          </a:bodyPr>
          <a:lstStyle>
            <a:lvl1pPr algn="ctr" fontAlgn="ctr"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Read the policy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36586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_ Char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6A63D47D-7EB1-D0BC-88F4-8D55FF17F55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550863" y="457200"/>
            <a:ext cx="5308600" cy="781200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5E3081C-0DF9-8400-F7C8-5EDDC62CF84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/>
          </p:nvPr>
        </p:nvSpPr>
        <p:spPr>
          <a:xfrm>
            <a:off x="550863" y="1557338"/>
            <a:ext cx="5308600" cy="43227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hart Placeholder 4">
            <a:extLst>
              <a:ext uri="{FF2B5EF4-FFF2-40B4-BE49-F238E27FC236}">
                <a16:creationId xmlns:a16="http://schemas.microsoft.com/office/drawing/2014/main" id="{378C5C83-204B-E170-0E9D-72C1C312E742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>
          <a:xfrm>
            <a:off x="6096000" y="549275"/>
            <a:ext cx="5545138" cy="5330825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1241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_ 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6A1AD303-383E-B827-EBBB-8BFEBFE9F67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550863" y="457200"/>
            <a:ext cx="3752451" cy="802640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5E3081C-0DF9-8400-F7C8-5EDDC62CF84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/>
          </p:nvPr>
        </p:nvSpPr>
        <p:spPr>
          <a:xfrm>
            <a:off x="550863" y="1557338"/>
            <a:ext cx="3752451" cy="43227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2CABE08-E121-4D0E-FF57-34BA7C25177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1"/>
          </p:nvPr>
        </p:nvSpPr>
        <p:spPr>
          <a:xfrm>
            <a:off x="4840686" y="0"/>
            <a:ext cx="7351314" cy="6858000"/>
          </a:xfrm>
          <a:solidFill>
            <a:schemeClr val="bg2"/>
          </a:solidFill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329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_Left column with call 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2">
            <a:extLst>
              <a:ext uri="{FF2B5EF4-FFF2-40B4-BE49-F238E27FC236}">
                <a16:creationId xmlns:a16="http://schemas.microsoft.com/office/drawing/2014/main" id="{B4BD025E-3981-6A13-92DB-58624434AA9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550863" y="457834"/>
            <a:ext cx="10515600" cy="453965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5E3081C-0DF9-8400-F7C8-5EDDC62CF84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/>
          </p:nvPr>
        </p:nvSpPr>
        <p:spPr>
          <a:xfrm>
            <a:off x="550863" y="1557338"/>
            <a:ext cx="5308600" cy="44447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EC8DB8CB-A7AA-A436-42ED-23B949FA79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37475" y="3008051"/>
            <a:ext cx="2426890" cy="698670"/>
          </a:xfrm>
          <a:prstGeom prst="roundRect">
            <a:avLst>
              <a:gd name="adj" fmla="val 50000"/>
            </a:avLst>
          </a:prstGeom>
          <a:solidFill>
            <a:schemeClr val="tx2"/>
          </a:solidFill>
        </p:spPr>
        <p:txBody>
          <a:bodyPr wrap="square" lIns="144000" tIns="72000" rIns="144000" bIns="36000" anchor="ctr">
            <a:noAutofit/>
          </a:bodyPr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CALL OUT</a:t>
            </a:r>
            <a:endParaRPr lang="en-GB" dirty="0"/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61066017-88FB-868C-D570-A2C14377D0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37475" y="3706721"/>
            <a:ext cx="3208863" cy="698670"/>
          </a:xfrm>
          <a:prstGeom prst="roundRect">
            <a:avLst>
              <a:gd name="adj" fmla="val 50000"/>
            </a:avLst>
          </a:prstGeom>
          <a:solidFill>
            <a:schemeClr val="tx2"/>
          </a:solidFill>
        </p:spPr>
        <p:txBody>
          <a:bodyPr wrap="square" lIns="144000" tIns="72000" rIns="144000" bIns="36000" anchor="ctr">
            <a:noAutofit/>
          </a:bodyPr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SPLIT SECTION</a:t>
            </a:r>
            <a:endParaRPr lang="en-GB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70319C6-81BE-0DB2-59B7-3874AC8512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7137475" y="2479297"/>
            <a:ext cx="528754" cy="528754"/>
            <a:chOff x="875770" y="781326"/>
            <a:chExt cx="3966679" cy="3966679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B20E9ADD-21A9-DB79-9F39-00320FCC08D6}"/>
                </a:ext>
              </a:extLst>
            </p:cNvPr>
            <p:cNvSpPr/>
            <p:nvPr/>
          </p:nvSpPr>
          <p:spPr>
            <a:xfrm rot="16200000">
              <a:off x="875770" y="781326"/>
              <a:ext cx="3966679" cy="3966679"/>
            </a:xfrm>
            <a:custGeom>
              <a:avLst/>
              <a:gdLst>
                <a:gd name="connsiteX0" fmla="*/ 2879100 w 3966679"/>
                <a:gd name="connsiteY0" fmla="*/ 3752392 h 3966679"/>
                <a:gd name="connsiteX1" fmla="*/ 214288 w 3966679"/>
                <a:gd name="connsiteY1" fmla="*/ 2879100 h 3966679"/>
                <a:gd name="connsiteX2" fmla="*/ 1087580 w 3966679"/>
                <a:gd name="connsiteY2" fmla="*/ 214288 h 3966679"/>
                <a:gd name="connsiteX3" fmla="*/ 3752392 w 3966679"/>
                <a:gd name="connsiteY3" fmla="*/ 1087580 h 3966679"/>
                <a:gd name="connsiteX4" fmla="*/ 2879100 w 3966679"/>
                <a:gd name="connsiteY4" fmla="*/ 3752392 h 3966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66679" h="3966679">
                  <a:moveTo>
                    <a:pt x="2879100" y="3752392"/>
                  </a:moveTo>
                  <a:cubicBezTo>
                    <a:pt x="1902147" y="4247144"/>
                    <a:pt x="709040" y="3856052"/>
                    <a:pt x="214288" y="2879100"/>
                  </a:cubicBezTo>
                  <a:cubicBezTo>
                    <a:pt x="-280464" y="1901992"/>
                    <a:pt x="110627" y="708885"/>
                    <a:pt x="1087580" y="214288"/>
                  </a:cubicBezTo>
                  <a:cubicBezTo>
                    <a:pt x="2064688" y="-280464"/>
                    <a:pt x="3257640" y="110627"/>
                    <a:pt x="3752392" y="1087580"/>
                  </a:cubicBezTo>
                  <a:cubicBezTo>
                    <a:pt x="4247144" y="2064533"/>
                    <a:pt x="3856052" y="3257640"/>
                    <a:pt x="2879100" y="3752392"/>
                  </a:cubicBezTo>
                </a:path>
              </a:pathLst>
            </a:custGeom>
            <a:solidFill>
              <a:srgbClr val="FFF31A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E0EE093F-FFE5-7C46-BC9C-A31CB6DD292D}"/>
                </a:ext>
              </a:extLst>
            </p:cNvPr>
            <p:cNvSpPr/>
            <p:nvPr/>
          </p:nvSpPr>
          <p:spPr>
            <a:xfrm rot="16200000">
              <a:off x="1896181" y="1312407"/>
              <a:ext cx="1910674" cy="2635371"/>
            </a:xfrm>
            <a:custGeom>
              <a:avLst/>
              <a:gdLst>
                <a:gd name="connsiteX0" fmla="*/ 350340 w 1910674"/>
                <a:gd name="connsiteY0" fmla="*/ 0 h 2635371"/>
                <a:gd name="connsiteX1" fmla="*/ 1311023 w 1910674"/>
                <a:gd name="connsiteY1" fmla="*/ 1929734 h 2635371"/>
                <a:gd name="connsiteX2" fmla="*/ 1584353 w 1910674"/>
                <a:gd name="connsiteY2" fmla="*/ 1095644 h 2635371"/>
                <a:gd name="connsiteX3" fmla="*/ 1910675 w 1910674"/>
                <a:gd name="connsiteY3" fmla="*/ 1202559 h 2635371"/>
                <a:gd name="connsiteX4" fmla="*/ 1441025 w 1910674"/>
                <a:gd name="connsiteY4" fmla="*/ 2635371 h 2635371"/>
                <a:gd name="connsiteX5" fmla="*/ 2479 w 1910674"/>
                <a:gd name="connsiteY5" fmla="*/ 2164017 h 2635371"/>
                <a:gd name="connsiteX6" fmla="*/ 121480 w 1910674"/>
                <a:gd name="connsiteY6" fmla="*/ 1800816 h 2635371"/>
                <a:gd name="connsiteX7" fmla="*/ 981291 w 1910674"/>
                <a:gd name="connsiteY7" fmla="*/ 2082513 h 2635371"/>
                <a:gd name="connsiteX8" fmla="*/ 0 w 1910674"/>
                <a:gd name="connsiteY8" fmla="*/ 177416 h 2635371"/>
                <a:gd name="connsiteX9" fmla="*/ 350340 w 1910674"/>
                <a:gd name="connsiteY9" fmla="*/ 0 h 2635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10674" h="2635371">
                  <a:moveTo>
                    <a:pt x="350340" y="0"/>
                  </a:moveTo>
                  <a:lnTo>
                    <a:pt x="1311023" y="1929734"/>
                  </a:lnTo>
                  <a:lnTo>
                    <a:pt x="1584353" y="1095644"/>
                  </a:lnTo>
                  <a:lnTo>
                    <a:pt x="1910675" y="1202559"/>
                  </a:lnTo>
                  <a:lnTo>
                    <a:pt x="1441025" y="2635371"/>
                  </a:lnTo>
                  <a:lnTo>
                    <a:pt x="2479" y="2164017"/>
                  </a:lnTo>
                  <a:lnTo>
                    <a:pt x="121480" y="1800816"/>
                  </a:lnTo>
                  <a:lnTo>
                    <a:pt x="981291" y="2082513"/>
                  </a:lnTo>
                  <a:lnTo>
                    <a:pt x="0" y="177416"/>
                  </a:lnTo>
                  <a:lnTo>
                    <a:pt x="350340" y="0"/>
                  </a:lnTo>
                  <a:close/>
                </a:path>
              </a:pathLst>
            </a:custGeom>
            <a:solidFill>
              <a:srgbClr val="340458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6558946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Illustratio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C3CF3F9C-0A31-861C-A8BD-4258F646B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450975" y="633180"/>
            <a:ext cx="5591639" cy="5591639"/>
            <a:chOff x="1347990" y="638243"/>
            <a:chExt cx="5591639" cy="5591639"/>
          </a:xfrm>
        </p:grpSpPr>
        <p:sp>
          <p:nvSpPr>
            <p:cNvPr id="5" name="Freeform: Shape 9">
              <a:extLst>
                <a:ext uri="{FF2B5EF4-FFF2-40B4-BE49-F238E27FC236}">
                  <a16:creationId xmlns:a16="http://schemas.microsoft.com/office/drawing/2014/main" id="{D5BB7709-918E-D6C8-CA60-EB5907CB3BBE}"/>
                </a:ext>
              </a:extLst>
            </p:cNvPr>
            <p:cNvSpPr/>
            <p:nvPr/>
          </p:nvSpPr>
          <p:spPr>
            <a:xfrm>
              <a:off x="1347990" y="638243"/>
              <a:ext cx="5591639" cy="5591639"/>
            </a:xfrm>
            <a:custGeom>
              <a:avLst/>
              <a:gdLst>
                <a:gd name="connsiteX0" fmla="*/ 5591640 w 5591639"/>
                <a:gd name="connsiteY0" fmla="*/ 2795820 h 5591639"/>
                <a:gd name="connsiteX1" fmla="*/ 2795820 w 5591639"/>
                <a:gd name="connsiteY1" fmla="*/ 5591640 h 5591639"/>
                <a:gd name="connsiteX2" fmla="*/ 0 w 5591639"/>
                <a:gd name="connsiteY2" fmla="*/ 2795820 h 5591639"/>
                <a:gd name="connsiteX3" fmla="*/ 2795820 w 5591639"/>
                <a:gd name="connsiteY3" fmla="*/ 0 h 5591639"/>
                <a:gd name="connsiteX4" fmla="*/ 5591640 w 5591639"/>
                <a:gd name="connsiteY4" fmla="*/ 2795820 h 5591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91639" h="5591639">
                  <a:moveTo>
                    <a:pt x="5591640" y="2795820"/>
                  </a:moveTo>
                  <a:cubicBezTo>
                    <a:pt x="5591640" y="4339872"/>
                    <a:pt x="4339872" y="5591640"/>
                    <a:pt x="2795820" y="5591640"/>
                  </a:cubicBezTo>
                  <a:cubicBezTo>
                    <a:pt x="1251767" y="5591640"/>
                    <a:pt x="0" y="4340093"/>
                    <a:pt x="0" y="2795820"/>
                  </a:cubicBezTo>
                  <a:cubicBezTo>
                    <a:pt x="0" y="1251546"/>
                    <a:pt x="1251767" y="0"/>
                    <a:pt x="2795820" y="0"/>
                  </a:cubicBezTo>
                  <a:cubicBezTo>
                    <a:pt x="4339872" y="0"/>
                    <a:pt x="5591640" y="1251767"/>
                    <a:pt x="5591640" y="2795820"/>
                  </a:cubicBezTo>
                </a:path>
              </a:pathLst>
            </a:custGeom>
            <a:solidFill>
              <a:srgbClr val="340458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" name="Freeform: Shape 11">
              <a:extLst>
                <a:ext uri="{FF2B5EF4-FFF2-40B4-BE49-F238E27FC236}">
                  <a16:creationId xmlns:a16="http://schemas.microsoft.com/office/drawing/2014/main" id="{80111902-2558-6282-74AC-FB337EEAA790}"/>
                </a:ext>
              </a:extLst>
            </p:cNvPr>
            <p:cNvSpPr/>
            <p:nvPr/>
          </p:nvSpPr>
          <p:spPr>
            <a:xfrm>
              <a:off x="1862968" y="1153221"/>
              <a:ext cx="4561681" cy="4561681"/>
            </a:xfrm>
            <a:custGeom>
              <a:avLst/>
              <a:gdLst>
                <a:gd name="connsiteX0" fmla="*/ 4561682 w 4561681"/>
                <a:gd name="connsiteY0" fmla="*/ 2280841 h 4561681"/>
                <a:gd name="connsiteX1" fmla="*/ 2280841 w 4561681"/>
                <a:gd name="connsiteY1" fmla="*/ 4561682 h 4561681"/>
                <a:gd name="connsiteX2" fmla="*/ 0 w 4561681"/>
                <a:gd name="connsiteY2" fmla="*/ 2280841 h 4561681"/>
                <a:gd name="connsiteX3" fmla="*/ 2280841 w 4561681"/>
                <a:gd name="connsiteY3" fmla="*/ 0 h 4561681"/>
                <a:gd name="connsiteX4" fmla="*/ 4561682 w 4561681"/>
                <a:gd name="connsiteY4" fmla="*/ 2280841 h 4561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61681" h="4561681">
                  <a:moveTo>
                    <a:pt x="4561682" y="2280841"/>
                  </a:moveTo>
                  <a:cubicBezTo>
                    <a:pt x="4561682" y="3540562"/>
                    <a:pt x="3540562" y="4561682"/>
                    <a:pt x="2280841" y="4561682"/>
                  </a:cubicBezTo>
                  <a:cubicBezTo>
                    <a:pt x="1021120" y="4561682"/>
                    <a:pt x="0" y="3540562"/>
                    <a:pt x="0" y="2280841"/>
                  </a:cubicBezTo>
                  <a:cubicBezTo>
                    <a:pt x="0" y="1021120"/>
                    <a:pt x="1021120" y="0"/>
                    <a:pt x="2280841" y="0"/>
                  </a:cubicBezTo>
                  <a:cubicBezTo>
                    <a:pt x="3540562" y="0"/>
                    <a:pt x="4561682" y="1021120"/>
                    <a:pt x="4561682" y="2280841"/>
                  </a:cubicBezTo>
                </a:path>
              </a:pathLst>
            </a:custGeom>
            <a:solidFill>
              <a:srgbClr val="7B05E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" name="Freeform: Shape 12">
              <a:extLst>
                <a:ext uri="{FF2B5EF4-FFF2-40B4-BE49-F238E27FC236}">
                  <a16:creationId xmlns:a16="http://schemas.microsoft.com/office/drawing/2014/main" id="{EE219125-F77D-1D78-590B-B1DE7F1A5445}"/>
                </a:ext>
              </a:extLst>
            </p:cNvPr>
            <p:cNvSpPr/>
            <p:nvPr/>
          </p:nvSpPr>
          <p:spPr>
            <a:xfrm>
              <a:off x="2377947" y="1668200"/>
              <a:ext cx="3531724" cy="3531724"/>
            </a:xfrm>
            <a:custGeom>
              <a:avLst/>
              <a:gdLst>
                <a:gd name="connsiteX0" fmla="*/ 3531724 w 3531724"/>
                <a:gd name="connsiteY0" fmla="*/ 1765862 h 3531724"/>
                <a:gd name="connsiteX1" fmla="*/ 1765862 w 3531724"/>
                <a:gd name="connsiteY1" fmla="*/ 3531724 h 3531724"/>
                <a:gd name="connsiteX2" fmla="*/ 0 w 3531724"/>
                <a:gd name="connsiteY2" fmla="*/ 1765862 h 3531724"/>
                <a:gd name="connsiteX3" fmla="*/ 1765862 w 3531724"/>
                <a:gd name="connsiteY3" fmla="*/ 0 h 3531724"/>
                <a:gd name="connsiteX4" fmla="*/ 3531724 w 3531724"/>
                <a:gd name="connsiteY4" fmla="*/ 1765862 h 3531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31724" h="3531724">
                  <a:moveTo>
                    <a:pt x="3531724" y="1765862"/>
                  </a:moveTo>
                  <a:cubicBezTo>
                    <a:pt x="3531724" y="2741251"/>
                    <a:pt x="2741030" y="3531724"/>
                    <a:pt x="1765862" y="3531724"/>
                  </a:cubicBezTo>
                  <a:cubicBezTo>
                    <a:pt x="790695" y="3531724"/>
                    <a:pt x="0" y="2741030"/>
                    <a:pt x="0" y="1765862"/>
                  </a:cubicBezTo>
                  <a:cubicBezTo>
                    <a:pt x="0" y="790695"/>
                    <a:pt x="790695" y="0"/>
                    <a:pt x="1765862" y="0"/>
                  </a:cubicBezTo>
                  <a:cubicBezTo>
                    <a:pt x="2741030" y="0"/>
                    <a:pt x="3531724" y="790695"/>
                    <a:pt x="3531724" y="1765862"/>
                  </a:cubicBezTo>
                </a:path>
              </a:pathLst>
            </a:custGeom>
            <a:solidFill>
              <a:srgbClr val="FF7BC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" name="Freeform: Shape 13">
              <a:extLst>
                <a:ext uri="{FF2B5EF4-FFF2-40B4-BE49-F238E27FC236}">
                  <a16:creationId xmlns:a16="http://schemas.microsoft.com/office/drawing/2014/main" id="{0B45D19F-92C8-223F-F21A-15CCCF7A8655}"/>
                </a:ext>
              </a:extLst>
            </p:cNvPr>
            <p:cNvSpPr/>
            <p:nvPr/>
          </p:nvSpPr>
          <p:spPr>
            <a:xfrm>
              <a:off x="2892926" y="2183179"/>
              <a:ext cx="2501766" cy="2501766"/>
            </a:xfrm>
            <a:custGeom>
              <a:avLst/>
              <a:gdLst>
                <a:gd name="connsiteX0" fmla="*/ 2501767 w 2501766"/>
                <a:gd name="connsiteY0" fmla="*/ 1250884 h 2501766"/>
                <a:gd name="connsiteX1" fmla="*/ 1250884 w 2501766"/>
                <a:gd name="connsiteY1" fmla="*/ 2501767 h 2501766"/>
                <a:gd name="connsiteX2" fmla="*/ 0 w 2501766"/>
                <a:gd name="connsiteY2" fmla="*/ 1250884 h 2501766"/>
                <a:gd name="connsiteX3" fmla="*/ 1250884 w 2501766"/>
                <a:gd name="connsiteY3" fmla="*/ 0 h 2501766"/>
                <a:gd name="connsiteX4" fmla="*/ 2501767 w 2501766"/>
                <a:gd name="connsiteY4" fmla="*/ 1250884 h 2501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01766" h="2501766">
                  <a:moveTo>
                    <a:pt x="2501767" y="1250884"/>
                  </a:moveTo>
                  <a:cubicBezTo>
                    <a:pt x="2501767" y="1941720"/>
                    <a:pt x="1941720" y="2501767"/>
                    <a:pt x="1250884" y="2501767"/>
                  </a:cubicBezTo>
                  <a:cubicBezTo>
                    <a:pt x="560048" y="2501767"/>
                    <a:pt x="0" y="1941720"/>
                    <a:pt x="0" y="1250884"/>
                  </a:cubicBezTo>
                  <a:cubicBezTo>
                    <a:pt x="0" y="560048"/>
                    <a:pt x="560048" y="0"/>
                    <a:pt x="1250884" y="0"/>
                  </a:cubicBezTo>
                  <a:cubicBezTo>
                    <a:pt x="1941720" y="0"/>
                    <a:pt x="2501767" y="560048"/>
                    <a:pt x="2501767" y="1250884"/>
                  </a:cubicBezTo>
                </a:path>
              </a:pathLst>
            </a:custGeom>
            <a:solidFill>
              <a:srgbClr val="06FFCE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" name="Freeform: Shape 14">
              <a:extLst>
                <a:ext uri="{FF2B5EF4-FFF2-40B4-BE49-F238E27FC236}">
                  <a16:creationId xmlns:a16="http://schemas.microsoft.com/office/drawing/2014/main" id="{723E53E8-7278-8B34-9EDE-D0C4746FFE89}"/>
                </a:ext>
              </a:extLst>
            </p:cNvPr>
            <p:cNvSpPr/>
            <p:nvPr/>
          </p:nvSpPr>
          <p:spPr>
            <a:xfrm>
              <a:off x="3407904" y="2698157"/>
              <a:ext cx="1471809" cy="1471809"/>
            </a:xfrm>
            <a:custGeom>
              <a:avLst/>
              <a:gdLst>
                <a:gd name="connsiteX0" fmla="*/ 1471810 w 1471809"/>
                <a:gd name="connsiteY0" fmla="*/ 735905 h 1471809"/>
                <a:gd name="connsiteX1" fmla="*/ 735905 w 1471809"/>
                <a:gd name="connsiteY1" fmla="*/ 1471810 h 1471809"/>
                <a:gd name="connsiteX2" fmla="*/ 0 w 1471809"/>
                <a:gd name="connsiteY2" fmla="*/ 735905 h 1471809"/>
                <a:gd name="connsiteX3" fmla="*/ 735905 w 1471809"/>
                <a:gd name="connsiteY3" fmla="*/ 0 h 1471809"/>
                <a:gd name="connsiteX4" fmla="*/ 1471810 w 1471809"/>
                <a:gd name="connsiteY4" fmla="*/ 735905 h 1471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71809" h="1471809">
                  <a:moveTo>
                    <a:pt x="1471810" y="735905"/>
                  </a:moveTo>
                  <a:cubicBezTo>
                    <a:pt x="1471810" y="1142409"/>
                    <a:pt x="1142409" y="1471810"/>
                    <a:pt x="735905" y="1471810"/>
                  </a:cubicBezTo>
                  <a:cubicBezTo>
                    <a:pt x="329401" y="1471810"/>
                    <a:pt x="0" y="1142409"/>
                    <a:pt x="0" y="735905"/>
                  </a:cubicBezTo>
                  <a:cubicBezTo>
                    <a:pt x="0" y="329401"/>
                    <a:pt x="329401" y="0"/>
                    <a:pt x="735905" y="0"/>
                  </a:cubicBezTo>
                  <a:cubicBezTo>
                    <a:pt x="1142409" y="0"/>
                    <a:pt x="1471810" y="329401"/>
                    <a:pt x="1471810" y="735905"/>
                  </a:cubicBezTo>
                </a:path>
              </a:pathLst>
            </a:custGeom>
            <a:solidFill>
              <a:srgbClr val="F8F01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7" name="Title 1">
            <a:extLst>
              <a:ext uri="{FF2B5EF4-FFF2-40B4-BE49-F238E27FC236}">
                <a16:creationId xmlns:a16="http://schemas.microsoft.com/office/drawing/2014/main" id="{EC7C6B62-3E04-2004-59A3-B03EC15016B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36296" y="476517"/>
            <a:ext cx="4265599" cy="1064047"/>
          </a:xfrm>
        </p:spPr>
        <p:txBody>
          <a:bodyPr lIns="0" anchor="b">
            <a:noAutofit/>
          </a:bodyPr>
          <a:lstStyle>
            <a:lvl1pPr algn="l"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  <a:endParaRPr lang="en-GB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2F3C78B8-C0AB-2595-59E5-21664C847A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136296" y="1540564"/>
            <a:ext cx="4265599" cy="425003"/>
          </a:xfrm>
        </p:spPr>
        <p:txBody>
          <a:bodyPr lIns="0">
            <a:noAutofit/>
          </a:bodyPr>
          <a:lstStyle>
            <a:lvl1pPr marL="0" indent="0" algn="l">
              <a:buNone/>
              <a:defRPr sz="22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By presenter names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1466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914" userDrawn="1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6DBB3EE1-185A-EDA0-E45A-BC2F0E057C1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550863" y="457834"/>
            <a:ext cx="10515600" cy="453965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70366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ight_Full Ima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icture Placeholder 3">
            <a:extLst>
              <a:ext uri="{FF2B5EF4-FFF2-40B4-BE49-F238E27FC236}">
                <a16:creationId xmlns:a16="http://schemas.microsoft.com/office/drawing/2014/main" id="{63D34D75-1B52-34A5-BF5D-31878D9E4FA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36497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63" userDrawn="1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rk_ Left colum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16C5F74C-C014-D1D4-787C-60B392BDFEF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550863" y="457834"/>
            <a:ext cx="10515600" cy="453965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5E3081C-0DF9-8400-F7C8-5EDDC62CF84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/>
          </p:nvPr>
        </p:nvSpPr>
        <p:spPr>
          <a:xfrm>
            <a:off x="550863" y="1557338"/>
            <a:ext cx="5308600" cy="429742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51F484DB-EA48-1AD2-3163-8F196F2F3D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9109" y="6167619"/>
            <a:ext cx="1048807" cy="311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279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rk_ Two colum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16C5F74C-C014-D1D4-787C-60B392BDFEF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550863" y="457834"/>
            <a:ext cx="10515600" cy="453965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5E3081C-0DF9-8400-F7C8-5EDDC62CF84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/>
          </p:nvPr>
        </p:nvSpPr>
        <p:spPr>
          <a:xfrm>
            <a:off x="550863" y="1557338"/>
            <a:ext cx="5308600" cy="429742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51F484DB-EA48-1AD2-3163-8F196F2F3D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9109" y="6167619"/>
            <a:ext cx="1048807" cy="311307"/>
          </a:xfrm>
          <a:prstGeom prst="rect">
            <a:avLst/>
          </a:prstGeom>
        </p:spPr>
      </p:pic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6E309EA4-0BE1-3F76-5D71-A6BA017B87C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1"/>
          </p:nvPr>
        </p:nvSpPr>
        <p:spPr>
          <a:xfrm>
            <a:off x="6332539" y="1557338"/>
            <a:ext cx="5308600" cy="429742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60874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rk_ Full width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DEE1DCAB-BB5F-D232-97C1-33A9C943C88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550863" y="457834"/>
            <a:ext cx="10515600" cy="453965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5E3081C-0DF9-8400-F7C8-5EDDC62CF84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/>
          </p:nvPr>
        </p:nvSpPr>
        <p:spPr>
          <a:xfrm>
            <a:off x="550862" y="1557338"/>
            <a:ext cx="10515599" cy="429742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51F484DB-EA48-1AD2-3163-8F196F2F3D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9109" y="6167619"/>
            <a:ext cx="1048807" cy="311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2343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rk_ Left Column, green 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FBFF3205-F569-06B5-457D-DEA323CD3F0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550863" y="457834"/>
            <a:ext cx="10515600" cy="453965"/>
          </a:xfrm>
        </p:spPr>
        <p:txBody>
          <a:bodyPr anchor="t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5E3081C-0DF9-8400-F7C8-5EDDC62CF84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/>
          </p:nvPr>
        </p:nvSpPr>
        <p:spPr>
          <a:xfrm>
            <a:off x="550863" y="1557338"/>
            <a:ext cx="5308600" cy="429742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51F484DB-EA48-1AD2-3163-8F196F2F3D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9109" y="6167619"/>
            <a:ext cx="1048807" cy="311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4106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rk_ Two Column, green 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FBFF3205-F569-06B5-457D-DEA323CD3F0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550863" y="457834"/>
            <a:ext cx="10515600" cy="453965"/>
          </a:xfrm>
        </p:spPr>
        <p:txBody>
          <a:bodyPr anchor="t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5E3081C-0DF9-8400-F7C8-5EDDC62CF84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/>
          </p:nvPr>
        </p:nvSpPr>
        <p:spPr>
          <a:xfrm>
            <a:off x="550863" y="1557338"/>
            <a:ext cx="5308600" cy="429742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51F484DB-EA48-1AD2-3163-8F196F2F3D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9109" y="6167619"/>
            <a:ext cx="1048807" cy="311307"/>
          </a:xfrm>
          <a:prstGeom prst="rect">
            <a:avLst/>
          </a:prstGeom>
        </p:spPr>
      </p:pic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93743FE5-57DE-B78C-9B71-9F9A44FED09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1"/>
          </p:nvPr>
        </p:nvSpPr>
        <p:spPr>
          <a:xfrm>
            <a:off x="6332537" y="1557338"/>
            <a:ext cx="5308600" cy="429742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8828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rk_ Full width, pastel yellow 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FBFF3205-F569-06B5-457D-DEA323CD3F0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550863" y="457834"/>
            <a:ext cx="10515600" cy="453965"/>
          </a:xfrm>
        </p:spPr>
        <p:txBody>
          <a:bodyPr anchor="t"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5E3081C-0DF9-8400-F7C8-5EDDC62CF84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/>
          </p:nvPr>
        </p:nvSpPr>
        <p:spPr>
          <a:xfrm>
            <a:off x="550863" y="1557338"/>
            <a:ext cx="10515600" cy="429742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51F484DB-EA48-1AD2-3163-8F196F2F3D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9109" y="6167619"/>
            <a:ext cx="1048807" cy="311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891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Right ima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D1132800-F816-552F-2B89-CB83865ECDD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550863" y="457834"/>
            <a:ext cx="5308600" cy="781686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5E3081C-0DF9-8400-F7C8-5EDDC62CF84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/>
          </p:nvPr>
        </p:nvSpPr>
        <p:spPr>
          <a:xfrm>
            <a:off x="550863" y="1557338"/>
            <a:ext cx="5308600" cy="43227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2CABE08-E121-4D0E-FF57-34BA7C25177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1"/>
          </p:nvPr>
        </p:nvSpPr>
        <p:spPr>
          <a:xfrm>
            <a:off x="6096000" y="0"/>
            <a:ext cx="6096000" cy="6858000"/>
          </a:xfrm>
          <a:solidFill>
            <a:schemeClr val="bg2"/>
          </a:solidFill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81942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 Right image, green 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A581A273-E35A-D02A-CCA6-2185996C050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550863" y="457834"/>
            <a:ext cx="5308600" cy="781200"/>
          </a:xfrm>
        </p:spPr>
        <p:txBody>
          <a:bodyPr anchor="t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5E3081C-0DF9-8400-F7C8-5EDDC62CF84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/>
          </p:nvPr>
        </p:nvSpPr>
        <p:spPr>
          <a:xfrm>
            <a:off x="550863" y="1557338"/>
            <a:ext cx="5308600" cy="43227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2CABE08-E121-4D0E-FF57-34BA7C25177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1"/>
          </p:nvPr>
        </p:nvSpPr>
        <p:spPr>
          <a:xfrm>
            <a:off x="6096000" y="0"/>
            <a:ext cx="6096000" cy="6858000"/>
          </a:xfrm>
          <a:solidFill>
            <a:schemeClr val="bg2"/>
          </a:solidFill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91586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Purple Circ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D9A77B43-16AA-75F7-9DD7-DA5A442BAA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75763" y="781318"/>
            <a:ext cx="3966693" cy="3966693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72A208-84F9-9FC3-3AAE-6AEA9369871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58344" y="1532586"/>
            <a:ext cx="2485622" cy="2335369"/>
          </a:xfrm>
        </p:spPr>
        <p:txBody>
          <a:bodyPr lIns="0" anchor="ctr">
            <a:noAutofit/>
          </a:bodyPr>
          <a:lstStyle>
            <a:lvl1pPr algn="l">
              <a:defRPr sz="3000"/>
            </a:lvl1pPr>
          </a:lstStyle>
          <a:p>
            <a:r>
              <a:rPr lang="en-US"/>
              <a:t>Section title, 5 words or less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98101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rk_ Chart righ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4DE6DE4F-6209-1AC0-F60F-C03B0688883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550863" y="457834"/>
            <a:ext cx="5308600" cy="781200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5E3081C-0DF9-8400-F7C8-5EDDC62CF84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/>
          </p:nvPr>
        </p:nvSpPr>
        <p:spPr>
          <a:xfrm>
            <a:off x="550863" y="1557338"/>
            <a:ext cx="5308600" cy="43227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buSzPct val="100000"/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buSzPct val="100000"/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buSzPct val="100000"/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buSzPct val="100000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hart Placeholder 4">
            <a:extLst>
              <a:ext uri="{FF2B5EF4-FFF2-40B4-BE49-F238E27FC236}">
                <a16:creationId xmlns:a16="http://schemas.microsoft.com/office/drawing/2014/main" id="{378C5C83-204B-E170-0E9D-72C1C312E742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>
          <a:xfrm>
            <a:off x="6096000" y="549275"/>
            <a:ext cx="5545138" cy="5330825"/>
          </a:xfrm>
        </p:spPr>
        <p:txBody>
          <a:bodyPr/>
          <a:lstStyle/>
          <a:p>
            <a:endParaRPr lang="en-GB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613E5AD6-42A5-8B81-EA9A-B26B008503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9109" y="6167619"/>
            <a:ext cx="1048807" cy="311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1259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rk_ Chart right, green 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05D80275-725E-44EF-1D3F-EF2D6DEED5C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550863" y="457834"/>
            <a:ext cx="5308600" cy="781200"/>
          </a:xfrm>
        </p:spPr>
        <p:txBody>
          <a:bodyPr anchor="t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5E3081C-0DF9-8400-F7C8-5EDDC62CF84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/>
          </p:nvPr>
        </p:nvSpPr>
        <p:spPr>
          <a:xfrm>
            <a:off x="550863" y="1557338"/>
            <a:ext cx="5308600" cy="43227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buSzPct val="100000"/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buSzPct val="100000"/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buSzPct val="100000"/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buSzPct val="100000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hart Placeholder 4">
            <a:extLst>
              <a:ext uri="{FF2B5EF4-FFF2-40B4-BE49-F238E27FC236}">
                <a16:creationId xmlns:a16="http://schemas.microsoft.com/office/drawing/2014/main" id="{378C5C83-204B-E170-0E9D-72C1C312E742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>
          <a:xfrm>
            <a:off x="6096000" y="549275"/>
            <a:ext cx="5545138" cy="5330825"/>
          </a:xfrm>
        </p:spPr>
        <p:txBody>
          <a:bodyPr/>
          <a:lstStyle/>
          <a:p>
            <a:endParaRPr lang="en-GB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613E5AD6-42A5-8B81-EA9A-B26B008503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9109" y="6167619"/>
            <a:ext cx="1048807" cy="311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0906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Large ima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14CCEFCD-535A-A5EE-8A80-4280D50060D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550863" y="457834"/>
            <a:ext cx="3752451" cy="781200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5E3081C-0DF9-8400-F7C8-5EDDC62CF84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/>
          </p:nvPr>
        </p:nvSpPr>
        <p:spPr>
          <a:xfrm>
            <a:off x="550863" y="1557338"/>
            <a:ext cx="3752451" cy="43227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2CABE08-E121-4D0E-FF57-34BA7C25177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1"/>
          </p:nvPr>
        </p:nvSpPr>
        <p:spPr>
          <a:xfrm>
            <a:off x="4840686" y="0"/>
            <a:ext cx="7351314" cy="6858000"/>
          </a:xfrm>
          <a:solidFill>
            <a:schemeClr val="bg2"/>
          </a:solidFill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77419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 Large image, butt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2">
            <a:extLst>
              <a:ext uri="{FF2B5EF4-FFF2-40B4-BE49-F238E27FC236}">
                <a16:creationId xmlns:a16="http://schemas.microsoft.com/office/drawing/2014/main" id="{6C25E60A-0B70-6C79-DB0C-4418DA53E18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550863" y="457834"/>
            <a:ext cx="3752451" cy="781200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5E3081C-0DF9-8400-F7C8-5EDDC62CF84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/>
          </p:nvPr>
        </p:nvSpPr>
        <p:spPr>
          <a:xfrm>
            <a:off x="550863" y="1557338"/>
            <a:ext cx="3752451" cy="43227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2CABE08-E121-4D0E-FF57-34BA7C25177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1"/>
          </p:nvPr>
        </p:nvSpPr>
        <p:spPr>
          <a:xfrm>
            <a:off x="4840686" y="0"/>
            <a:ext cx="7351314" cy="6858000"/>
          </a:xfrm>
          <a:solidFill>
            <a:schemeClr val="bg2"/>
          </a:solidFill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CB24A97B-8FDC-FFC4-4336-04FE9250E81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505" y="6080549"/>
            <a:ext cx="2053205" cy="450643"/>
          </a:xfrm>
          <a:prstGeom prst="roundRect">
            <a:avLst>
              <a:gd name="adj" fmla="val 50000"/>
            </a:avLst>
          </a:prstGeom>
          <a:solidFill>
            <a:schemeClr val="tx2"/>
          </a:solidFill>
        </p:spPr>
        <p:txBody>
          <a:bodyPr wrap="square" lIns="144000" tIns="72000" rIns="144000" bIns="144000" anchor="ctr">
            <a:noAutofit/>
          </a:bodyPr>
          <a:lstStyle>
            <a:lvl1pPr algn="ctr"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scope.org.uk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B5D4697-5858-1CF3-430E-4755F27284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0862" y="6080549"/>
            <a:ext cx="450643" cy="450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8608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Large image, green 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C131CA41-49BE-9B80-DFCA-4E3EAEC4757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550863" y="457834"/>
            <a:ext cx="3752451" cy="781200"/>
          </a:xfrm>
        </p:spPr>
        <p:txBody>
          <a:bodyPr anchor="t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5E3081C-0DF9-8400-F7C8-5EDDC62CF84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/>
          </p:nvPr>
        </p:nvSpPr>
        <p:spPr>
          <a:xfrm>
            <a:off x="550863" y="1557338"/>
            <a:ext cx="3752451" cy="43227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2CABE08-E121-4D0E-FF57-34BA7C25177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1"/>
          </p:nvPr>
        </p:nvSpPr>
        <p:spPr>
          <a:xfrm>
            <a:off x="4840686" y="0"/>
            <a:ext cx="7351314" cy="6858000"/>
          </a:xfrm>
          <a:solidFill>
            <a:schemeClr val="bg2"/>
          </a:solidFill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25008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Large image, button, green 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2">
            <a:extLst>
              <a:ext uri="{FF2B5EF4-FFF2-40B4-BE49-F238E27FC236}">
                <a16:creationId xmlns:a16="http://schemas.microsoft.com/office/drawing/2014/main" id="{3EB33987-C485-F366-1C54-DB50B3A47E3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550863" y="457834"/>
            <a:ext cx="3752451" cy="781200"/>
          </a:xfrm>
        </p:spPr>
        <p:txBody>
          <a:bodyPr anchor="t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5E3081C-0DF9-8400-F7C8-5EDDC62CF84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/>
          </p:nvPr>
        </p:nvSpPr>
        <p:spPr>
          <a:xfrm>
            <a:off x="550863" y="1557338"/>
            <a:ext cx="3752451" cy="43227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2CABE08-E121-4D0E-FF57-34BA7C25177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1"/>
          </p:nvPr>
        </p:nvSpPr>
        <p:spPr>
          <a:xfrm>
            <a:off x="4840686" y="0"/>
            <a:ext cx="7351314" cy="6858000"/>
          </a:xfrm>
          <a:solidFill>
            <a:schemeClr val="bg2"/>
          </a:solidFill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E5B7364-E54A-4F32-1B5D-612710F65B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50863" y="6080566"/>
            <a:ext cx="450643" cy="450643"/>
            <a:chOff x="550863" y="6083421"/>
            <a:chExt cx="450643" cy="450643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E3F8B681-2700-3F6F-4051-4EC49780EA4D}"/>
                </a:ext>
              </a:extLst>
            </p:cNvPr>
            <p:cNvSpPr/>
            <p:nvPr/>
          </p:nvSpPr>
          <p:spPr>
            <a:xfrm>
              <a:off x="550863" y="6083421"/>
              <a:ext cx="450643" cy="450643"/>
            </a:xfrm>
            <a:custGeom>
              <a:avLst/>
              <a:gdLst>
                <a:gd name="connsiteX0" fmla="*/ 450644 w 450643"/>
                <a:gd name="connsiteY0" fmla="*/ 225322 h 450643"/>
                <a:gd name="connsiteX1" fmla="*/ 225322 w 450643"/>
                <a:gd name="connsiteY1" fmla="*/ 450644 h 450643"/>
                <a:gd name="connsiteX2" fmla="*/ 0 w 450643"/>
                <a:gd name="connsiteY2" fmla="*/ 225322 h 450643"/>
                <a:gd name="connsiteX3" fmla="*/ 225322 w 450643"/>
                <a:gd name="connsiteY3" fmla="*/ 0 h 450643"/>
                <a:gd name="connsiteX4" fmla="*/ 450644 w 450643"/>
                <a:gd name="connsiteY4" fmla="*/ 225322 h 450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0643" h="450643">
                  <a:moveTo>
                    <a:pt x="450644" y="225322"/>
                  </a:moveTo>
                  <a:cubicBezTo>
                    <a:pt x="450644" y="349764"/>
                    <a:pt x="349764" y="450644"/>
                    <a:pt x="225322" y="450644"/>
                  </a:cubicBezTo>
                  <a:cubicBezTo>
                    <a:pt x="100880" y="450644"/>
                    <a:pt x="0" y="349764"/>
                    <a:pt x="0" y="225322"/>
                  </a:cubicBezTo>
                  <a:cubicBezTo>
                    <a:pt x="0" y="100880"/>
                    <a:pt x="100880" y="0"/>
                    <a:pt x="225322" y="0"/>
                  </a:cubicBezTo>
                  <a:cubicBezTo>
                    <a:pt x="349764" y="0"/>
                    <a:pt x="450644" y="100880"/>
                    <a:pt x="450644" y="225322"/>
                  </a:cubicBezTo>
                  <a:close/>
                </a:path>
              </a:pathLst>
            </a:custGeom>
            <a:solidFill>
              <a:srgbClr val="FFF31A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FD79470B-9BF4-9B42-51B7-B44930F1AD3A}"/>
                </a:ext>
              </a:extLst>
            </p:cNvPr>
            <p:cNvSpPr/>
            <p:nvPr/>
          </p:nvSpPr>
          <p:spPr>
            <a:xfrm>
              <a:off x="639641" y="6191516"/>
              <a:ext cx="273086" cy="234420"/>
            </a:xfrm>
            <a:custGeom>
              <a:avLst/>
              <a:gdLst>
                <a:gd name="connsiteX0" fmla="*/ 254369 w 273086"/>
                <a:gd name="connsiteY0" fmla="*/ 17 h 234420"/>
                <a:gd name="connsiteX1" fmla="*/ 136552 w 273086"/>
                <a:gd name="connsiteY1" fmla="*/ 31785 h 234420"/>
                <a:gd name="connsiteX2" fmla="*/ 18735 w 273086"/>
                <a:gd name="connsiteY2" fmla="*/ 17 h 234420"/>
                <a:gd name="connsiteX3" fmla="*/ 0 w 273086"/>
                <a:gd name="connsiteY3" fmla="*/ 17 h 234420"/>
                <a:gd name="connsiteX4" fmla="*/ 0 w 273086"/>
                <a:gd name="connsiteY4" fmla="*/ 202791 h 234420"/>
                <a:gd name="connsiteX5" fmla="*/ 18822 w 273086"/>
                <a:gd name="connsiteY5" fmla="*/ 202687 h 234420"/>
                <a:gd name="connsiteX6" fmla="*/ 20052 w 273086"/>
                <a:gd name="connsiteY6" fmla="*/ 202687 h 234420"/>
                <a:gd name="connsiteX7" fmla="*/ 106240 w 273086"/>
                <a:gd name="connsiteY7" fmla="*/ 219377 h 234420"/>
                <a:gd name="connsiteX8" fmla="*/ 106240 w 273086"/>
                <a:gd name="connsiteY8" fmla="*/ 219377 h 234420"/>
                <a:gd name="connsiteX9" fmla="*/ 110503 w 273086"/>
                <a:gd name="connsiteY9" fmla="*/ 221128 h 234420"/>
                <a:gd name="connsiteX10" fmla="*/ 134316 w 273086"/>
                <a:gd name="connsiteY10" fmla="*/ 232930 h 234420"/>
                <a:gd name="connsiteX11" fmla="*/ 136535 w 273086"/>
                <a:gd name="connsiteY11" fmla="*/ 234334 h 234420"/>
                <a:gd name="connsiteX12" fmla="*/ 136673 w 273086"/>
                <a:gd name="connsiteY12" fmla="*/ 234421 h 234420"/>
                <a:gd name="connsiteX13" fmla="*/ 136812 w 273086"/>
                <a:gd name="connsiteY13" fmla="*/ 234334 h 234420"/>
                <a:gd name="connsiteX14" fmla="*/ 139030 w 273086"/>
                <a:gd name="connsiteY14" fmla="*/ 232930 h 234420"/>
                <a:gd name="connsiteX15" fmla="*/ 163363 w 273086"/>
                <a:gd name="connsiteY15" fmla="*/ 220902 h 234420"/>
                <a:gd name="connsiteX16" fmla="*/ 163224 w 273086"/>
                <a:gd name="connsiteY16" fmla="*/ 220868 h 234420"/>
                <a:gd name="connsiteX17" fmla="*/ 253017 w 273086"/>
                <a:gd name="connsiteY17" fmla="*/ 202687 h 234420"/>
                <a:gd name="connsiteX18" fmla="*/ 254265 w 273086"/>
                <a:gd name="connsiteY18" fmla="*/ 202687 h 234420"/>
                <a:gd name="connsiteX19" fmla="*/ 273086 w 273086"/>
                <a:gd name="connsiteY19" fmla="*/ 202791 h 234420"/>
                <a:gd name="connsiteX20" fmla="*/ 273086 w 273086"/>
                <a:gd name="connsiteY20" fmla="*/ 0 h 234420"/>
                <a:gd name="connsiteX21" fmla="*/ 254351 w 273086"/>
                <a:gd name="connsiteY21" fmla="*/ 0 h 234420"/>
                <a:gd name="connsiteX22" fmla="*/ 37435 w 273086"/>
                <a:gd name="connsiteY22" fmla="*/ 165859 h 234420"/>
                <a:gd name="connsiteX23" fmla="*/ 37435 w 273086"/>
                <a:gd name="connsiteY23" fmla="*/ 38440 h 234420"/>
                <a:gd name="connsiteX24" fmla="*/ 116413 w 273086"/>
                <a:gd name="connsiteY24" fmla="*/ 63432 h 234420"/>
                <a:gd name="connsiteX25" fmla="*/ 116413 w 273086"/>
                <a:gd name="connsiteY25" fmla="*/ 183207 h 234420"/>
                <a:gd name="connsiteX26" fmla="*/ 37435 w 273086"/>
                <a:gd name="connsiteY26" fmla="*/ 165876 h 234420"/>
                <a:gd name="connsiteX27" fmla="*/ 235669 w 273086"/>
                <a:gd name="connsiteY27" fmla="*/ 165859 h 234420"/>
                <a:gd name="connsiteX28" fmla="*/ 156691 w 273086"/>
                <a:gd name="connsiteY28" fmla="*/ 183207 h 234420"/>
                <a:gd name="connsiteX29" fmla="*/ 156691 w 273086"/>
                <a:gd name="connsiteY29" fmla="*/ 63432 h 234420"/>
                <a:gd name="connsiteX30" fmla="*/ 235669 w 273086"/>
                <a:gd name="connsiteY30" fmla="*/ 38440 h 234420"/>
                <a:gd name="connsiteX31" fmla="*/ 235669 w 273086"/>
                <a:gd name="connsiteY31" fmla="*/ 165859 h 234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73086" h="234420">
                  <a:moveTo>
                    <a:pt x="254369" y="17"/>
                  </a:moveTo>
                  <a:cubicBezTo>
                    <a:pt x="214854" y="52"/>
                    <a:pt x="174386" y="11023"/>
                    <a:pt x="136552" y="31785"/>
                  </a:cubicBezTo>
                  <a:cubicBezTo>
                    <a:pt x="98718" y="11023"/>
                    <a:pt x="58250" y="35"/>
                    <a:pt x="18735" y="17"/>
                  </a:cubicBezTo>
                  <a:lnTo>
                    <a:pt x="0" y="17"/>
                  </a:lnTo>
                  <a:cubicBezTo>
                    <a:pt x="0" y="17"/>
                    <a:pt x="0" y="202791"/>
                    <a:pt x="0" y="202791"/>
                  </a:cubicBezTo>
                  <a:lnTo>
                    <a:pt x="18822" y="202687"/>
                  </a:lnTo>
                  <a:cubicBezTo>
                    <a:pt x="19238" y="202687"/>
                    <a:pt x="19636" y="202687"/>
                    <a:pt x="20052" y="202687"/>
                  </a:cubicBezTo>
                  <a:cubicBezTo>
                    <a:pt x="48891" y="202687"/>
                    <a:pt x="78666" y="208459"/>
                    <a:pt x="106240" y="219377"/>
                  </a:cubicBezTo>
                  <a:lnTo>
                    <a:pt x="106240" y="219377"/>
                  </a:lnTo>
                  <a:cubicBezTo>
                    <a:pt x="107661" y="219949"/>
                    <a:pt x="109082" y="220538"/>
                    <a:pt x="110503" y="221128"/>
                  </a:cubicBezTo>
                  <a:cubicBezTo>
                    <a:pt x="113276" y="222376"/>
                    <a:pt x="127366" y="228805"/>
                    <a:pt x="134316" y="232930"/>
                  </a:cubicBezTo>
                  <a:cubicBezTo>
                    <a:pt x="135183" y="233433"/>
                    <a:pt x="135928" y="233918"/>
                    <a:pt x="136535" y="234334"/>
                  </a:cubicBezTo>
                  <a:cubicBezTo>
                    <a:pt x="136587" y="234369"/>
                    <a:pt x="136621" y="234386"/>
                    <a:pt x="136673" y="234421"/>
                  </a:cubicBezTo>
                  <a:cubicBezTo>
                    <a:pt x="136725" y="234386"/>
                    <a:pt x="136760" y="234369"/>
                    <a:pt x="136812" y="234334"/>
                  </a:cubicBezTo>
                  <a:cubicBezTo>
                    <a:pt x="137418" y="233918"/>
                    <a:pt x="138164" y="233433"/>
                    <a:pt x="139030" y="232930"/>
                  </a:cubicBezTo>
                  <a:cubicBezTo>
                    <a:pt x="146777" y="228355"/>
                    <a:pt x="163363" y="220902"/>
                    <a:pt x="163363" y="220902"/>
                  </a:cubicBezTo>
                  <a:lnTo>
                    <a:pt x="163224" y="220868"/>
                  </a:lnTo>
                  <a:cubicBezTo>
                    <a:pt x="191890" y="208961"/>
                    <a:pt x="222826" y="202687"/>
                    <a:pt x="253017" y="202687"/>
                  </a:cubicBezTo>
                  <a:cubicBezTo>
                    <a:pt x="253433" y="202687"/>
                    <a:pt x="253849" y="202687"/>
                    <a:pt x="254265" y="202687"/>
                  </a:cubicBezTo>
                  <a:lnTo>
                    <a:pt x="273086" y="202791"/>
                  </a:lnTo>
                  <a:lnTo>
                    <a:pt x="273086" y="0"/>
                  </a:lnTo>
                  <a:lnTo>
                    <a:pt x="254351" y="0"/>
                  </a:lnTo>
                  <a:close/>
                  <a:moveTo>
                    <a:pt x="37435" y="165859"/>
                  </a:moveTo>
                  <a:lnTo>
                    <a:pt x="37435" y="38440"/>
                  </a:lnTo>
                  <a:cubicBezTo>
                    <a:pt x="63952" y="41196"/>
                    <a:pt x="90780" y="49688"/>
                    <a:pt x="116413" y="63432"/>
                  </a:cubicBezTo>
                  <a:lnTo>
                    <a:pt x="116413" y="183207"/>
                  </a:lnTo>
                  <a:cubicBezTo>
                    <a:pt x="91040" y="173571"/>
                    <a:pt x="64125" y="167661"/>
                    <a:pt x="37435" y="165876"/>
                  </a:cubicBezTo>
                  <a:close/>
                  <a:moveTo>
                    <a:pt x="235669" y="165859"/>
                  </a:moveTo>
                  <a:cubicBezTo>
                    <a:pt x="208961" y="167644"/>
                    <a:pt x="182133" y="173554"/>
                    <a:pt x="156691" y="183207"/>
                  </a:cubicBezTo>
                  <a:lnTo>
                    <a:pt x="156691" y="63432"/>
                  </a:lnTo>
                  <a:cubicBezTo>
                    <a:pt x="182323" y="49688"/>
                    <a:pt x="209152" y="41196"/>
                    <a:pt x="235669" y="38440"/>
                  </a:cubicBezTo>
                  <a:lnTo>
                    <a:pt x="235669" y="165859"/>
                  </a:lnTo>
                  <a:close/>
                </a:path>
              </a:pathLst>
            </a:custGeom>
            <a:solidFill>
              <a:srgbClr val="340458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E33CFFFD-2BC0-C525-5769-BB7DDF5A0A0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505" y="6080566"/>
            <a:ext cx="1984377" cy="450643"/>
          </a:xfrm>
          <a:prstGeom prst="roundRect">
            <a:avLst>
              <a:gd name="adj" fmla="val 50000"/>
            </a:avLst>
          </a:prstGeom>
          <a:solidFill>
            <a:schemeClr val="tx2"/>
          </a:solidFill>
        </p:spPr>
        <p:txBody>
          <a:bodyPr wrap="square" lIns="144000" tIns="72000" rIns="144000" bIns="108000" anchor="ctr">
            <a:noAutofit/>
          </a:bodyPr>
          <a:lstStyle>
            <a:lvl1pPr algn="ctr"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Our services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18854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rk_Right column with call 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2">
            <a:extLst>
              <a:ext uri="{FF2B5EF4-FFF2-40B4-BE49-F238E27FC236}">
                <a16:creationId xmlns:a16="http://schemas.microsoft.com/office/drawing/2014/main" id="{4A1AF848-ED96-26D4-8A84-6335F8384B2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550863" y="457834"/>
            <a:ext cx="10515600" cy="453965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5E3081C-0DF9-8400-F7C8-5EDDC62CF84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/>
          </p:nvPr>
        </p:nvSpPr>
        <p:spPr>
          <a:xfrm>
            <a:off x="550863" y="1557338"/>
            <a:ext cx="5308600" cy="444476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EC8DB8CB-A7AA-A436-42ED-23B949FA79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37475" y="3008051"/>
            <a:ext cx="2426890" cy="698670"/>
          </a:xfrm>
          <a:prstGeom prst="roundRect">
            <a:avLst>
              <a:gd name="adj" fmla="val 50000"/>
            </a:avLst>
          </a:prstGeom>
          <a:solidFill>
            <a:schemeClr val="tx2"/>
          </a:solidFill>
        </p:spPr>
        <p:txBody>
          <a:bodyPr wrap="square" lIns="144000" tIns="72000" rIns="144000" bIns="36000" anchor="ctr">
            <a:noAutofit/>
          </a:bodyPr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CALL OUT</a:t>
            </a:r>
            <a:endParaRPr lang="en-GB"/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61066017-88FB-868C-D570-A2C14377D0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37475" y="3706721"/>
            <a:ext cx="3208863" cy="698670"/>
          </a:xfrm>
          <a:prstGeom prst="roundRect">
            <a:avLst>
              <a:gd name="adj" fmla="val 50000"/>
            </a:avLst>
          </a:prstGeom>
          <a:solidFill>
            <a:schemeClr val="tx2"/>
          </a:solidFill>
        </p:spPr>
        <p:txBody>
          <a:bodyPr wrap="square" lIns="144000" tIns="72000" rIns="144000" bIns="36000" anchor="ctr">
            <a:noAutofit/>
          </a:bodyPr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SPLIT SECTION</a:t>
            </a:r>
            <a:endParaRPr lang="en-GB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70319C6-81BE-0DB2-59B7-3874AC8512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7137475" y="2291295"/>
            <a:ext cx="698670" cy="698670"/>
            <a:chOff x="875770" y="781326"/>
            <a:chExt cx="3966679" cy="3966679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B20E9ADD-21A9-DB79-9F39-00320FCC08D6}"/>
                </a:ext>
              </a:extLst>
            </p:cNvPr>
            <p:cNvSpPr/>
            <p:nvPr/>
          </p:nvSpPr>
          <p:spPr>
            <a:xfrm rot="16200000">
              <a:off x="875770" y="781326"/>
              <a:ext cx="3966679" cy="3966679"/>
            </a:xfrm>
            <a:custGeom>
              <a:avLst/>
              <a:gdLst>
                <a:gd name="connsiteX0" fmla="*/ 2879100 w 3966679"/>
                <a:gd name="connsiteY0" fmla="*/ 3752392 h 3966679"/>
                <a:gd name="connsiteX1" fmla="*/ 214288 w 3966679"/>
                <a:gd name="connsiteY1" fmla="*/ 2879100 h 3966679"/>
                <a:gd name="connsiteX2" fmla="*/ 1087580 w 3966679"/>
                <a:gd name="connsiteY2" fmla="*/ 214288 h 3966679"/>
                <a:gd name="connsiteX3" fmla="*/ 3752392 w 3966679"/>
                <a:gd name="connsiteY3" fmla="*/ 1087580 h 3966679"/>
                <a:gd name="connsiteX4" fmla="*/ 2879100 w 3966679"/>
                <a:gd name="connsiteY4" fmla="*/ 3752392 h 3966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66679" h="3966679">
                  <a:moveTo>
                    <a:pt x="2879100" y="3752392"/>
                  </a:moveTo>
                  <a:cubicBezTo>
                    <a:pt x="1902147" y="4247144"/>
                    <a:pt x="709040" y="3856052"/>
                    <a:pt x="214288" y="2879100"/>
                  </a:cubicBezTo>
                  <a:cubicBezTo>
                    <a:pt x="-280464" y="1901992"/>
                    <a:pt x="110627" y="708885"/>
                    <a:pt x="1087580" y="214288"/>
                  </a:cubicBezTo>
                  <a:cubicBezTo>
                    <a:pt x="2064688" y="-280464"/>
                    <a:pt x="3257640" y="110627"/>
                    <a:pt x="3752392" y="1087580"/>
                  </a:cubicBezTo>
                  <a:cubicBezTo>
                    <a:pt x="4247144" y="2064533"/>
                    <a:pt x="3856052" y="3257640"/>
                    <a:pt x="2879100" y="3752392"/>
                  </a:cubicBezTo>
                </a:path>
              </a:pathLst>
            </a:custGeom>
            <a:solidFill>
              <a:srgbClr val="FFF31A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E0EE093F-FFE5-7C46-BC9C-A31CB6DD292D}"/>
                </a:ext>
              </a:extLst>
            </p:cNvPr>
            <p:cNvSpPr/>
            <p:nvPr/>
          </p:nvSpPr>
          <p:spPr>
            <a:xfrm rot="16200000">
              <a:off x="1896181" y="1312407"/>
              <a:ext cx="1910674" cy="2635371"/>
            </a:xfrm>
            <a:custGeom>
              <a:avLst/>
              <a:gdLst>
                <a:gd name="connsiteX0" fmla="*/ 350340 w 1910674"/>
                <a:gd name="connsiteY0" fmla="*/ 0 h 2635371"/>
                <a:gd name="connsiteX1" fmla="*/ 1311023 w 1910674"/>
                <a:gd name="connsiteY1" fmla="*/ 1929734 h 2635371"/>
                <a:gd name="connsiteX2" fmla="*/ 1584353 w 1910674"/>
                <a:gd name="connsiteY2" fmla="*/ 1095644 h 2635371"/>
                <a:gd name="connsiteX3" fmla="*/ 1910675 w 1910674"/>
                <a:gd name="connsiteY3" fmla="*/ 1202559 h 2635371"/>
                <a:gd name="connsiteX4" fmla="*/ 1441025 w 1910674"/>
                <a:gd name="connsiteY4" fmla="*/ 2635371 h 2635371"/>
                <a:gd name="connsiteX5" fmla="*/ 2479 w 1910674"/>
                <a:gd name="connsiteY5" fmla="*/ 2164017 h 2635371"/>
                <a:gd name="connsiteX6" fmla="*/ 121480 w 1910674"/>
                <a:gd name="connsiteY6" fmla="*/ 1800816 h 2635371"/>
                <a:gd name="connsiteX7" fmla="*/ 981291 w 1910674"/>
                <a:gd name="connsiteY7" fmla="*/ 2082513 h 2635371"/>
                <a:gd name="connsiteX8" fmla="*/ 0 w 1910674"/>
                <a:gd name="connsiteY8" fmla="*/ 177416 h 2635371"/>
                <a:gd name="connsiteX9" fmla="*/ 350340 w 1910674"/>
                <a:gd name="connsiteY9" fmla="*/ 0 h 2635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10674" h="2635371">
                  <a:moveTo>
                    <a:pt x="350340" y="0"/>
                  </a:moveTo>
                  <a:lnTo>
                    <a:pt x="1311023" y="1929734"/>
                  </a:lnTo>
                  <a:lnTo>
                    <a:pt x="1584353" y="1095644"/>
                  </a:lnTo>
                  <a:lnTo>
                    <a:pt x="1910675" y="1202559"/>
                  </a:lnTo>
                  <a:lnTo>
                    <a:pt x="1441025" y="2635371"/>
                  </a:lnTo>
                  <a:lnTo>
                    <a:pt x="2479" y="2164017"/>
                  </a:lnTo>
                  <a:lnTo>
                    <a:pt x="121480" y="1800816"/>
                  </a:lnTo>
                  <a:lnTo>
                    <a:pt x="981291" y="2082513"/>
                  </a:lnTo>
                  <a:lnTo>
                    <a:pt x="0" y="177416"/>
                  </a:lnTo>
                  <a:lnTo>
                    <a:pt x="350340" y="0"/>
                  </a:lnTo>
                  <a:close/>
                </a:path>
              </a:pathLst>
            </a:custGeom>
            <a:solidFill>
              <a:srgbClr val="340458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pic>
        <p:nvPicPr>
          <p:cNvPr id="9" name="Graphic 8">
            <a:extLst>
              <a:ext uri="{FF2B5EF4-FFF2-40B4-BE49-F238E27FC236}">
                <a16:creationId xmlns:a16="http://schemas.microsoft.com/office/drawing/2014/main" id="{2C84D4BB-3D96-7380-F994-0BF5845097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9109" y="6167619"/>
            <a:ext cx="1048807" cy="311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4169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rk_Right column with call out, green 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5E3081C-0DF9-8400-F7C8-5EDDC62CF84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/>
          </p:nvPr>
        </p:nvSpPr>
        <p:spPr>
          <a:xfrm>
            <a:off x="550863" y="1557338"/>
            <a:ext cx="5308600" cy="444476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EC8DB8CB-A7AA-A436-42ED-23B949FA79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37475" y="3008051"/>
            <a:ext cx="2293604" cy="698670"/>
          </a:xfrm>
          <a:prstGeom prst="roundRect">
            <a:avLst>
              <a:gd name="adj" fmla="val 50000"/>
            </a:avLst>
          </a:prstGeom>
          <a:solidFill>
            <a:schemeClr val="tx2"/>
          </a:solidFill>
        </p:spPr>
        <p:txBody>
          <a:bodyPr wrap="square" lIns="144000" tIns="72000" rIns="144000" bIns="36000" anchor="ctr">
            <a:noAutofit/>
          </a:bodyPr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CALL OUT</a:t>
            </a:r>
            <a:endParaRPr lang="en-GB"/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61066017-88FB-868C-D570-A2C14377D0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37475" y="3706721"/>
            <a:ext cx="3208863" cy="698670"/>
          </a:xfrm>
          <a:prstGeom prst="roundRect">
            <a:avLst>
              <a:gd name="adj" fmla="val 50000"/>
            </a:avLst>
          </a:prstGeom>
          <a:solidFill>
            <a:schemeClr val="tx2"/>
          </a:solidFill>
        </p:spPr>
        <p:txBody>
          <a:bodyPr wrap="square" lIns="144000" tIns="72000" rIns="144000" bIns="36000" anchor="ctr">
            <a:noAutofit/>
          </a:bodyPr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SPLIT SECTION</a:t>
            </a:r>
            <a:endParaRPr lang="en-GB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2C84D4BB-3D96-7380-F994-0BF5845097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9109" y="6167619"/>
            <a:ext cx="1048807" cy="311307"/>
          </a:xfrm>
          <a:prstGeom prst="rect">
            <a:avLst/>
          </a:prstGeom>
        </p:spPr>
      </p:pic>
      <p:sp>
        <p:nvSpPr>
          <p:cNvPr id="10" name="Title 2">
            <a:extLst>
              <a:ext uri="{FF2B5EF4-FFF2-40B4-BE49-F238E27FC236}">
                <a16:creationId xmlns:a16="http://schemas.microsoft.com/office/drawing/2014/main" id="{9E9F8D53-8089-ACE5-9125-673ECACB58B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550863" y="457834"/>
            <a:ext cx="10515600" cy="453965"/>
          </a:xfrm>
        </p:spPr>
        <p:txBody>
          <a:bodyPr anchor="t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285CB50-E9F3-D32F-A36F-C6BB48B79D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7137475" y="2291295"/>
            <a:ext cx="698670" cy="698670"/>
            <a:chOff x="875770" y="781326"/>
            <a:chExt cx="3966679" cy="3966679"/>
          </a:xfrm>
        </p:grpSpPr>
        <p:sp>
          <p:nvSpPr>
            <p:cNvPr id="11" name="Freeform: Shape 5">
              <a:extLst>
                <a:ext uri="{FF2B5EF4-FFF2-40B4-BE49-F238E27FC236}">
                  <a16:creationId xmlns:a16="http://schemas.microsoft.com/office/drawing/2014/main" id="{C8C7156C-1A24-8925-AF50-E468A4FC7579}"/>
                </a:ext>
              </a:extLst>
            </p:cNvPr>
            <p:cNvSpPr/>
            <p:nvPr/>
          </p:nvSpPr>
          <p:spPr>
            <a:xfrm rot="16200000">
              <a:off x="875770" y="781326"/>
              <a:ext cx="3966679" cy="3966679"/>
            </a:xfrm>
            <a:custGeom>
              <a:avLst/>
              <a:gdLst>
                <a:gd name="connsiteX0" fmla="*/ 2879100 w 3966679"/>
                <a:gd name="connsiteY0" fmla="*/ 3752392 h 3966679"/>
                <a:gd name="connsiteX1" fmla="*/ 214288 w 3966679"/>
                <a:gd name="connsiteY1" fmla="*/ 2879100 h 3966679"/>
                <a:gd name="connsiteX2" fmla="*/ 1087580 w 3966679"/>
                <a:gd name="connsiteY2" fmla="*/ 214288 h 3966679"/>
                <a:gd name="connsiteX3" fmla="*/ 3752392 w 3966679"/>
                <a:gd name="connsiteY3" fmla="*/ 1087580 h 3966679"/>
                <a:gd name="connsiteX4" fmla="*/ 2879100 w 3966679"/>
                <a:gd name="connsiteY4" fmla="*/ 3752392 h 3966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66679" h="3966679">
                  <a:moveTo>
                    <a:pt x="2879100" y="3752392"/>
                  </a:moveTo>
                  <a:cubicBezTo>
                    <a:pt x="1902147" y="4247144"/>
                    <a:pt x="709040" y="3856052"/>
                    <a:pt x="214288" y="2879100"/>
                  </a:cubicBezTo>
                  <a:cubicBezTo>
                    <a:pt x="-280464" y="1901992"/>
                    <a:pt x="110627" y="708885"/>
                    <a:pt x="1087580" y="214288"/>
                  </a:cubicBezTo>
                  <a:cubicBezTo>
                    <a:pt x="2064688" y="-280464"/>
                    <a:pt x="3257640" y="110627"/>
                    <a:pt x="3752392" y="1087580"/>
                  </a:cubicBezTo>
                  <a:cubicBezTo>
                    <a:pt x="4247144" y="2064533"/>
                    <a:pt x="3856052" y="3257640"/>
                    <a:pt x="2879100" y="3752392"/>
                  </a:cubicBezTo>
                </a:path>
              </a:pathLst>
            </a:custGeom>
            <a:solidFill>
              <a:srgbClr val="FFF31A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" name="Freeform: Shape 6">
              <a:extLst>
                <a:ext uri="{FF2B5EF4-FFF2-40B4-BE49-F238E27FC236}">
                  <a16:creationId xmlns:a16="http://schemas.microsoft.com/office/drawing/2014/main" id="{991B3BBA-4A89-341A-3124-2868190F63AA}"/>
                </a:ext>
              </a:extLst>
            </p:cNvPr>
            <p:cNvSpPr/>
            <p:nvPr/>
          </p:nvSpPr>
          <p:spPr>
            <a:xfrm rot="16200000">
              <a:off x="1896181" y="1312407"/>
              <a:ext cx="1910674" cy="2635371"/>
            </a:xfrm>
            <a:custGeom>
              <a:avLst/>
              <a:gdLst>
                <a:gd name="connsiteX0" fmla="*/ 350340 w 1910674"/>
                <a:gd name="connsiteY0" fmla="*/ 0 h 2635371"/>
                <a:gd name="connsiteX1" fmla="*/ 1311023 w 1910674"/>
                <a:gd name="connsiteY1" fmla="*/ 1929734 h 2635371"/>
                <a:gd name="connsiteX2" fmla="*/ 1584353 w 1910674"/>
                <a:gd name="connsiteY2" fmla="*/ 1095644 h 2635371"/>
                <a:gd name="connsiteX3" fmla="*/ 1910675 w 1910674"/>
                <a:gd name="connsiteY3" fmla="*/ 1202559 h 2635371"/>
                <a:gd name="connsiteX4" fmla="*/ 1441025 w 1910674"/>
                <a:gd name="connsiteY4" fmla="*/ 2635371 h 2635371"/>
                <a:gd name="connsiteX5" fmla="*/ 2479 w 1910674"/>
                <a:gd name="connsiteY5" fmla="*/ 2164017 h 2635371"/>
                <a:gd name="connsiteX6" fmla="*/ 121480 w 1910674"/>
                <a:gd name="connsiteY6" fmla="*/ 1800816 h 2635371"/>
                <a:gd name="connsiteX7" fmla="*/ 981291 w 1910674"/>
                <a:gd name="connsiteY7" fmla="*/ 2082513 h 2635371"/>
                <a:gd name="connsiteX8" fmla="*/ 0 w 1910674"/>
                <a:gd name="connsiteY8" fmla="*/ 177416 h 2635371"/>
                <a:gd name="connsiteX9" fmla="*/ 350340 w 1910674"/>
                <a:gd name="connsiteY9" fmla="*/ 0 h 2635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10674" h="2635371">
                  <a:moveTo>
                    <a:pt x="350340" y="0"/>
                  </a:moveTo>
                  <a:lnTo>
                    <a:pt x="1311023" y="1929734"/>
                  </a:lnTo>
                  <a:lnTo>
                    <a:pt x="1584353" y="1095644"/>
                  </a:lnTo>
                  <a:lnTo>
                    <a:pt x="1910675" y="1202559"/>
                  </a:lnTo>
                  <a:lnTo>
                    <a:pt x="1441025" y="2635371"/>
                  </a:lnTo>
                  <a:lnTo>
                    <a:pt x="2479" y="2164017"/>
                  </a:lnTo>
                  <a:lnTo>
                    <a:pt x="121480" y="1800816"/>
                  </a:lnTo>
                  <a:lnTo>
                    <a:pt x="981291" y="2082513"/>
                  </a:lnTo>
                  <a:lnTo>
                    <a:pt x="0" y="177416"/>
                  </a:lnTo>
                  <a:lnTo>
                    <a:pt x="350340" y="0"/>
                  </a:lnTo>
                  <a:close/>
                </a:path>
              </a:pathLst>
            </a:custGeom>
            <a:solidFill>
              <a:srgbClr val="340458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7563953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rk_ 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2C84D4BB-3D96-7380-F994-0BF5845097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9109" y="6167619"/>
            <a:ext cx="1048807" cy="311307"/>
          </a:xfrm>
          <a:prstGeom prst="rect">
            <a:avLst/>
          </a:prstGeom>
        </p:spPr>
      </p:pic>
      <p:sp>
        <p:nvSpPr>
          <p:cNvPr id="2" name="Title 2">
            <a:extLst>
              <a:ext uri="{FF2B5EF4-FFF2-40B4-BE49-F238E27FC236}">
                <a16:creationId xmlns:a16="http://schemas.microsoft.com/office/drawing/2014/main" id="{4370EF68-5014-F2FC-704A-6F5EF4D6F07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550863" y="457834"/>
            <a:ext cx="10515600" cy="453965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79846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rk_ Blank, pastel yellow 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2C84D4BB-3D96-7380-F994-0BF5845097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9109" y="6167619"/>
            <a:ext cx="1048807" cy="311307"/>
          </a:xfrm>
          <a:prstGeom prst="rect">
            <a:avLst/>
          </a:prstGeom>
        </p:spPr>
      </p:pic>
      <p:sp>
        <p:nvSpPr>
          <p:cNvPr id="2" name="Title 2">
            <a:extLst>
              <a:ext uri="{FF2B5EF4-FFF2-40B4-BE49-F238E27FC236}">
                <a16:creationId xmlns:a16="http://schemas.microsoft.com/office/drawing/2014/main" id="{EB14B3FA-53B7-604F-F462-81E34D1A533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550863" y="457834"/>
            <a:ext cx="10515600" cy="453965"/>
          </a:xfrm>
        </p:spPr>
        <p:txBody>
          <a:bodyPr anchor="t"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96168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Pink Circ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D9A77B43-16AA-75F7-9DD7-DA5A442BAA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75763" y="781318"/>
            <a:ext cx="3966693" cy="396669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72A208-84F9-9FC3-3AAE-6AEA9369871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58344" y="1532586"/>
            <a:ext cx="2485622" cy="2335369"/>
          </a:xfrm>
        </p:spPr>
        <p:txBody>
          <a:bodyPr lIns="0" anchor="ctr">
            <a:noAutofit/>
          </a:bodyPr>
          <a:lstStyle>
            <a:lvl1pPr algn="l"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/>
              <a:t>Section title, 5 words or less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16521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rk_Full Ima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icture Placeholder 3">
            <a:extLst>
              <a:ext uri="{FF2B5EF4-FFF2-40B4-BE49-F238E27FC236}">
                <a16:creationId xmlns:a16="http://schemas.microsoft.com/office/drawing/2014/main" id="{63D34D75-1B52-34A5-BF5D-31878D9E4FA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75636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63" userDrawn="1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_Dar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D9A77B43-16AA-75F7-9DD7-DA5A442BAA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75763" y="781318"/>
            <a:ext cx="3966693" cy="3966693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72A208-84F9-9FC3-3AAE-6AEA9369871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58344" y="1532586"/>
            <a:ext cx="2485622" cy="2335369"/>
          </a:xfrm>
        </p:spPr>
        <p:txBody>
          <a:bodyPr lIns="0" anchor="ctr">
            <a:noAutofit/>
          </a:bodyPr>
          <a:lstStyle>
            <a:lvl1pPr algn="l">
              <a:defRPr sz="3000"/>
            </a:lvl1pPr>
          </a:lstStyle>
          <a:p>
            <a:r>
              <a:rPr lang="en-US"/>
              <a:t>End 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05270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529" userDrawn="1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_ligh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D9A77B43-16AA-75F7-9DD7-DA5A442BAA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75763" y="781318"/>
            <a:ext cx="3966693" cy="396669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72A208-84F9-9FC3-3AAE-6AEA9369871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58344" y="1532586"/>
            <a:ext cx="2485622" cy="2335369"/>
          </a:xfrm>
        </p:spPr>
        <p:txBody>
          <a:bodyPr lIns="0" anchor="ctr">
            <a:noAutofit/>
          </a:bodyPr>
          <a:lstStyle>
            <a:lvl1pPr algn="l">
              <a:defRPr sz="3000"/>
            </a:lvl1pPr>
          </a:lstStyle>
          <a:p>
            <a:r>
              <a:rPr lang="en-US" dirty="0"/>
              <a:t>End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24470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529" userDrawn="1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_im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91CF6E5-490D-4A23-0BBB-369BE981AF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40" t="10693" r="14067" b="53791"/>
          <a:stretch/>
        </p:blipFill>
        <p:spPr>
          <a:xfrm>
            <a:off x="-187569" y="-99809"/>
            <a:ext cx="12379569" cy="6957809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1939C140-626F-E82D-9410-A8F2A3AA63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53255" y="5874999"/>
            <a:ext cx="2034661" cy="603928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F67E804F-139B-5E18-A205-0F875077E7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75763" y="781318"/>
            <a:ext cx="3966693" cy="3966693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2BF355-7417-377A-08B2-01CD309D08F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58344" y="1532587"/>
            <a:ext cx="2485622" cy="2353614"/>
          </a:xfrm>
        </p:spPr>
        <p:txBody>
          <a:bodyPr anchor="ctr"/>
          <a:lstStyle>
            <a:lvl1pPr>
              <a:defRPr sz="3000" b="1"/>
            </a:lvl1pPr>
          </a:lstStyle>
          <a:p>
            <a:pPr lvl="0"/>
            <a:r>
              <a:rPr lang="en-GB" dirty="0"/>
              <a:t>End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2770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rk_ Left colum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5E3081C-0DF9-8400-F7C8-5EDDC62CF84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/>
          </p:nvPr>
        </p:nvSpPr>
        <p:spPr>
          <a:xfrm>
            <a:off x="550863" y="1557338"/>
            <a:ext cx="5308600" cy="429742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51F484DB-EA48-1AD2-3163-8F196F2F3D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9109" y="6167619"/>
            <a:ext cx="1048807" cy="311307"/>
          </a:xfrm>
          <a:prstGeom prst="rect">
            <a:avLst/>
          </a:prstGeom>
        </p:spPr>
      </p:pic>
      <p:sp>
        <p:nvSpPr>
          <p:cNvPr id="4" name="Title 2">
            <a:extLst>
              <a:ext uri="{FF2B5EF4-FFF2-40B4-BE49-F238E27FC236}">
                <a16:creationId xmlns:a16="http://schemas.microsoft.com/office/drawing/2014/main" id="{16C5F74C-C014-D1D4-787C-60B392BDFEF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550863" y="457834"/>
            <a:ext cx="10515600" cy="453965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11265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rk_ Two colum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5E3081C-0DF9-8400-F7C8-5EDDC62CF84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/>
          </p:nvPr>
        </p:nvSpPr>
        <p:spPr>
          <a:xfrm>
            <a:off x="550863" y="1557338"/>
            <a:ext cx="5308600" cy="429742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51F484DB-EA48-1AD2-3163-8F196F2F3D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9109" y="6167619"/>
            <a:ext cx="1048807" cy="311307"/>
          </a:xfrm>
          <a:prstGeom prst="rect">
            <a:avLst/>
          </a:prstGeom>
        </p:spPr>
      </p:pic>
      <p:sp>
        <p:nvSpPr>
          <p:cNvPr id="4" name="Title 2">
            <a:extLst>
              <a:ext uri="{FF2B5EF4-FFF2-40B4-BE49-F238E27FC236}">
                <a16:creationId xmlns:a16="http://schemas.microsoft.com/office/drawing/2014/main" id="{16C5F74C-C014-D1D4-787C-60B392BDFEF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550863" y="457834"/>
            <a:ext cx="10515600" cy="453965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6E309EA4-0BE1-3F76-5D71-A6BA017B87C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1"/>
          </p:nvPr>
        </p:nvSpPr>
        <p:spPr>
          <a:xfrm>
            <a:off x="6332539" y="1557338"/>
            <a:ext cx="5308600" cy="429742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46972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rk_ Full width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5E3081C-0DF9-8400-F7C8-5EDDC62CF84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/>
          </p:nvPr>
        </p:nvSpPr>
        <p:spPr>
          <a:xfrm>
            <a:off x="550862" y="1557338"/>
            <a:ext cx="10515599" cy="429742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51F484DB-EA48-1AD2-3163-8F196F2F3D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9109" y="6167619"/>
            <a:ext cx="1048807" cy="311307"/>
          </a:xfrm>
          <a:prstGeom prst="rect">
            <a:avLst/>
          </a:prstGeom>
        </p:spPr>
      </p:pic>
      <p:sp>
        <p:nvSpPr>
          <p:cNvPr id="4" name="Title 2">
            <a:extLst>
              <a:ext uri="{FF2B5EF4-FFF2-40B4-BE49-F238E27FC236}">
                <a16:creationId xmlns:a16="http://schemas.microsoft.com/office/drawing/2014/main" id="{DEE1DCAB-BB5F-D232-97C1-33A9C943C88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550863" y="457834"/>
            <a:ext cx="10515600" cy="453965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75376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rk_ Left Column, green 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5E3081C-0DF9-8400-F7C8-5EDDC62CF84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/>
          </p:nvPr>
        </p:nvSpPr>
        <p:spPr>
          <a:xfrm>
            <a:off x="550863" y="1557338"/>
            <a:ext cx="5308600" cy="429742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51F484DB-EA48-1AD2-3163-8F196F2F3D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9109" y="6167619"/>
            <a:ext cx="1048807" cy="311307"/>
          </a:xfrm>
          <a:prstGeom prst="rect">
            <a:avLst/>
          </a:prstGeom>
        </p:spPr>
      </p:pic>
      <p:sp>
        <p:nvSpPr>
          <p:cNvPr id="4" name="Title 2">
            <a:extLst>
              <a:ext uri="{FF2B5EF4-FFF2-40B4-BE49-F238E27FC236}">
                <a16:creationId xmlns:a16="http://schemas.microsoft.com/office/drawing/2014/main" id="{FBFF3205-F569-06B5-457D-DEA323CD3F0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550863" y="457834"/>
            <a:ext cx="10515600" cy="453965"/>
          </a:xfrm>
        </p:spPr>
        <p:txBody>
          <a:bodyPr anchor="t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97212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rk_ Two Column, green 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5E3081C-0DF9-8400-F7C8-5EDDC62CF84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/>
          </p:nvPr>
        </p:nvSpPr>
        <p:spPr>
          <a:xfrm>
            <a:off x="550863" y="1557338"/>
            <a:ext cx="5308600" cy="429742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51F484DB-EA48-1AD2-3163-8F196F2F3D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9109" y="6167619"/>
            <a:ext cx="1048807" cy="311307"/>
          </a:xfrm>
          <a:prstGeom prst="rect">
            <a:avLst/>
          </a:prstGeom>
        </p:spPr>
      </p:pic>
      <p:sp>
        <p:nvSpPr>
          <p:cNvPr id="4" name="Title 2">
            <a:extLst>
              <a:ext uri="{FF2B5EF4-FFF2-40B4-BE49-F238E27FC236}">
                <a16:creationId xmlns:a16="http://schemas.microsoft.com/office/drawing/2014/main" id="{FBFF3205-F569-06B5-457D-DEA323CD3F0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550863" y="457834"/>
            <a:ext cx="10515600" cy="453965"/>
          </a:xfrm>
        </p:spPr>
        <p:txBody>
          <a:bodyPr anchor="t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93743FE5-57DE-B78C-9B71-9F9A44FED09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1"/>
          </p:nvPr>
        </p:nvSpPr>
        <p:spPr>
          <a:xfrm>
            <a:off x="6332537" y="1557338"/>
            <a:ext cx="5308600" cy="429742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17058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rk_ Full width, pastel yellow 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5E3081C-0DF9-8400-F7C8-5EDDC62CF84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/>
          </p:nvPr>
        </p:nvSpPr>
        <p:spPr>
          <a:xfrm>
            <a:off x="550863" y="1557338"/>
            <a:ext cx="10515600" cy="429742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51F484DB-EA48-1AD2-3163-8F196F2F3D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9109" y="6167619"/>
            <a:ext cx="1048807" cy="311307"/>
          </a:xfrm>
          <a:prstGeom prst="rect">
            <a:avLst/>
          </a:prstGeom>
        </p:spPr>
      </p:pic>
      <p:sp>
        <p:nvSpPr>
          <p:cNvPr id="4" name="Title 2">
            <a:extLst>
              <a:ext uri="{FF2B5EF4-FFF2-40B4-BE49-F238E27FC236}">
                <a16:creationId xmlns:a16="http://schemas.microsoft.com/office/drawing/2014/main" id="{FBFF3205-F569-06B5-457D-DEA323CD3F0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550863" y="457834"/>
            <a:ext cx="10515600" cy="453965"/>
          </a:xfrm>
        </p:spPr>
        <p:txBody>
          <a:bodyPr anchor="t"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6262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Yellow Circ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D9A77B43-16AA-75F7-9DD7-DA5A442BAA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75763" y="781318"/>
            <a:ext cx="3966693" cy="396669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72A208-84F9-9FC3-3AAE-6AEA9369871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58344" y="1532586"/>
            <a:ext cx="2485622" cy="2335369"/>
          </a:xfrm>
        </p:spPr>
        <p:txBody>
          <a:bodyPr lIns="0" anchor="ctr">
            <a:noAutofit/>
          </a:bodyPr>
          <a:lstStyle>
            <a:lvl1pPr algn="l"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/>
              <a:t>Section title, 5 words or less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17339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Right ima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5E3081C-0DF9-8400-F7C8-5EDDC62CF84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/>
          </p:nvPr>
        </p:nvSpPr>
        <p:spPr>
          <a:xfrm>
            <a:off x="550863" y="1557338"/>
            <a:ext cx="5308600" cy="43227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2CABE08-E121-4D0E-FF57-34BA7C25177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1"/>
          </p:nvPr>
        </p:nvSpPr>
        <p:spPr>
          <a:xfrm>
            <a:off x="6096000" y="0"/>
            <a:ext cx="6096000" cy="6858000"/>
          </a:xfrm>
          <a:solidFill>
            <a:schemeClr val="bg2"/>
          </a:solidFill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D1132800-F816-552F-2B89-CB83865ECDD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550863" y="457834"/>
            <a:ext cx="5308600" cy="781686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2694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 Right image, green 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5E3081C-0DF9-8400-F7C8-5EDDC62CF84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/>
          </p:nvPr>
        </p:nvSpPr>
        <p:spPr>
          <a:xfrm>
            <a:off x="550863" y="1557338"/>
            <a:ext cx="5308600" cy="43227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2CABE08-E121-4D0E-FF57-34BA7C25177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1"/>
          </p:nvPr>
        </p:nvSpPr>
        <p:spPr>
          <a:xfrm>
            <a:off x="6096000" y="0"/>
            <a:ext cx="6096000" cy="6858000"/>
          </a:xfrm>
          <a:solidFill>
            <a:schemeClr val="bg2"/>
          </a:solidFill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A581A273-E35A-D02A-CCA6-2185996C050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550863" y="457834"/>
            <a:ext cx="5308600" cy="781200"/>
          </a:xfrm>
        </p:spPr>
        <p:txBody>
          <a:bodyPr anchor="t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52591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rk_ Chart righ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5E3081C-0DF9-8400-F7C8-5EDDC62CF84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/>
          </p:nvPr>
        </p:nvSpPr>
        <p:spPr>
          <a:xfrm>
            <a:off x="550863" y="1557338"/>
            <a:ext cx="5308600" cy="43227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buSzPct val="100000"/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buSzPct val="100000"/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buSzPct val="100000"/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buSzPct val="100000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hart Placeholder 4">
            <a:extLst>
              <a:ext uri="{FF2B5EF4-FFF2-40B4-BE49-F238E27FC236}">
                <a16:creationId xmlns:a16="http://schemas.microsoft.com/office/drawing/2014/main" id="{378C5C83-204B-E170-0E9D-72C1C312E742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>
          <a:xfrm>
            <a:off x="6096000" y="549275"/>
            <a:ext cx="5545138" cy="5330825"/>
          </a:xfrm>
        </p:spPr>
        <p:txBody>
          <a:bodyPr/>
          <a:lstStyle/>
          <a:p>
            <a:endParaRPr lang="en-GB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613E5AD6-42A5-8B81-EA9A-B26B008503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9109" y="6167619"/>
            <a:ext cx="1048807" cy="311307"/>
          </a:xfrm>
          <a:prstGeom prst="rect">
            <a:avLst/>
          </a:prstGeom>
        </p:spPr>
      </p:pic>
      <p:sp>
        <p:nvSpPr>
          <p:cNvPr id="4" name="Title 2">
            <a:extLst>
              <a:ext uri="{FF2B5EF4-FFF2-40B4-BE49-F238E27FC236}">
                <a16:creationId xmlns:a16="http://schemas.microsoft.com/office/drawing/2014/main" id="{4DE6DE4F-6209-1AC0-F60F-C03B0688883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550863" y="457834"/>
            <a:ext cx="5308600" cy="781200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47202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rk_ Chart right, green 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5E3081C-0DF9-8400-F7C8-5EDDC62CF84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/>
          </p:nvPr>
        </p:nvSpPr>
        <p:spPr>
          <a:xfrm>
            <a:off x="550863" y="1557338"/>
            <a:ext cx="5308600" cy="43227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buSzPct val="100000"/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buSzPct val="100000"/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buSzPct val="100000"/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buSzPct val="100000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hart Placeholder 4">
            <a:extLst>
              <a:ext uri="{FF2B5EF4-FFF2-40B4-BE49-F238E27FC236}">
                <a16:creationId xmlns:a16="http://schemas.microsoft.com/office/drawing/2014/main" id="{378C5C83-204B-E170-0E9D-72C1C312E742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>
          <a:xfrm>
            <a:off x="6096000" y="549275"/>
            <a:ext cx="5545138" cy="5330825"/>
          </a:xfrm>
        </p:spPr>
        <p:txBody>
          <a:bodyPr/>
          <a:lstStyle/>
          <a:p>
            <a:endParaRPr lang="en-GB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613E5AD6-42A5-8B81-EA9A-B26B008503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9109" y="6167619"/>
            <a:ext cx="1048807" cy="311307"/>
          </a:xfrm>
          <a:prstGeom prst="rect">
            <a:avLst/>
          </a:prstGeom>
        </p:spPr>
      </p:pic>
      <p:sp>
        <p:nvSpPr>
          <p:cNvPr id="4" name="Title 2">
            <a:extLst>
              <a:ext uri="{FF2B5EF4-FFF2-40B4-BE49-F238E27FC236}">
                <a16:creationId xmlns:a16="http://schemas.microsoft.com/office/drawing/2014/main" id="{05D80275-725E-44EF-1D3F-EF2D6DEED5C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550863" y="457834"/>
            <a:ext cx="5308600" cy="781200"/>
          </a:xfrm>
        </p:spPr>
        <p:txBody>
          <a:bodyPr anchor="t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67044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Large ima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5E3081C-0DF9-8400-F7C8-5EDDC62CF84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/>
          </p:nvPr>
        </p:nvSpPr>
        <p:spPr>
          <a:xfrm>
            <a:off x="550863" y="1557338"/>
            <a:ext cx="3752451" cy="43227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2CABE08-E121-4D0E-FF57-34BA7C25177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1"/>
          </p:nvPr>
        </p:nvSpPr>
        <p:spPr>
          <a:xfrm>
            <a:off x="4840686" y="0"/>
            <a:ext cx="7351314" cy="6858000"/>
          </a:xfrm>
          <a:solidFill>
            <a:schemeClr val="bg2"/>
          </a:solidFill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14CCEFCD-535A-A5EE-8A80-4280D50060D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550863" y="457834"/>
            <a:ext cx="3752451" cy="781200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18670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 Large image, butt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5E3081C-0DF9-8400-F7C8-5EDDC62CF84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/>
          </p:nvPr>
        </p:nvSpPr>
        <p:spPr>
          <a:xfrm>
            <a:off x="550863" y="1557338"/>
            <a:ext cx="3752451" cy="43227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2CABE08-E121-4D0E-FF57-34BA7C25177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1"/>
          </p:nvPr>
        </p:nvSpPr>
        <p:spPr>
          <a:xfrm>
            <a:off x="4840686" y="0"/>
            <a:ext cx="7351314" cy="6858000"/>
          </a:xfrm>
          <a:solidFill>
            <a:schemeClr val="bg2"/>
          </a:solidFill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CB24A97B-8FDC-FFC4-4336-04FE9250E81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66512" y="6053931"/>
            <a:ext cx="2053205" cy="503913"/>
          </a:xfrm>
          <a:prstGeom prst="roundRect">
            <a:avLst>
              <a:gd name="adj" fmla="val 50000"/>
            </a:avLst>
          </a:prstGeom>
          <a:solidFill>
            <a:schemeClr val="tx2"/>
          </a:solidFill>
        </p:spPr>
        <p:txBody>
          <a:bodyPr wrap="square" lIns="144000" tIns="72000" rIns="144000" bIns="36000" anchor="ctr">
            <a:noAutofit/>
          </a:bodyPr>
          <a:lstStyle>
            <a:lvl1pPr algn="ctr"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err="1"/>
              <a:t>scope.org.uk</a:t>
            </a:r>
            <a:endParaRPr lang="en-GB"/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6C25E60A-0B70-6C79-DB0C-4418DA53E18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550863" y="457834"/>
            <a:ext cx="3752451" cy="781200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B5D4697-5858-1CF3-430E-4755F27284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0862" y="6080549"/>
            <a:ext cx="450643" cy="450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4422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Large image, green 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5E3081C-0DF9-8400-F7C8-5EDDC62CF84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/>
          </p:nvPr>
        </p:nvSpPr>
        <p:spPr>
          <a:xfrm>
            <a:off x="550863" y="1557338"/>
            <a:ext cx="3752451" cy="43227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2CABE08-E121-4D0E-FF57-34BA7C25177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1"/>
          </p:nvPr>
        </p:nvSpPr>
        <p:spPr>
          <a:xfrm>
            <a:off x="4840686" y="0"/>
            <a:ext cx="7351314" cy="6858000"/>
          </a:xfrm>
          <a:solidFill>
            <a:schemeClr val="bg2"/>
          </a:solidFill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C131CA41-49BE-9B80-DFCA-4E3EAEC4757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550863" y="457834"/>
            <a:ext cx="3752451" cy="781200"/>
          </a:xfrm>
        </p:spPr>
        <p:txBody>
          <a:bodyPr anchor="t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65969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Large image, button, green 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5E3081C-0DF9-8400-F7C8-5EDDC62CF84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/>
          </p:nvPr>
        </p:nvSpPr>
        <p:spPr>
          <a:xfrm>
            <a:off x="550863" y="1557338"/>
            <a:ext cx="3752451" cy="43227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2CABE08-E121-4D0E-FF57-34BA7C25177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1"/>
          </p:nvPr>
        </p:nvSpPr>
        <p:spPr>
          <a:xfrm>
            <a:off x="4840686" y="0"/>
            <a:ext cx="7351314" cy="6858000"/>
          </a:xfrm>
          <a:solidFill>
            <a:schemeClr val="bg2"/>
          </a:solidFill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E5B7364-E54A-4F32-1B5D-612710F65B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50863" y="6080566"/>
            <a:ext cx="450643" cy="450643"/>
            <a:chOff x="550863" y="6083421"/>
            <a:chExt cx="450643" cy="450643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E3F8B681-2700-3F6F-4051-4EC49780EA4D}"/>
                </a:ext>
              </a:extLst>
            </p:cNvPr>
            <p:cNvSpPr/>
            <p:nvPr/>
          </p:nvSpPr>
          <p:spPr>
            <a:xfrm>
              <a:off x="550863" y="6083421"/>
              <a:ext cx="450643" cy="450643"/>
            </a:xfrm>
            <a:custGeom>
              <a:avLst/>
              <a:gdLst>
                <a:gd name="connsiteX0" fmla="*/ 450644 w 450643"/>
                <a:gd name="connsiteY0" fmla="*/ 225322 h 450643"/>
                <a:gd name="connsiteX1" fmla="*/ 225322 w 450643"/>
                <a:gd name="connsiteY1" fmla="*/ 450644 h 450643"/>
                <a:gd name="connsiteX2" fmla="*/ 0 w 450643"/>
                <a:gd name="connsiteY2" fmla="*/ 225322 h 450643"/>
                <a:gd name="connsiteX3" fmla="*/ 225322 w 450643"/>
                <a:gd name="connsiteY3" fmla="*/ 0 h 450643"/>
                <a:gd name="connsiteX4" fmla="*/ 450644 w 450643"/>
                <a:gd name="connsiteY4" fmla="*/ 225322 h 450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0643" h="450643">
                  <a:moveTo>
                    <a:pt x="450644" y="225322"/>
                  </a:moveTo>
                  <a:cubicBezTo>
                    <a:pt x="450644" y="349764"/>
                    <a:pt x="349764" y="450644"/>
                    <a:pt x="225322" y="450644"/>
                  </a:cubicBezTo>
                  <a:cubicBezTo>
                    <a:pt x="100880" y="450644"/>
                    <a:pt x="0" y="349764"/>
                    <a:pt x="0" y="225322"/>
                  </a:cubicBezTo>
                  <a:cubicBezTo>
                    <a:pt x="0" y="100880"/>
                    <a:pt x="100880" y="0"/>
                    <a:pt x="225322" y="0"/>
                  </a:cubicBezTo>
                  <a:cubicBezTo>
                    <a:pt x="349764" y="0"/>
                    <a:pt x="450644" y="100880"/>
                    <a:pt x="450644" y="225322"/>
                  </a:cubicBezTo>
                  <a:close/>
                </a:path>
              </a:pathLst>
            </a:custGeom>
            <a:solidFill>
              <a:srgbClr val="FFF31A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FD79470B-9BF4-9B42-51B7-B44930F1AD3A}"/>
                </a:ext>
              </a:extLst>
            </p:cNvPr>
            <p:cNvSpPr/>
            <p:nvPr/>
          </p:nvSpPr>
          <p:spPr>
            <a:xfrm>
              <a:off x="639641" y="6191516"/>
              <a:ext cx="273086" cy="234420"/>
            </a:xfrm>
            <a:custGeom>
              <a:avLst/>
              <a:gdLst>
                <a:gd name="connsiteX0" fmla="*/ 254369 w 273086"/>
                <a:gd name="connsiteY0" fmla="*/ 17 h 234420"/>
                <a:gd name="connsiteX1" fmla="*/ 136552 w 273086"/>
                <a:gd name="connsiteY1" fmla="*/ 31785 h 234420"/>
                <a:gd name="connsiteX2" fmla="*/ 18735 w 273086"/>
                <a:gd name="connsiteY2" fmla="*/ 17 h 234420"/>
                <a:gd name="connsiteX3" fmla="*/ 0 w 273086"/>
                <a:gd name="connsiteY3" fmla="*/ 17 h 234420"/>
                <a:gd name="connsiteX4" fmla="*/ 0 w 273086"/>
                <a:gd name="connsiteY4" fmla="*/ 202791 h 234420"/>
                <a:gd name="connsiteX5" fmla="*/ 18822 w 273086"/>
                <a:gd name="connsiteY5" fmla="*/ 202687 h 234420"/>
                <a:gd name="connsiteX6" fmla="*/ 20052 w 273086"/>
                <a:gd name="connsiteY6" fmla="*/ 202687 h 234420"/>
                <a:gd name="connsiteX7" fmla="*/ 106240 w 273086"/>
                <a:gd name="connsiteY7" fmla="*/ 219377 h 234420"/>
                <a:gd name="connsiteX8" fmla="*/ 106240 w 273086"/>
                <a:gd name="connsiteY8" fmla="*/ 219377 h 234420"/>
                <a:gd name="connsiteX9" fmla="*/ 110503 w 273086"/>
                <a:gd name="connsiteY9" fmla="*/ 221128 h 234420"/>
                <a:gd name="connsiteX10" fmla="*/ 134316 w 273086"/>
                <a:gd name="connsiteY10" fmla="*/ 232930 h 234420"/>
                <a:gd name="connsiteX11" fmla="*/ 136535 w 273086"/>
                <a:gd name="connsiteY11" fmla="*/ 234334 h 234420"/>
                <a:gd name="connsiteX12" fmla="*/ 136673 w 273086"/>
                <a:gd name="connsiteY12" fmla="*/ 234421 h 234420"/>
                <a:gd name="connsiteX13" fmla="*/ 136812 w 273086"/>
                <a:gd name="connsiteY13" fmla="*/ 234334 h 234420"/>
                <a:gd name="connsiteX14" fmla="*/ 139030 w 273086"/>
                <a:gd name="connsiteY14" fmla="*/ 232930 h 234420"/>
                <a:gd name="connsiteX15" fmla="*/ 163363 w 273086"/>
                <a:gd name="connsiteY15" fmla="*/ 220902 h 234420"/>
                <a:gd name="connsiteX16" fmla="*/ 163224 w 273086"/>
                <a:gd name="connsiteY16" fmla="*/ 220868 h 234420"/>
                <a:gd name="connsiteX17" fmla="*/ 253017 w 273086"/>
                <a:gd name="connsiteY17" fmla="*/ 202687 h 234420"/>
                <a:gd name="connsiteX18" fmla="*/ 254265 w 273086"/>
                <a:gd name="connsiteY18" fmla="*/ 202687 h 234420"/>
                <a:gd name="connsiteX19" fmla="*/ 273086 w 273086"/>
                <a:gd name="connsiteY19" fmla="*/ 202791 h 234420"/>
                <a:gd name="connsiteX20" fmla="*/ 273086 w 273086"/>
                <a:gd name="connsiteY20" fmla="*/ 0 h 234420"/>
                <a:gd name="connsiteX21" fmla="*/ 254351 w 273086"/>
                <a:gd name="connsiteY21" fmla="*/ 0 h 234420"/>
                <a:gd name="connsiteX22" fmla="*/ 37435 w 273086"/>
                <a:gd name="connsiteY22" fmla="*/ 165859 h 234420"/>
                <a:gd name="connsiteX23" fmla="*/ 37435 w 273086"/>
                <a:gd name="connsiteY23" fmla="*/ 38440 h 234420"/>
                <a:gd name="connsiteX24" fmla="*/ 116413 w 273086"/>
                <a:gd name="connsiteY24" fmla="*/ 63432 h 234420"/>
                <a:gd name="connsiteX25" fmla="*/ 116413 w 273086"/>
                <a:gd name="connsiteY25" fmla="*/ 183207 h 234420"/>
                <a:gd name="connsiteX26" fmla="*/ 37435 w 273086"/>
                <a:gd name="connsiteY26" fmla="*/ 165876 h 234420"/>
                <a:gd name="connsiteX27" fmla="*/ 235669 w 273086"/>
                <a:gd name="connsiteY27" fmla="*/ 165859 h 234420"/>
                <a:gd name="connsiteX28" fmla="*/ 156691 w 273086"/>
                <a:gd name="connsiteY28" fmla="*/ 183207 h 234420"/>
                <a:gd name="connsiteX29" fmla="*/ 156691 w 273086"/>
                <a:gd name="connsiteY29" fmla="*/ 63432 h 234420"/>
                <a:gd name="connsiteX30" fmla="*/ 235669 w 273086"/>
                <a:gd name="connsiteY30" fmla="*/ 38440 h 234420"/>
                <a:gd name="connsiteX31" fmla="*/ 235669 w 273086"/>
                <a:gd name="connsiteY31" fmla="*/ 165859 h 234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73086" h="234420">
                  <a:moveTo>
                    <a:pt x="254369" y="17"/>
                  </a:moveTo>
                  <a:cubicBezTo>
                    <a:pt x="214854" y="52"/>
                    <a:pt x="174386" y="11023"/>
                    <a:pt x="136552" y="31785"/>
                  </a:cubicBezTo>
                  <a:cubicBezTo>
                    <a:pt x="98718" y="11023"/>
                    <a:pt x="58250" y="35"/>
                    <a:pt x="18735" y="17"/>
                  </a:cubicBezTo>
                  <a:lnTo>
                    <a:pt x="0" y="17"/>
                  </a:lnTo>
                  <a:cubicBezTo>
                    <a:pt x="0" y="17"/>
                    <a:pt x="0" y="202791"/>
                    <a:pt x="0" y="202791"/>
                  </a:cubicBezTo>
                  <a:lnTo>
                    <a:pt x="18822" y="202687"/>
                  </a:lnTo>
                  <a:cubicBezTo>
                    <a:pt x="19238" y="202687"/>
                    <a:pt x="19636" y="202687"/>
                    <a:pt x="20052" y="202687"/>
                  </a:cubicBezTo>
                  <a:cubicBezTo>
                    <a:pt x="48891" y="202687"/>
                    <a:pt x="78666" y="208459"/>
                    <a:pt x="106240" y="219377"/>
                  </a:cubicBezTo>
                  <a:lnTo>
                    <a:pt x="106240" y="219377"/>
                  </a:lnTo>
                  <a:cubicBezTo>
                    <a:pt x="107661" y="219949"/>
                    <a:pt x="109082" y="220538"/>
                    <a:pt x="110503" y="221128"/>
                  </a:cubicBezTo>
                  <a:cubicBezTo>
                    <a:pt x="113276" y="222376"/>
                    <a:pt x="127366" y="228805"/>
                    <a:pt x="134316" y="232930"/>
                  </a:cubicBezTo>
                  <a:cubicBezTo>
                    <a:pt x="135183" y="233433"/>
                    <a:pt x="135928" y="233918"/>
                    <a:pt x="136535" y="234334"/>
                  </a:cubicBezTo>
                  <a:cubicBezTo>
                    <a:pt x="136587" y="234369"/>
                    <a:pt x="136621" y="234386"/>
                    <a:pt x="136673" y="234421"/>
                  </a:cubicBezTo>
                  <a:cubicBezTo>
                    <a:pt x="136725" y="234386"/>
                    <a:pt x="136760" y="234369"/>
                    <a:pt x="136812" y="234334"/>
                  </a:cubicBezTo>
                  <a:cubicBezTo>
                    <a:pt x="137418" y="233918"/>
                    <a:pt x="138164" y="233433"/>
                    <a:pt x="139030" y="232930"/>
                  </a:cubicBezTo>
                  <a:cubicBezTo>
                    <a:pt x="146777" y="228355"/>
                    <a:pt x="163363" y="220902"/>
                    <a:pt x="163363" y="220902"/>
                  </a:cubicBezTo>
                  <a:lnTo>
                    <a:pt x="163224" y="220868"/>
                  </a:lnTo>
                  <a:cubicBezTo>
                    <a:pt x="191890" y="208961"/>
                    <a:pt x="222826" y="202687"/>
                    <a:pt x="253017" y="202687"/>
                  </a:cubicBezTo>
                  <a:cubicBezTo>
                    <a:pt x="253433" y="202687"/>
                    <a:pt x="253849" y="202687"/>
                    <a:pt x="254265" y="202687"/>
                  </a:cubicBezTo>
                  <a:lnTo>
                    <a:pt x="273086" y="202791"/>
                  </a:lnTo>
                  <a:lnTo>
                    <a:pt x="273086" y="0"/>
                  </a:lnTo>
                  <a:lnTo>
                    <a:pt x="254351" y="0"/>
                  </a:lnTo>
                  <a:close/>
                  <a:moveTo>
                    <a:pt x="37435" y="165859"/>
                  </a:moveTo>
                  <a:lnTo>
                    <a:pt x="37435" y="38440"/>
                  </a:lnTo>
                  <a:cubicBezTo>
                    <a:pt x="63952" y="41196"/>
                    <a:pt x="90780" y="49688"/>
                    <a:pt x="116413" y="63432"/>
                  </a:cubicBezTo>
                  <a:lnTo>
                    <a:pt x="116413" y="183207"/>
                  </a:lnTo>
                  <a:cubicBezTo>
                    <a:pt x="91040" y="173571"/>
                    <a:pt x="64125" y="167661"/>
                    <a:pt x="37435" y="165876"/>
                  </a:cubicBezTo>
                  <a:close/>
                  <a:moveTo>
                    <a:pt x="235669" y="165859"/>
                  </a:moveTo>
                  <a:cubicBezTo>
                    <a:pt x="208961" y="167644"/>
                    <a:pt x="182133" y="173554"/>
                    <a:pt x="156691" y="183207"/>
                  </a:cubicBezTo>
                  <a:lnTo>
                    <a:pt x="156691" y="63432"/>
                  </a:lnTo>
                  <a:cubicBezTo>
                    <a:pt x="182323" y="49688"/>
                    <a:pt x="209152" y="41196"/>
                    <a:pt x="235669" y="38440"/>
                  </a:cubicBezTo>
                  <a:lnTo>
                    <a:pt x="235669" y="165859"/>
                  </a:lnTo>
                  <a:close/>
                </a:path>
              </a:pathLst>
            </a:custGeom>
            <a:solidFill>
              <a:srgbClr val="340458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E33CFFFD-2BC0-C525-5769-BB7DDF5A0A0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66512" y="6053931"/>
            <a:ext cx="2367803" cy="503913"/>
          </a:xfrm>
          <a:prstGeom prst="roundRect">
            <a:avLst>
              <a:gd name="adj" fmla="val 50000"/>
            </a:avLst>
          </a:prstGeom>
          <a:solidFill>
            <a:schemeClr val="tx2"/>
          </a:solidFill>
        </p:spPr>
        <p:txBody>
          <a:bodyPr wrap="square" lIns="144000" tIns="72000" rIns="144000" bIns="36000" anchor="ctr">
            <a:noAutofit/>
          </a:bodyPr>
          <a:lstStyle>
            <a:lvl1pPr algn="ctr"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OUR SERVICES</a:t>
            </a:r>
            <a:endParaRPr lang="en-GB"/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3EB33987-C485-F366-1C54-DB50B3A47E3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550863" y="457834"/>
            <a:ext cx="3752451" cy="781200"/>
          </a:xfrm>
        </p:spPr>
        <p:txBody>
          <a:bodyPr anchor="t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82047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rk_Right column with call 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5E3081C-0DF9-8400-F7C8-5EDDC62CF84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/>
          </p:nvPr>
        </p:nvSpPr>
        <p:spPr>
          <a:xfrm>
            <a:off x="550863" y="1557338"/>
            <a:ext cx="5308600" cy="444476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EC8DB8CB-A7AA-A436-42ED-23B949FA79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37475" y="3008051"/>
            <a:ext cx="2426890" cy="698670"/>
          </a:xfrm>
          <a:prstGeom prst="roundRect">
            <a:avLst>
              <a:gd name="adj" fmla="val 50000"/>
            </a:avLst>
          </a:prstGeom>
          <a:solidFill>
            <a:schemeClr val="tx2"/>
          </a:solidFill>
        </p:spPr>
        <p:txBody>
          <a:bodyPr wrap="square" lIns="144000" tIns="72000" rIns="144000" bIns="36000" anchor="ctr">
            <a:noAutofit/>
          </a:bodyPr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CALL OUT</a:t>
            </a:r>
            <a:endParaRPr lang="en-GB"/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61066017-88FB-868C-D570-A2C14377D0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37475" y="3706721"/>
            <a:ext cx="3208863" cy="698670"/>
          </a:xfrm>
          <a:prstGeom prst="roundRect">
            <a:avLst>
              <a:gd name="adj" fmla="val 50000"/>
            </a:avLst>
          </a:prstGeom>
          <a:solidFill>
            <a:schemeClr val="tx2"/>
          </a:solidFill>
        </p:spPr>
        <p:txBody>
          <a:bodyPr wrap="square" lIns="144000" tIns="72000" rIns="144000" bIns="36000" anchor="ctr">
            <a:noAutofit/>
          </a:bodyPr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SPLIT SECTION</a:t>
            </a:r>
            <a:endParaRPr lang="en-GB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70319C6-81BE-0DB2-59B7-3874AC8512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7137475" y="2301181"/>
            <a:ext cx="698670" cy="698670"/>
            <a:chOff x="875770" y="781326"/>
            <a:chExt cx="3966679" cy="3966679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B20E9ADD-21A9-DB79-9F39-00320FCC08D6}"/>
                </a:ext>
              </a:extLst>
            </p:cNvPr>
            <p:cNvSpPr/>
            <p:nvPr/>
          </p:nvSpPr>
          <p:spPr>
            <a:xfrm rot="16200000">
              <a:off x="875770" y="781326"/>
              <a:ext cx="3966679" cy="3966679"/>
            </a:xfrm>
            <a:custGeom>
              <a:avLst/>
              <a:gdLst>
                <a:gd name="connsiteX0" fmla="*/ 2879100 w 3966679"/>
                <a:gd name="connsiteY0" fmla="*/ 3752392 h 3966679"/>
                <a:gd name="connsiteX1" fmla="*/ 214288 w 3966679"/>
                <a:gd name="connsiteY1" fmla="*/ 2879100 h 3966679"/>
                <a:gd name="connsiteX2" fmla="*/ 1087580 w 3966679"/>
                <a:gd name="connsiteY2" fmla="*/ 214288 h 3966679"/>
                <a:gd name="connsiteX3" fmla="*/ 3752392 w 3966679"/>
                <a:gd name="connsiteY3" fmla="*/ 1087580 h 3966679"/>
                <a:gd name="connsiteX4" fmla="*/ 2879100 w 3966679"/>
                <a:gd name="connsiteY4" fmla="*/ 3752392 h 3966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66679" h="3966679">
                  <a:moveTo>
                    <a:pt x="2879100" y="3752392"/>
                  </a:moveTo>
                  <a:cubicBezTo>
                    <a:pt x="1902147" y="4247144"/>
                    <a:pt x="709040" y="3856052"/>
                    <a:pt x="214288" y="2879100"/>
                  </a:cubicBezTo>
                  <a:cubicBezTo>
                    <a:pt x="-280464" y="1901992"/>
                    <a:pt x="110627" y="708885"/>
                    <a:pt x="1087580" y="214288"/>
                  </a:cubicBezTo>
                  <a:cubicBezTo>
                    <a:pt x="2064688" y="-280464"/>
                    <a:pt x="3257640" y="110627"/>
                    <a:pt x="3752392" y="1087580"/>
                  </a:cubicBezTo>
                  <a:cubicBezTo>
                    <a:pt x="4247144" y="2064533"/>
                    <a:pt x="3856052" y="3257640"/>
                    <a:pt x="2879100" y="3752392"/>
                  </a:cubicBezTo>
                </a:path>
              </a:pathLst>
            </a:custGeom>
            <a:solidFill>
              <a:srgbClr val="FFF31A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E0EE093F-FFE5-7C46-BC9C-A31CB6DD292D}"/>
                </a:ext>
              </a:extLst>
            </p:cNvPr>
            <p:cNvSpPr/>
            <p:nvPr/>
          </p:nvSpPr>
          <p:spPr>
            <a:xfrm rot="16200000">
              <a:off x="1896181" y="1312407"/>
              <a:ext cx="1910674" cy="2635371"/>
            </a:xfrm>
            <a:custGeom>
              <a:avLst/>
              <a:gdLst>
                <a:gd name="connsiteX0" fmla="*/ 350340 w 1910674"/>
                <a:gd name="connsiteY0" fmla="*/ 0 h 2635371"/>
                <a:gd name="connsiteX1" fmla="*/ 1311023 w 1910674"/>
                <a:gd name="connsiteY1" fmla="*/ 1929734 h 2635371"/>
                <a:gd name="connsiteX2" fmla="*/ 1584353 w 1910674"/>
                <a:gd name="connsiteY2" fmla="*/ 1095644 h 2635371"/>
                <a:gd name="connsiteX3" fmla="*/ 1910675 w 1910674"/>
                <a:gd name="connsiteY3" fmla="*/ 1202559 h 2635371"/>
                <a:gd name="connsiteX4" fmla="*/ 1441025 w 1910674"/>
                <a:gd name="connsiteY4" fmla="*/ 2635371 h 2635371"/>
                <a:gd name="connsiteX5" fmla="*/ 2479 w 1910674"/>
                <a:gd name="connsiteY5" fmla="*/ 2164017 h 2635371"/>
                <a:gd name="connsiteX6" fmla="*/ 121480 w 1910674"/>
                <a:gd name="connsiteY6" fmla="*/ 1800816 h 2635371"/>
                <a:gd name="connsiteX7" fmla="*/ 981291 w 1910674"/>
                <a:gd name="connsiteY7" fmla="*/ 2082513 h 2635371"/>
                <a:gd name="connsiteX8" fmla="*/ 0 w 1910674"/>
                <a:gd name="connsiteY8" fmla="*/ 177416 h 2635371"/>
                <a:gd name="connsiteX9" fmla="*/ 350340 w 1910674"/>
                <a:gd name="connsiteY9" fmla="*/ 0 h 2635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10674" h="2635371">
                  <a:moveTo>
                    <a:pt x="350340" y="0"/>
                  </a:moveTo>
                  <a:lnTo>
                    <a:pt x="1311023" y="1929734"/>
                  </a:lnTo>
                  <a:lnTo>
                    <a:pt x="1584353" y="1095644"/>
                  </a:lnTo>
                  <a:lnTo>
                    <a:pt x="1910675" y="1202559"/>
                  </a:lnTo>
                  <a:lnTo>
                    <a:pt x="1441025" y="2635371"/>
                  </a:lnTo>
                  <a:lnTo>
                    <a:pt x="2479" y="2164017"/>
                  </a:lnTo>
                  <a:lnTo>
                    <a:pt x="121480" y="1800816"/>
                  </a:lnTo>
                  <a:lnTo>
                    <a:pt x="981291" y="2082513"/>
                  </a:lnTo>
                  <a:lnTo>
                    <a:pt x="0" y="177416"/>
                  </a:lnTo>
                  <a:lnTo>
                    <a:pt x="350340" y="0"/>
                  </a:lnTo>
                  <a:close/>
                </a:path>
              </a:pathLst>
            </a:custGeom>
            <a:solidFill>
              <a:srgbClr val="340458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pic>
        <p:nvPicPr>
          <p:cNvPr id="9" name="Graphic 8">
            <a:extLst>
              <a:ext uri="{FF2B5EF4-FFF2-40B4-BE49-F238E27FC236}">
                <a16:creationId xmlns:a16="http://schemas.microsoft.com/office/drawing/2014/main" id="{2C84D4BB-3D96-7380-F994-0BF5845097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9109" y="6167619"/>
            <a:ext cx="1048807" cy="311307"/>
          </a:xfrm>
          <a:prstGeom prst="rect">
            <a:avLst/>
          </a:prstGeom>
        </p:spPr>
      </p:pic>
      <p:sp>
        <p:nvSpPr>
          <p:cNvPr id="10" name="Title 2">
            <a:extLst>
              <a:ext uri="{FF2B5EF4-FFF2-40B4-BE49-F238E27FC236}">
                <a16:creationId xmlns:a16="http://schemas.microsoft.com/office/drawing/2014/main" id="{4A1AF848-ED96-26D4-8A84-6335F8384B2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550863" y="457834"/>
            <a:ext cx="10515600" cy="453965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42958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rk_Right column with call out, green 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5E3081C-0DF9-8400-F7C8-5EDDC62CF84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/>
          </p:nvPr>
        </p:nvSpPr>
        <p:spPr>
          <a:xfrm>
            <a:off x="550863" y="1557338"/>
            <a:ext cx="5308600" cy="444476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EC8DB8CB-A7AA-A436-42ED-23B949FA79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37475" y="3008051"/>
            <a:ext cx="2293604" cy="698670"/>
          </a:xfrm>
          <a:prstGeom prst="roundRect">
            <a:avLst>
              <a:gd name="adj" fmla="val 50000"/>
            </a:avLst>
          </a:prstGeom>
          <a:solidFill>
            <a:schemeClr val="tx2"/>
          </a:solidFill>
        </p:spPr>
        <p:txBody>
          <a:bodyPr wrap="square" lIns="144000" tIns="72000" rIns="144000" bIns="36000" anchor="ctr">
            <a:noAutofit/>
          </a:bodyPr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CALL OUT</a:t>
            </a:r>
            <a:endParaRPr lang="en-GB"/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61066017-88FB-868C-D570-A2C14377D0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37475" y="3706721"/>
            <a:ext cx="3208863" cy="698670"/>
          </a:xfrm>
          <a:prstGeom prst="roundRect">
            <a:avLst>
              <a:gd name="adj" fmla="val 50000"/>
            </a:avLst>
          </a:prstGeom>
          <a:solidFill>
            <a:schemeClr val="tx2"/>
          </a:solidFill>
        </p:spPr>
        <p:txBody>
          <a:bodyPr wrap="square" lIns="144000" tIns="72000" rIns="144000" bIns="36000" anchor="ctr">
            <a:noAutofit/>
          </a:bodyPr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SPLIT SECTION</a:t>
            </a:r>
            <a:endParaRPr lang="en-GB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2C84D4BB-3D96-7380-F994-0BF5845097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9109" y="6167619"/>
            <a:ext cx="1048807" cy="311307"/>
          </a:xfrm>
          <a:prstGeom prst="rect">
            <a:avLst/>
          </a:prstGeom>
        </p:spPr>
      </p:pic>
      <p:sp>
        <p:nvSpPr>
          <p:cNvPr id="10" name="Title 2">
            <a:extLst>
              <a:ext uri="{FF2B5EF4-FFF2-40B4-BE49-F238E27FC236}">
                <a16:creationId xmlns:a16="http://schemas.microsoft.com/office/drawing/2014/main" id="{9E9F8D53-8089-ACE5-9125-673ECACB58B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550863" y="457834"/>
            <a:ext cx="10515600" cy="453965"/>
          </a:xfrm>
        </p:spPr>
        <p:txBody>
          <a:bodyPr anchor="t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285CB50-E9F3-D32F-A36F-C6BB48B79D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7137475" y="2301181"/>
            <a:ext cx="698670" cy="698670"/>
            <a:chOff x="875770" y="781326"/>
            <a:chExt cx="3966679" cy="3966679"/>
          </a:xfrm>
        </p:grpSpPr>
        <p:sp>
          <p:nvSpPr>
            <p:cNvPr id="11" name="Freeform: Shape 5">
              <a:extLst>
                <a:ext uri="{FF2B5EF4-FFF2-40B4-BE49-F238E27FC236}">
                  <a16:creationId xmlns:a16="http://schemas.microsoft.com/office/drawing/2014/main" id="{C8C7156C-1A24-8925-AF50-E468A4FC7579}"/>
                </a:ext>
              </a:extLst>
            </p:cNvPr>
            <p:cNvSpPr/>
            <p:nvPr/>
          </p:nvSpPr>
          <p:spPr>
            <a:xfrm rot="16200000">
              <a:off x="875770" y="781326"/>
              <a:ext cx="3966679" cy="3966679"/>
            </a:xfrm>
            <a:custGeom>
              <a:avLst/>
              <a:gdLst>
                <a:gd name="connsiteX0" fmla="*/ 2879100 w 3966679"/>
                <a:gd name="connsiteY0" fmla="*/ 3752392 h 3966679"/>
                <a:gd name="connsiteX1" fmla="*/ 214288 w 3966679"/>
                <a:gd name="connsiteY1" fmla="*/ 2879100 h 3966679"/>
                <a:gd name="connsiteX2" fmla="*/ 1087580 w 3966679"/>
                <a:gd name="connsiteY2" fmla="*/ 214288 h 3966679"/>
                <a:gd name="connsiteX3" fmla="*/ 3752392 w 3966679"/>
                <a:gd name="connsiteY3" fmla="*/ 1087580 h 3966679"/>
                <a:gd name="connsiteX4" fmla="*/ 2879100 w 3966679"/>
                <a:gd name="connsiteY4" fmla="*/ 3752392 h 3966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66679" h="3966679">
                  <a:moveTo>
                    <a:pt x="2879100" y="3752392"/>
                  </a:moveTo>
                  <a:cubicBezTo>
                    <a:pt x="1902147" y="4247144"/>
                    <a:pt x="709040" y="3856052"/>
                    <a:pt x="214288" y="2879100"/>
                  </a:cubicBezTo>
                  <a:cubicBezTo>
                    <a:pt x="-280464" y="1901992"/>
                    <a:pt x="110627" y="708885"/>
                    <a:pt x="1087580" y="214288"/>
                  </a:cubicBezTo>
                  <a:cubicBezTo>
                    <a:pt x="2064688" y="-280464"/>
                    <a:pt x="3257640" y="110627"/>
                    <a:pt x="3752392" y="1087580"/>
                  </a:cubicBezTo>
                  <a:cubicBezTo>
                    <a:pt x="4247144" y="2064533"/>
                    <a:pt x="3856052" y="3257640"/>
                    <a:pt x="2879100" y="3752392"/>
                  </a:cubicBezTo>
                </a:path>
              </a:pathLst>
            </a:custGeom>
            <a:solidFill>
              <a:srgbClr val="FFF31A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" name="Freeform: Shape 6">
              <a:extLst>
                <a:ext uri="{FF2B5EF4-FFF2-40B4-BE49-F238E27FC236}">
                  <a16:creationId xmlns:a16="http://schemas.microsoft.com/office/drawing/2014/main" id="{991B3BBA-4A89-341A-3124-2868190F63AA}"/>
                </a:ext>
              </a:extLst>
            </p:cNvPr>
            <p:cNvSpPr/>
            <p:nvPr/>
          </p:nvSpPr>
          <p:spPr>
            <a:xfrm rot="16200000">
              <a:off x="1896181" y="1312407"/>
              <a:ext cx="1910674" cy="2635371"/>
            </a:xfrm>
            <a:custGeom>
              <a:avLst/>
              <a:gdLst>
                <a:gd name="connsiteX0" fmla="*/ 350340 w 1910674"/>
                <a:gd name="connsiteY0" fmla="*/ 0 h 2635371"/>
                <a:gd name="connsiteX1" fmla="*/ 1311023 w 1910674"/>
                <a:gd name="connsiteY1" fmla="*/ 1929734 h 2635371"/>
                <a:gd name="connsiteX2" fmla="*/ 1584353 w 1910674"/>
                <a:gd name="connsiteY2" fmla="*/ 1095644 h 2635371"/>
                <a:gd name="connsiteX3" fmla="*/ 1910675 w 1910674"/>
                <a:gd name="connsiteY3" fmla="*/ 1202559 h 2635371"/>
                <a:gd name="connsiteX4" fmla="*/ 1441025 w 1910674"/>
                <a:gd name="connsiteY4" fmla="*/ 2635371 h 2635371"/>
                <a:gd name="connsiteX5" fmla="*/ 2479 w 1910674"/>
                <a:gd name="connsiteY5" fmla="*/ 2164017 h 2635371"/>
                <a:gd name="connsiteX6" fmla="*/ 121480 w 1910674"/>
                <a:gd name="connsiteY6" fmla="*/ 1800816 h 2635371"/>
                <a:gd name="connsiteX7" fmla="*/ 981291 w 1910674"/>
                <a:gd name="connsiteY7" fmla="*/ 2082513 h 2635371"/>
                <a:gd name="connsiteX8" fmla="*/ 0 w 1910674"/>
                <a:gd name="connsiteY8" fmla="*/ 177416 h 2635371"/>
                <a:gd name="connsiteX9" fmla="*/ 350340 w 1910674"/>
                <a:gd name="connsiteY9" fmla="*/ 0 h 2635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10674" h="2635371">
                  <a:moveTo>
                    <a:pt x="350340" y="0"/>
                  </a:moveTo>
                  <a:lnTo>
                    <a:pt x="1311023" y="1929734"/>
                  </a:lnTo>
                  <a:lnTo>
                    <a:pt x="1584353" y="1095644"/>
                  </a:lnTo>
                  <a:lnTo>
                    <a:pt x="1910675" y="1202559"/>
                  </a:lnTo>
                  <a:lnTo>
                    <a:pt x="1441025" y="2635371"/>
                  </a:lnTo>
                  <a:lnTo>
                    <a:pt x="2479" y="2164017"/>
                  </a:lnTo>
                  <a:lnTo>
                    <a:pt x="121480" y="1800816"/>
                  </a:lnTo>
                  <a:lnTo>
                    <a:pt x="981291" y="2082513"/>
                  </a:lnTo>
                  <a:lnTo>
                    <a:pt x="0" y="177416"/>
                  </a:lnTo>
                  <a:lnTo>
                    <a:pt x="350340" y="0"/>
                  </a:lnTo>
                  <a:close/>
                </a:path>
              </a:pathLst>
            </a:custGeom>
            <a:solidFill>
              <a:srgbClr val="340458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4868951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Green Circ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D9A77B43-16AA-75F7-9DD7-DA5A442BAA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75763" y="781318"/>
            <a:ext cx="3966693" cy="396669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72A208-84F9-9FC3-3AAE-6AEA9369871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58344" y="1532586"/>
            <a:ext cx="2485622" cy="2335369"/>
          </a:xfrm>
        </p:spPr>
        <p:txBody>
          <a:bodyPr lIns="0" anchor="ctr">
            <a:noAutofit/>
          </a:bodyPr>
          <a:lstStyle>
            <a:lvl1pPr algn="l"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/>
              <a:t>Section title, 5 words or less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86878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rk_ 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2C84D4BB-3D96-7380-F994-0BF5845097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9109" y="6167619"/>
            <a:ext cx="1048807" cy="311307"/>
          </a:xfrm>
          <a:prstGeom prst="rect">
            <a:avLst/>
          </a:prstGeom>
        </p:spPr>
      </p:pic>
      <p:sp>
        <p:nvSpPr>
          <p:cNvPr id="2" name="Title 2">
            <a:extLst>
              <a:ext uri="{FF2B5EF4-FFF2-40B4-BE49-F238E27FC236}">
                <a16:creationId xmlns:a16="http://schemas.microsoft.com/office/drawing/2014/main" id="{4370EF68-5014-F2FC-704A-6F5EF4D6F07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550863" y="457834"/>
            <a:ext cx="10515600" cy="453965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47937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rk_ Blank, pastel yellow 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2C84D4BB-3D96-7380-F994-0BF5845097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9109" y="6167619"/>
            <a:ext cx="1048807" cy="311307"/>
          </a:xfrm>
          <a:prstGeom prst="rect">
            <a:avLst/>
          </a:prstGeom>
        </p:spPr>
      </p:pic>
      <p:sp>
        <p:nvSpPr>
          <p:cNvPr id="2" name="Title 2">
            <a:extLst>
              <a:ext uri="{FF2B5EF4-FFF2-40B4-BE49-F238E27FC236}">
                <a16:creationId xmlns:a16="http://schemas.microsoft.com/office/drawing/2014/main" id="{EB14B3FA-53B7-604F-F462-81E34D1A533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550863" y="457834"/>
            <a:ext cx="10515600" cy="453965"/>
          </a:xfrm>
        </p:spPr>
        <p:txBody>
          <a:bodyPr anchor="t"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86598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rk_Full Ima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icture Placeholder 3">
            <a:extLst>
              <a:ext uri="{FF2B5EF4-FFF2-40B4-BE49-F238E27FC236}">
                <a16:creationId xmlns:a16="http://schemas.microsoft.com/office/drawing/2014/main" id="{63D34D75-1B52-34A5-BF5D-31878D9E4FA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71777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63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Pastel Pink Circ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D9A77B43-16AA-75F7-9DD7-DA5A442BAA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75763" y="781318"/>
            <a:ext cx="3966693" cy="396669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72A208-84F9-9FC3-3AAE-6AEA9369871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58344" y="1532586"/>
            <a:ext cx="2485622" cy="2335369"/>
          </a:xfrm>
        </p:spPr>
        <p:txBody>
          <a:bodyPr lIns="0" anchor="ctr">
            <a:noAutofit/>
          </a:bodyPr>
          <a:lstStyle>
            <a:lvl1pPr algn="l"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/>
              <a:t>Section title, 5 words or less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54599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7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6.xml"/><Relationship Id="rId16" Type="http://schemas.openxmlformats.org/officeDocument/2006/relationships/slideLayout" Target="../slideLayouts/slideLayout20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14.xml"/><Relationship Id="rId19" Type="http://schemas.openxmlformats.org/officeDocument/2006/relationships/slideLayout" Target="../slideLayouts/slideLayout23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8.xml"/><Relationship Id="rId22" Type="http://schemas.openxmlformats.org/officeDocument/2006/relationships/image" Target="../media/image2.svg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10" Type="http://schemas.openxmlformats.org/officeDocument/2006/relationships/image" Target="../media/image2.svg"/><Relationship Id="rId4" Type="http://schemas.openxmlformats.org/officeDocument/2006/relationships/slideLayout" Target="../slideLayouts/slideLayout28.xml"/><Relationship Id="rId9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image" Target="../media/image5.svg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18" Type="http://schemas.openxmlformats.org/officeDocument/2006/relationships/slideLayout" Target="../slideLayouts/slideLayout59.xml"/><Relationship Id="rId3" Type="http://schemas.openxmlformats.org/officeDocument/2006/relationships/slideLayout" Target="../slideLayouts/slideLayout44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17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3.xml"/><Relationship Id="rId16" Type="http://schemas.openxmlformats.org/officeDocument/2006/relationships/slideLayout" Target="../slideLayouts/slideLayout57.xml"/><Relationship Id="rId20" Type="http://schemas.openxmlformats.org/officeDocument/2006/relationships/theme" Target="../theme/theme6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1.xml"/><Relationship Id="rId19" Type="http://schemas.openxmlformats.org/officeDocument/2006/relationships/slideLayout" Target="../slideLayouts/slideLayout60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55.xml"/><Relationship Id="rId22" Type="http://schemas.openxmlformats.org/officeDocument/2006/relationships/image" Target="../media/image14.sv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3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6.xml"/><Relationship Id="rId18" Type="http://schemas.openxmlformats.org/officeDocument/2006/relationships/slideLayout" Target="../slideLayouts/slideLayout81.xml"/><Relationship Id="rId3" Type="http://schemas.openxmlformats.org/officeDocument/2006/relationships/slideLayout" Target="../slideLayouts/slideLayout66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5.xml"/><Relationship Id="rId17" Type="http://schemas.openxmlformats.org/officeDocument/2006/relationships/slideLayout" Target="../slideLayouts/slideLayout80.xml"/><Relationship Id="rId2" Type="http://schemas.openxmlformats.org/officeDocument/2006/relationships/slideLayout" Target="../slideLayouts/slideLayout65.xml"/><Relationship Id="rId16" Type="http://schemas.openxmlformats.org/officeDocument/2006/relationships/slideLayout" Target="../slideLayouts/slideLayout79.xml"/><Relationship Id="rId20" Type="http://schemas.openxmlformats.org/officeDocument/2006/relationships/theme" Target="../theme/theme8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5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73.xml"/><Relationship Id="rId19" Type="http://schemas.openxmlformats.org/officeDocument/2006/relationships/slideLayout" Target="../slideLayouts/slideLayout82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Relationship Id="rId14" Type="http://schemas.openxmlformats.org/officeDocument/2006/relationships/slideLayout" Target="../slideLayouts/slideLayout77.xml"/><Relationship Id="rId22" Type="http://schemas.openxmlformats.org/officeDocument/2006/relationships/image" Target="../media/image15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912251-341E-A912-B915-F5C074CF3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D576D3-47EC-BF1D-F9AA-0A4C7BB087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3550F237-0FD5-7451-8964-101C344F72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653255" y="5874999"/>
            <a:ext cx="2034661" cy="603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485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spcAft>
          <a:spcPts val="600"/>
        </a:spcAft>
        <a:buFont typeface="Arial" panose="020B0604020202020204" pitchFamily="34" charset="0"/>
        <a:buNone/>
        <a:defRPr sz="2400" b="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1200"/>
        </a:spcBef>
        <a:spcAft>
          <a:spcPts val="600"/>
        </a:spcAft>
        <a:buClr>
          <a:schemeClr val="bg1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1200"/>
        </a:spcBef>
        <a:spcAft>
          <a:spcPts val="600"/>
        </a:spcAft>
        <a:buClr>
          <a:schemeClr val="bg1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1200"/>
        </a:spcBef>
        <a:spcAft>
          <a:spcPts val="600"/>
        </a:spcAft>
        <a:buClr>
          <a:schemeClr val="bg1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1200"/>
        </a:spcBef>
        <a:spcAft>
          <a:spcPts val="600"/>
        </a:spcAft>
        <a:buClr>
          <a:schemeClr val="bg1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912251-341E-A912-B915-F5C074CF3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D576D3-47EC-BF1D-F9AA-0A4C7BB087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42956425-8C08-A0B9-F745-8C33268FF7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9653255" y="5874999"/>
            <a:ext cx="2034661" cy="603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013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731" r:id="rId2"/>
    <p:sldLayoutId id="2147483732" r:id="rId3"/>
    <p:sldLayoutId id="2147483659" r:id="rId4"/>
    <p:sldLayoutId id="2147483657" r:id="rId5"/>
    <p:sldLayoutId id="2147483733" r:id="rId6"/>
    <p:sldLayoutId id="2147483734" r:id="rId7"/>
    <p:sldLayoutId id="2147483658" r:id="rId8"/>
    <p:sldLayoutId id="2147483720" r:id="rId9"/>
    <p:sldLayoutId id="2147483724" r:id="rId10"/>
    <p:sldLayoutId id="2147483725" r:id="rId11"/>
    <p:sldLayoutId id="2147483660" r:id="rId12"/>
    <p:sldLayoutId id="2147483721" r:id="rId13"/>
    <p:sldLayoutId id="2147483723" r:id="rId14"/>
    <p:sldLayoutId id="2147483661" r:id="rId15"/>
    <p:sldLayoutId id="2147483728" r:id="rId16"/>
    <p:sldLayoutId id="2147483662" r:id="rId17"/>
    <p:sldLayoutId id="2147483663" r:id="rId18"/>
    <p:sldLayoutId id="2147483664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spcAft>
          <a:spcPts val="600"/>
        </a:spcAft>
        <a:buFont typeface="Arial" panose="020B0604020202020204" pitchFamily="34" charset="0"/>
        <a:buNone/>
        <a:defRPr sz="2400" b="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1200"/>
        </a:spcBef>
        <a:spcAft>
          <a:spcPts val="600"/>
        </a:spcAft>
        <a:buClr>
          <a:schemeClr val="bg1"/>
        </a:buClr>
        <a:buFont typeface="Arial" panose="020B0604020202020204" pitchFamily="34" charset="0"/>
        <a:buChar char="•"/>
        <a:defRPr sz="2400" b="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1200"/>
        </a:spcBef>
        <a:spcAft>
          <a:spcPts val="600"/>
        </a:spcAft>
        <a:buClr>
          <a:schemeClr val="bg1"/>
        </a:buClr>
        <a:buFont typeface="Arial" panose="020B0604020202020204" pitchFamily="34" charset="0"/>
        <a:buChar char="•"/>
        <a:defRPr sz="2400" b="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1200"/>
        </a:spcBef>
        <a:spcAft>
          <a:spcPts val="600"/>
        </a:spcAft>
        <a:buClr>
          <a:schemeClr val="bg1"/>
        </a:buClr>
        <a:buFont typeface="Arial" panose="020B0604020202020204" pitchFamily="34" charset="0"/>
        <a:buChar char="•"/>
        <a:defRPr sz="2400" b="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1200"/>
        </a:spcBef>
        <a:spcAft>
          <a:spcPts val="600"/>
        </a:spcAft>
        <a:buClr>
          <a:schemeClr val="bg1"/>
        </a:buClr>
        <a:buFont typeface="Arial" panose="020B0604020202020204" pitchFamily="34" charset="0"/>
        <a:buChar char="•"/>
        <a:defRPr sz="2400" b="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912251-341E-A912-B915-F5C074CF3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Agenda Title</a:t>
            </a:r>
            <a:endParaRPr lang="en-GB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BF078E2A-00E3-2FFD-21AE-E4C2655F22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8075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lnSpc>
          <a:spcPct val="100000"/>
        </a:lnSpc>
        <a:spcBef>
          <a:spcPts val="1000"/>
        </a:spcBef>
        <a:spcAft>
          <a:spcPts val="600"/>
        </a:spcAft>
        <a:buFont typeface="Arial" panose="020B0604020202020204" pitchFamily="34" charset="0"/>
        <a:buChar char="•"/>
        <a:defRPr sz="2400" b="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1200"/>
        </a:spcBef>
        <a:spcAft>
          <a:spcPts val="600"/>
        </a:spcAft>
        <a:buClr>
          <a:schemeClr val="bg1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1200"/>
        </a:spcBef>
        <a:spcAft>
          <a:spcPts val="600"/>
        </a:spcAft>
        <a:buClr>
          <a:schemeClr val="bg1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1200"/>
        </a:spcBef>
        <a:spcAft>
          <a:spcPts val="600"/>
        </a:spcAft>
        <a:buClr>
          <a:schemeClr val="bg1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1200"/>
        </a:spcBef>
        <a:spcAft>
          <a:spcPts val="600"/>
        </a:spcAft>
        <a:buClr>
          <a:schemeClr val="bg1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52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912251-341E-A912-B915-F5C074CF3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D576D3-47EC-BF1D-F9AA-0A4C7BB087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42956425-8C08-A0B9-F745-8C33268FF7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639109" y="6167619"/>
            <a:ext cx="1048807" cy="311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602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729" r:id="rId2"/>
    <p:sldLayoutId id="2147483667" r:id="rId3"/>
    <p:sldLayoutId id="2147483710" r:id="rId4"/>
    <p:sldLayoutId id="2147483668" r:id="rId5"/>
    <p:sldLayoutId id="2147483730" r:id="rId6"/>
    <p:sldLayoutId id="2147483669" r:id="rId7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spcAft>
          <a:spcPts val="600"/>
        </a:spcAft>
        <a:buFont typeface="Arial" panose="020B0604020202020204" pitchFamily="34" charset="0"/>
        <a:buNone/>
        <a:defRPr sz="2400" b="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1200"/>
        </a:spcBef>
        <a:spcAft>
          <a:spcPts val="600"/>
        </a:spcAft>
        <a:buClr>
          <a:schemeClr val="bg1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1200"/>
        </a:spcBef>
        <a:spcAft>
          <a:spcPts val="600"/>
        </a:spcAft>
        <a:buClr>
          <a:schemeClr val="bg1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1200"/>
        </a:spcBef>
        <a:spcAft>
          <a:spcPts val="600"/>
        </a:spcAft>
        <a:buClr>
          <a:schemeClr val="bg1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1200"/>
        </a:spcBef>
        <a:spcAft>
          <a:spcPts val="600"/>
        </a:spcAft>
        <a:buClr>
          <a:schemeClr val="bg1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912251-341E-A912-B915-F5C074CF3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10515600" cy="326122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D576D3-47EC-BF1D-F9AA-0A4C7BB0878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idx="1"/>
          </p:nvPr>
        </p:nvSpPr>
        <p:spPr>
          <a:xfrm>
            <a:off x="550863" y="1558036"/>
            <a:ext cx="5377569" cy="4351338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42956425-8C08-A0B9-F745-8C33268FF7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639109" y="6167619"/>
            <a:ext cx="1048807" cy="311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413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718" r:id="rId2"/>
    <p:sldLayoutId id="2147483712" r:id="rId3"/>
    <p:sldLayoutId id="2147483675" r:id="rId4"/>
    <p:sldLayoutId id="2147483704" r:id="rId5"/>
    <p:sldLayoutId id="2147483677" r:id="rId6"/>
    <p:sldLayoutId id="2147483676" r:id="rId7"/>
    <p:sldLayoutId id="2147483674" r:id="rId8"/>
    <p:sldLayoutId id="2147483707" r:id="rId9"/>
    <p:sldLayoutId id="2147483735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spcAft>
          <a:spcPts val="600"/>
        </a:spcAft>
        <a:buFont typeface="Arial" panose="020B0604020202020204" pitchFamily="34" charset="0"/>
        <a:buNone/>
        <a:defRPr sz="2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120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120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120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120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347" userDrawn="1">
          <p15:clr>
            <a:srgbClr val="F26B43"/>
          </p15:clr>
        </p15:guide>
        <p15:guide id="4" orient="horz" pos="346" userDrawn="1">
          <p15:clr>
            <a:srgbClr val="F26B43"/>
          </p15:clr>
        </p15:guide>
        <p15:guide id="5" pos="7333" userDrawn="1">
          <p15:clr>
            <a:srgbClr val="F26B43"/>
          </p15:clr>
        </p15:guide>
        <p15:guide id="6" orient="horz" pos="981" userDrawn="1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912251-341E-A912-B915-F5C074CF3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10515600" cy="326122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D576D3-47EC-BF1D-F9AA-0A4C7BB087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3" y="1558036"/>
            <a:ext cx="5377569" cy="4351338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42956425-8C08-A0B9-F745-8C33268FF7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10639109" y="6167619"/>
            <a:ext cx="1048807" cy="311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101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719" r:id="rId2"/>
    <p:sldLayoutId id="2147483713" r:id="rId3"/>
    <p:sldLayoutId id="2147483695" r:id="rId4"/>
    <p:sldLayoutId id="2147483726" r:id="rId5"/>
    <p:sldLayoutId id="2147483727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5" r:id="rId12"/>
    <p:sldLayoutId id="2147483701" r:id="rId13"/>
    <p:sldLayoutId id="2147483706" r:id="rId14"/>
    <p:sldLayoutId id="2147483702" r:id="rId15"/>
    <p:sldLayoutId id="2147483703" r:id="rId16"/>
    <p:sldLayoutId id="2147483708" r:id="rId17"/>
    <p:sldLayoutId id="2147483709" r:id="rId18"/>
    <p:sldLayoutId id="2147483714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spcAft>
          <a:spcPts val="600"/>
        </a:spcAft>
        <a:buFont typeface="Arial" panose="020B0604020202020204" pitchFamily="34" charset="0"/>
        <a:buNone/>
        <a:defRPr sz="2400" b="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1200"/>
        </a:spcBef>
        <a:spcAft>
          <a:spcPts val="600"/>
        </a:spcAft>
        <a:buClr>
          <a:schemeClr val="bg1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1200"/>
        </a:spcBef>
        <a:spcAft>
          <a:spcPts val="600"/>
        </a:spcAft>
        <a:buClr>
          <a:schemeClr val="bg1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1200"/>
        </a:spcBef>
        <a:spcAft>
          <a:spcPts val="600"/>
        </a:spcAft>
        <a:buClr>
          <a:schemeClr val="bg1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1200"/>
        </a:spcBef>
        <a:spcAft>
          <a:spcPts val="600"/>
        </a:spcAft>
        <a:buClr>
          <a:schemeClr val="bg1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347">
          <p15:clr>
            <a:srgbClr val="F26B43"/>
          </p15:clr>
        </p15:guide>
        <p15:guide id="4" orient="horz" pos="346">
          <p15:clr>
            <a:srgbClr val="F26B43"/>
          </p15:clr>
        </p15:guide>
        <p15:guide id="5" pos="7333">
          <p15:clr>
            <a:srgbClr val="F26B43"/>
          </p15:clr>
        </p15:guide>
        <p15:guide id="6" orient="horz" pos="981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912251-341E-A912-B915-F5C074CF3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D576D3-47EC-BF1D-F9AA-0A4C7BB087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3550F237-0FD5-7451-8964-101C344F72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653255" y="5874999"/>
            <a:ext cx="2034661" cy="603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031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16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spcAft>
          <a:spcPts val="600"/>
        </a:spcAft>
        <a:buFont typeface="Arial" panose="020B0604020202020204" pitchFamily="34" charset="0"/>
        <a:buNone/>
        <a:defRPr sz="2400" b="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1200"/>
        </a:spcBef>
        <a:spcAft>
          <a:spcPts val="600"/>
        </a:spcAft>
        <a:buClr>
          <a:schemeClr val="bg1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1200"/>
        </a:spcBef>
        <a:spcAft>
          <a:spcPts val="600"/>
        </a:spcAft>
        <a:buClr>
          <a:schemeClr val="bg1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1200"/>
        </a:spcBef>
        <a:spcAft>
          <a:spcPts val="600"/>
        </a:spcAft>
        <a:buClr>
          <a:schemeClr val="bg1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1200"/>
        </a:spcBef>
        <a:spcAft>
          <a:spcPts val="600"/>
        </a:spcAft>
        <a:buClr>
          <a:schemeClr val="bg1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912251-341E-A912-B915-F5C074CF3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10515600" cy="326122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D576D3-47EC-BF1D-F9AA-0A4C7BB087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3" y="1558036"/>
            <a:ext cx="5377569" cy="4351338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42956425-8C08-A0B9-F745-8C33268FF7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10639109" y="6167619"/>
            <a:ext cx="1048807" cy="311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069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  <p:sldLayoutId id="2147483756" r:id="rId13"/>
    <p:sldLayoutId id="2147483757" r:id="rId14"/>
    <p:sldLayoutId id="2147483758" r:id="rId15"/>
    <p:sldLayoutId id="2147483759" r:id="rId16"/>
    <p:sldLayoutId id="2147483760" r:id="rId17"/>
    <p:sldLayoutId id="2147483761" r:id="rId18"/>
    <p:sldLayoutId id="2147483762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None/>
        <a:defRPr sz="2200" b="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1200"/>
        </a:spcBef>
        <a:buClr>
          <a:schemeClr val="bg1"/>
        </a:buClr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1200"/>
        </a:spcBef>
        <a:buClr>
          <a:schemeClr val="bg1"/>
        </a:buClr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1200"/>
        </a:spcBef>
        <a:buClr>
          <a:schemeClr val="bg1"/>
        </a:buClr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1200"/>
        </a:spcBef>
        <a:buClr>
          <a:schemeClr val="bg1"/>
        </a:buClr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347">
          <p15:clr>
            <a:srgbClr val="F26B43"/>
          </p15:clr>
        </p15:guide>
        <p15:guide id="4" orient="horz" pos="346">
          <p15:clr>
            <a:srgbClr val="F26B43"/>
          </p15:clr>
        </p15:guide>
        <p15:guide id="5" pos="7333">
          <p15:clr>
            <a:srgbClr val="F26B43"/>
          </p15:clr>
        </p15:guide>
        <p15:guide id="6" orient="horz" pos="98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65.xml"/><Relationship Id="rId1" Type="http://schemas.openxmlformats.org/officeDocument/2006/relationships/video" Target="https://www.youtube.com/embed/F8z9jIIeIw8?feature=oembed" TargetMode="Externa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35F8B20-09FB-B56F-4B9A-D70736CEE12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b"/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GB" baseline="0" dirty="0"/>
              <a:t>Introduction and goal setting</a:t>
            </a:r>
            <a:endParaRPr lang="en-GB" sz="2800" b="0" baseline="0" dirty="0"/>
          </a:p>
        </p:txBody>
      </p:sp>
    </p:spTree>
    <p:extLst>
      <p:ext uri="{BB962C8B-B14F-4D97-AF65-F5344CB8AC3E}">
        <p14:creationId xmlns:p14="http://schemas.microsoft.com/office/powerpoint/2010/main" val="37539239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012EB085-8D34-A2B5-B936-78018F336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1"/>
                </a:solidFill>
                <a:latin typeface="Arial"/>
                <a:cs typeface="Arial"/>
              </a:rPr>
              <a:t>Scope and employment</a:t>
            </a:r>
            <a:endParaRPr lang="en-GB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CEB0377-B997-1900-F02A-379C20ACD2C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0863" y="1473200"/>
            <a:ext cx="10515600" cy="4883388"/>
          </a:xfrm>
        </p:spPr>
        <p:txBody>
          <a:bodyPr vert="horz" lIns="0" tIns="0" rIns="0" bIns="0" rtlCol="0" anchor="t">
            <a:spAutoFit/>
          </a:bodyPr>
          <a:lstStyle/>
          <a:p>
            <a:pPr algn="just">
              <a:defRPr/>
            </a:pPr>
            <a:r>
              <a:rPr lang="en-GB" b="1" dirty="0">
                <a:latin typeface="Arial"/>
                <a:cs typeface="Arial"/>
              </a:rPr>
              <a:t>Everyday Equality</a:t>
            </a:r>
          </a:p>
          <a:p>
            <a:pPr algn="just">
              <a:defRPr/>
            </a:pPr>
            <a:r>
              <a:rPr lang="en-GB" sz="2400" dirty="0">
                <a:latin typeface="Arial"/>
                <a:cs typeface="Arial"/>
              </a:rPr>
              <a:t>As part of Scope’s Everyday Equality strategy, we will work to reduce the gap between the percentage of disabled people and non-disabled people in work by: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Arial"/>
                <a:cs typeface="Arial"/>
              </a:rPr>
              <a:t>Ensuring disabled people get voluntary, tailored and joined-up support so they get in, stay in and progress in work.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Arial"/>
                <a:cs typeface="Arial"/>
              </a:rPr>
              <a:t>Improving workplace policies, practice and culture so that disabled employees are better supported at work and experience improved attitudes in the workplace.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Arial"/>
                <a:cs typeface="Arial"/>
              </a:rPr>
              <a:t>Changing attitudes, promoting ambition and fostering a culture where disabled people can be open about what they need to succeed at work.</a:t>
            </a:r>
          </a:p>
        </p:txBody>
      </p:sp>
    </p:spTree>
    <p:extLst>
      <p:ext uri="{BB962C8B-B14F-4D97-AF65-F5344CB8AC3E}">
        <p14:creationId xmlns:p14="http://schemas.microsoft.com/office/powerpoint/2010/main" val="27888381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012EB085-8D34-A2B5-B936-78018F336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1"/>
                </a:solidFill>
                <a:latin typeface="Arial"/>
                <a:cs typeface="Arial"/>
              </a:rPr>
              <a:t>What’s next?</a:t>
            </a:r>
            <a:endParaRPr lang="en-GB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CEB0377-B997-1900-F02A-379C20ACD2C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0863" y="1473200"/>
            <a:ext cx="10515600" cy="1518364"/>
          </a:xfrm>
        </p:spPr>
        <p:txBody>
          <a:bodyPr vert="horz" lIns="0" tIns="0" rIns="0" bIns="0" rtlCol="0" anchor="t">
            <a:spAutoFit/>
          </a:bodyPr>
          <a:lstStyle/>
          <a:p>
            <a:pPr>
              <a:defRPr/>
            </a:pPr>
            <a:r>
              <a:rPr lang="en-US" sz="2400" dirty="0">
                <a:latin typeface="Arial"/>
                <a:ea typeface="ＭＳ Ｐゴシック"/>
                <a:cs typeface="Arial"/>
              </a:rPr>
              <a:t>The start of your journey</a:t>
            </a:r>
          </a:p>
          <a:p>
            <a:pPr>
              <a:defRPr/>
            </a:pPr>
            <a:endParaRPr lang="en-US" sz="2400" dirty="0">
              <a:latin typeface="Arial"/>
              <a:ea typeface="ＭＳ Ｐゴシック" charset="0"/>
              <a:cs typeface="Arial"/>
            </a:endParaRPr>
          </a:p>
          <a:p>
            <a:pPr>
              <a:defRPr/>
            </a:pPr>
            <a:r>
              <a:rPr lang="en-US" sz="2400" dirty="0">
                <a:latin typeface="Arial"/>
                <a:ea typeface="ＭＳ Ｐゴシック"/>
                <a:cs typeface="Arial"/>
              </a:rPr>
              <a:t>Let’s have a break and then we will look at goal setting</a:t>
            </a:r>
          </a:p>
        </p:txBody>
      </p:sp>
    </p:spTree>
    <p:extLst>
      <p:ext uri="{BB962C8B-B14F-4D97-AF65-F5344CB8AC3E}">
        <p14:creationId xmlns:p14="http://schemas.microsoft.com/office/powerpoint/2010/main" val="37173452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012EB085-8D34-A2B5-B936-78018F336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Welcome</a:t>
            </a:r>
            <a:endParaRPr lang="en-GB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13F456E-4D0E-081C-75FE-B903CED6B95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0862" y="1472497"/>
            <a:ext cx="10515600" cy="3869048"/>
          </a:xfrm>
        </p:spPr>
        <p:txBody>
          <a:bodyPr/>
          <a:lstStyle/>
          <a:p>
            <a:pPr lvl="1"/>
            <a:r>
              <a:rPr lang="en-US" dirty="0"/>
              <a:t>Microsoft Teams</a:t>
            </a:r>
          </a:p>
          <a:p>
            <a:pPr lvl="1"/>
            <a:r>
              <a:rPr lang="en-US" dirty="0"/>
              <a:t>Breaks</a:t>
            </a:r>
          </a:p>
          <a:p>
            <a:pPr lvl="1"/>
            <a:r>
              <a:rPr lang="en-US" dirty="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39376997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012EB085-8D34-A2B5-B936-78018F336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/>
                <a:cs typeface="Arial"/>
              </a:rPr>
              <a:t>Objectives</a:t>
            </a:r>
            <a:endParaRPr lang="en-GB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13F456E-4D0E-081C-75FE-B903CED6B95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0862" y="1472497"/>
            <a:ext cx="10515600" cy="3869048"/>
          </a:xfrm>
        </p:spPr>
        <p:txBody>
          <a:bodyPr/>
          <a:lstStyle/>
          <a:p>
            <a:pPr lvl="1"/>
            <a:r>
              <a:rPr lang="en-US" dirty="0"/>
              <a:t>To give an overview of Scope and the employment </a:t>
            </a:r>
            <a:r>
              <a:rPr lang="en-US" dirty="0" err="1"/>
              <a:t>programme</a:t>
            </a:r>
            <a:endParaRPr lang="en-US" dirty="0"/>
          </a:p>
          <a:p>
            <a:pPr lvl="1"/>
            <a:r>
              <a:rPr lang="en-US" dirty="0"/>
              <a:t>To get to know each other</a:t>
            </a:r>
          </a:p>
          <a:p>
            <a:pPr lvl="1"/>
            <a:r>
              <a:rPr lang="en-US" dirty="0"/>
              <a:t>To share your goals and expectations</a:t>
            </a:r>
          </a:p>
          <a:p>
            <a:pPr lvl="1"/>
            <a:r>
              <a:rPr lang="en-US" dirty="0"/>
              <a:t>Learn the difference between a goal and a SMART goal</a:t>
            </a:r>
          </a:p>
          <a:p>
            <a:pPr lvl="1"/>
            <a:r>
              <a:rPr lang="en-US" dirty="0"/>
              <a:t>Learn how to set goals that help us achieve our long-term aims </a:t>
            </a:r>
          </a:p>
          <a:p>
            <a:pPr lvl="1"/>
            <a:r>
              <a:rPr lang="en-US" dirty="0"/>
              <a:t>Understand the importance of regularly revisiting goals</a:t>
            </a:r>
          </a:p>
          <a:p>
            <a:pPr lvl="1"/>
            <a:r>
              <a:rPr lang="en-US" dirty="0"/>
              <a:t>Skills practice in writing goals </a:t>
            </a:r>
          </a:p>
        </p:txBody>
      </p:sp>
    </p:spTree>
    <p:extLst>
      <p:ext uri="{BB962C8B-B14F-4D97-AF65-F5344CB8AC3E}">
        <p14:creationId xmlns:p14="http://schemas.microsoft.com/office/powerpoint/2010/main" val="3424516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012EB085-8D34-A2B5-B936-78018F336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/>
                <a:cs typeface="Arial"/>
              </a:rPr>
              <a:t>Our role</a:t>
            </a:r>
            <a:endParaRPr lang="en-GB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CEB0377-B997-1900-F02A-379C20ACD2C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0863" y="1473200"/>
            <a:ext cx="10515600" cy="3868738"/>
          </a:xfrm>
        </p:spPr>
        <p:txBody>
          <a:bodyPr vert="horz" lIns="0" tIns="0" rIns="0" bIns="0" rtlCol="0" anchor="t">
            <a:spAutoFit/>
          </a:bodyPr>
          <a:lstStyle/>
          <a:p>
            <a:r>
              <a:rPr lang="en-GB" dirty="0">
                <a:latin typeface="Arial"/>
                <a:cs typeface="Arial"/>
              </a:rPr>
              <a:t>About your adviser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45E4E74-2FB7-28F1-CA2D-5D6DE1D1DA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0446" y="1860492"/>
            <a:ext cx="3131107" cy="3137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2084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012EB085-8D34-A2B5-B936-78018F336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/>
                <a:cs typeface="Arial"/>
              </a:rPr>
              <a:t>Your role</a:t>
            </a:r>
            <a:endParaRPr lang="en-GB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13F456E-4D0E-081C-75FE-B903CED6B95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0862" y="1472497"/>
            <a:ext cx="10515600" cy="3869048"/>
          </a:xfrm>
        </p:spPr>
        <p:txBody>
          <a:bodyPr/>
          <a:lstStyle/>
          <a:p>
            <a:pPr lvl="1"/>
            <a:r>
              <a:rPr lang="en-US" dirty="0"/>
              <a:t>​To support each other</a:t>
            </a:r>
          </a:p>
          <a:p>
            <a:pPr lvl="1"/>
            <a:r>
              <a:rPr lang="en-US" dirty="0"/>
              <a:t>To attend sessions on time</a:t>
            </a:r>
          </a:p>
          <a:p>
            <a:pPr lvl="1"/>
            <a:r>
              <a:rPr lang="en-US" dirty="0"/>
              <a:t>To ask questions</a:t>
            </a:r>
          </a:p>
          <a:p>
            <a:pPr lvl="1"/>
            <a:r>
              <a:rPr lang="en-US" dirty="0"/>
              <a:t>To be involved</a:t>
            </a:r>
          </a:p>
          <a:p>
            <a:pPr lvl="1"/>
            <a:r>
              <a:rPr lang="en-US" dirty="0"/>
              <a:t>To share ideas and your experiences</a:t>
            </a:r>
          </a:p>
          <a:p>
            <a:pPr lvl="1"/>
            <a:r>
              <a:rPr lang="en-US" dirty="0"/>
              <a:t>To be responsible for your own learning</a:t>
            </a:r>
          </a:p>
          <a:p>
            <a:pPr lvl="1"/>
            <a:r>
              <a:rPr lang="en-US" dirty="0"/>
              <a:t>To have fun</a:t>
            </a:r>
          </a:p>
        </p:txBody>
      </p:sp>
    </p:spTree>
    <p:extLst>
      <p:ext uri="{BB962C8B-B14F-4D97-AF65-F5344CB8AC3E}">
        <p14:creationId xmlns:p14="http://schemas.microsoft.com/office/powerpoint/2010/main" val="2915615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5AA3831-00AE-37DA-8256-334580D03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841" y="333547"/>
            <a:ext cx="10515600" cy="811673"/>
          </a:xfrm>
        </p:spPr>
        <p:txBody>
          <a:bodyPr/>
          <a:lstStyle/>
          <a:p>
            <a:r>
              <a:rPr lang="en-GB" sz="4400" dirty="0">
                <a:solidFill>
                  <a:schemeClr val="accent2"/>
                </a:solidFill>
              </a:rPr>
              <a:t>Intros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2240823-A1DB-3693-0673-27200FBC51D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29041" y="1257163"/>
            <a:ext cx="11548694" cy="811674"/>
          </a:xfrm>
        </p:spPr>
        <p:txBody>
          <a:bodyPr vert="horz" lIns="0" tIns="45720" rIns="91440" bIns="45720" rtlCol="0" anchor="t">
            <a:no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Let's get to know each other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E98E34B-2035-BEA0-AE3B-65390997B1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4542657" y="1875613"/>
            <a:ext cx="3106686" cy="3106773"/>
            <a:chOff x="12235654" y="4579928"/>
            <a:chExt cx="695675" cy="695696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E8A98DD8-7A2F-E70E-F5C5-47BA1C91615F}"/>
                </a:ext>
              </a:extLst>
            </p:cNvPr>
            <p:cNvSpPr/>
            <p:nvPr/>
          </p:nvSpPr>
          <p:spPr>
            <a:xfrm>
              <a:off x="12235654" y="4579928"/>
              <a:ext cx="695675" cy="695696"/>
            </a:xfrm>
            <a:custGeom>
              <a:avLst/>
              <a:gdLst>
                <a:gd name="connsiteX0" fmla="*/ 521415 w 695675"/>
                <a:gd name="connsiteY0" fmla="*/ 46498 h 695696"/>
                <a:gd name="connsiteX1" fmla="*/ 649240 w 695675"/>
                <a:gd name="connsiteY1" fmla="*/ 521415 h 695696"/>
                <a:gd name="connsiteX2" fmla="*/ 174324 w 695675"/>
                <a:gd name="connsiteY2" fmla="*/ 649240 h 695696"/>
                <a:gd name="connsiteX3" fmla="*/ 46498 w 695675"/>
                <a:gd name="connsiteY3" fmla="*/ 174324 h 695696"/>
                <a:gd name="connsiteX4" fmla="*/ 521415 w 695675"/>
                <a:gd name="connsiteY4" fmla="*/ 46498 h 695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5675" h="695696">
                  <a:moveTo>
                    <a:pt x="521415" y="46498"/>
                  </a:moveTo>
                  <a:cubicBezTo>
                    <a:pt x="687817" y="142320"/>
                    <a:pt x="745062" y="355013"/>
                    <a:pt x="649240" y="521415"/>
                  </a:cubicBezTo>
                  <a:cubicBezTo>
                    <a:pt x="553419" y="687912"/>
                    <a:pt x="340726" y="745062"/>
                    <a:pt x="174324" y="649240"/>
                  </a:cubicBezTo>
                  <a:cubicBezTo>
                    <a:pt x="7827" y="553419"/>
                    <a:pt x="-49418" y="340726"/>
                    <a:pt x="46498" y="174324"/>
                  </a:cubicBezTo>
                  <a:cubicBezTo>
                    <a:pt x="142320" y="7827"/>
                    <a:pt x="355013" y="-49418"/>
                    <a:pt x="521415" y="46498"/>
                  </a:cubicBezTo>
                </a:path>
              </a:pathLst>
            </a:custGeom>
            <a:solidFill>
              <a:srgbClr val="FFEF1A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43E076C-F6C9-C2DE-F4E7-6FD28DAA08B2}"/>
                </a:ext>
              </a:extLst>
            </p:cNvPr>
            <p:cNvSpPr/>
            <p:nvPr/>
          </p:nvSpPr>
          <p:spPr>
            <a:xfrm>
              <a:off x="12359686" y="4948562"/>
              <a:ext cx="486917" cy="243477"/>
            </a:xfrm>
            <a:custGeom>
              <a:avLst/>
              <a:gdLst>
                <a:gd name="connsiteX0" fmla="*/ 292513 w 486917"/>
                <a:gd name="connsiteY0" fmla="*/ 234315 h 243477"/>
                <a:gd name="connsiteX1" fmla="*/ 92012 w 486917"/>
                <a:gd name="connsiteY1" fmla="*/ 208312 h 243477"/>
                <a:gd name="connsiteX2" fmla="*/ 0 w 486917"/>
                <a:gd name="connsiteY2" fmla="*/ 119729 h 243477"/>
                <a:gd name="connsiteX3" fmla="*/ 47339 w 486917"/>
                <a:gd name="connsiteY3" fmla="*/ 90106 h 243477"/>
                <a:gd name="connsiteX4" fmla="*/ 119920 w 486917"/>
                <a:gd name="connsiteY4" fmla="*/ 159925 h 243477"/>
                <a:gd name="connsiteX5" fmla="*/ 404527 w 486917"/>
                <a:gd name="connsiteY5" fmla="*/ 83344 h 243477"/>
                <a:gd name="connsiteX6" fmla="*/ 431387 w 486917"/>
                <a:gd name="connsiteY6" fmla="*/ 0 h 243477"/>
                <a:gd name="connsiteX7" fmla="*/ 486918 w 486917"/>
                <a:gd name="connsiteY7" fmla="*/ 5524 h 243477"/>
                <a:gd name="connsiteX8" fmla="*/ 452914 w 486917"/>
                <a:gd name="connsiteY8" fmla="*/ 111252 h 243477"/>
                <a:gd name="connsiteX9" fmla="*/ 292608 w 486917"/>
                <a:gd name="connsiteY9" fmla="*/ 234410 h 243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86917" h="243477">
                  <a:moveTo>
                    <a:pt x="292513" y="234315"/>
                  </a:moveTo>
                  <a:cubicBezTo>
                    <a:pt x="227171" y="251936"/>
                    <a:pt x="155162" y="244602"/>
                    <a:pt x="92012" y="208312"/>
                  </a:cubicBezTo>
                  <a:cubicBezTo>
                    <a:pt x="54578" y="186785"/>
                    <a:pt x="22765" y="156115"/>
                    <a:pt x="0" y="119729"/>
                  </a:cubicBezTo>
                  <a:lnTo>
                    <a:pt x="47339" y="90106"/>
                  </a:lnTo>
                  <a:cubicBezTo>
                    <a:pt x="65246" y="118777"/>
                    <a:pt x="90392" y="142970"/>
                    <a:pt x="119920" y="159925"/>
                  </a:cubicBezTo>
                  <a:cubicBezTo>
                    <a:pt x="219456" y="217265"/>
                    <a:pt x="347186" y="182880"/>
                    <a:pt x="404527" y="83344"/>
                  </a:cubicBezTo>
                  <a:cubicBezTo>
                    <a:pt x="419386" y="57531"/>
                    <a:pt x="428435" y="29432"/>
                    <a:pt x="431387" y="0"/>
                  </a:cubicBezTo>
                  <a:lnTo>
                    <a:pt x="486918" y="5524"/>
                  </a:lnTo>
                  <a:cubicBezTo>
                    <a:pt x="483203" y="42863"/>
                    <a:pt x="471773" y="78486"/>
                    <a:pt x="452914" y="111252"/>
                  </a:cubicBezTo>
                  <a:cubicBezTo>
                    <a:pt x="416528" y="174403"/>
                    <a:pt x="357949" y="216884"/>
                    <a:pt x="292608" y="234410"/>
                  </a:cubicBezTo>
                </a:path>
              </a:pathLst>
            </a:custGeom>
            <a:solidFill>
              <a:srgbClr val="340458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FE8F2CA1-320E-8464-31DD-F47D268B1B47}"/>
                </a:ext>
              </a:extLst>
            </p:cNvPr>
            <p:cNvSpPr/>
            <p:nvPr/>
          </p:nvSpPr>
          <p:spPr>
            <a:xfrm>
              <a:off x="12389755" y="4881667"/>
              <a:ext cx="159668" cy="102328"/>
            </a:xfrm>
            <a:custGeom>
              <a:avLst/>
              <a:gdLst>
                <a:gd name="connsiteX0" fmla="*/ 159669 w 159668"/>
                <a:gd name="connsiteY0" fmla="*/ 60133 h 102328"/>
                <a:gd name="connsiteX1" fmla="*/ 105757 w 159668"/>
                <a:gd name="connsiteY1" fmla="*/ 74611 h 102328"/>
                <a:gd name="connsiteX2" fmla="*/ 74611 w 159668"/>
                <a:gd name="connsiteY2" fmla="*/ 56704 h 102328"/>
                <a:gd name="connsiteX3" fmla="*/ 56704 w 159668"/>
                <a:gd name="connsiteY3" fmla="*/ 87850 h 102328"/>
                <a:gd name="connsiteX4" fmla="*/ 2792 w 159668"/>
                <a:gd name="connsiteY4" fmla="*/ 102328 h 102328"/>
                <a:gd name="connsiteX5" fmla="*/ 60133 w 159668"/>
                <a:gd name="connsiteY5" fmla="*/ 2792 h 102328"/>
                <a:gd name="connsiteX6" fmla="*/ 159669 w 159668"/>
                <a:gd name="connsiteY6" fmla="*/ 60133 h 102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9668" h="102328">
                  <a:moveTo>
                    <a:pt x="159669" y="60133"/>
                  </a:moveTo>
                  <a:lnTo>
                    <a:pt x="105757" y="74611"/>
                  </a:lnTo>
                  <a:cubicBezTo>
                    <a:pt x="102138" y="61085"/>
                    <a:pt x="88136" y="53084"/>
                    <a:pt x="74611" y="56704"/>
                  </a:cubicBezTo>
                  <a:cubicBezTo>
                    <a:pt x="61085" y="60323"/>
                    <a:pt x="53084" y="74325"/>
                    <a:pt x="56704" y="87850"/>
                  </a:cubicBezTo>
                  <a:lnTo>
                    <a:pt x="2792" y="102328"/>
                  </a:lnTo>
                  <a:cubicBezTo>
                    <a:pt x="-8828" y="59085"/>
                    <a:pt x="16889" y="14413"/>
                    <a:pt x="60133" y="2792"/>
                  </a:cubicBezTo>
                  <a:cubicBezTo>
                    <a:pt x="103376" y="-8828"/>
                    <a:pt x="148048" y="16889"/>
                    <a:pt x="159669" y="60133"/>
                  </a:cubicBezTo>
                </a:path>
              </a:pathLst>
            </a:custGeom>
            <a:solidFill>
              <a:srgbClr val="340458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D508AB95-7115-E4B9-9C2D-E703A1E67844}"/>
                </a:ext>
              </a:extLst>
            </p:cNvPr>
            <p:cNvSpPr/>
            <p:nvPr/>
          </p:nvSpPr>
          <p:spPr>
            <a:xfrm>
              <a:off x="12606639" y="4823278"/>
              <a:ext cx="159668" cy="102328"/>
            </a:xfrm>
            <a:custGeom>
              <a:avLst/>
              <a:gdLst>
                <a:gd name="connsiteX0" fmla="*/ 159669 w 159668"/>
                <a:gd name="connsiteY0" fmla="*/ 60133 h 102328"/>
                <a:gd name="connsiteX1" fmla="*/ 105757 w 159668"/>
                <a:gd name="connsiteY1" fmla="*/ 74611 h 102328"/>
                <a:gd name="connsiteX2" fmla="*/ 74611 w 159668"/>
                <a:gd name="connsiteY2" fmla="*/ 56704 h 102328"/>
                <a:gd name="connsiteX3" fmla="*/ 56704 w 159668"/>
                <a:gd name="connsiteY3" fmla="*/ 87850 h 102328"/>
                <a:gd name="connsiteX4" fmla="*/ 2792 w 159668"/>
                <a:gd name="connsiteY4" fmla="*/ 102328 h 102328"/>
                <a:gd name="connsiteX5" fmla="*/ 60133 w 159668"/>
                <a:gd name="connsiteY5" fmla="*/ 2792 h 102328"/>
                <a:gd name="connsiteX6" fmla="*/ 159669 w 159668"/>
                <a:gd name="connsiteY6" fmla="*/ 60133 h 102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9668" h="102328">
                  <a:moveTo>
                    <a:pt x="159669" y="60133"/>
                  </a:moveTo>
                  <a:lnTo>
                    <a:pt x="105757" y="74611"/>
                  </a:lnTo>
                  <a:cubicBezTo>
                    <a:pt x="102138" y="61085"/>
                    <a:pt x="88136" y="53084"/>
                    <a:pt x="74611" y="56704"/>
                  </a:cubicBezTo>
                  <a:cubicBezTo>
                    <a:pt x="61085" y="60323"/>
                    <a:pt x="53084" y="74325"/>
                    <a:pt x="56704" y="87850"/>
                  </a:cubicBezTo>
                  <a:lnTo>
                    <a:pt x="2792" y="102328"/>
                  </a:lnTo>
                  <a:cubicBezTo>
                    <a:pt x="-8828" y="59085"/>
                    <a:pt x="16889" y="14413"/>
                    <a:pt x="60133" y="2792"/>
                  </a:cubicBezTo>
                  <a:cubicBezTo>
                    <a:pt x="103376" y="-8828"/>
                    <a:pt x="148048" y="16889"/>
                    <a:pt x="159669" y="60133"/>
                  </a:cubicBezTo>
                </a:path>
              </a:pathLst>
            </a:custGeom>
            <a:solidFill>
              <a:srgbClr val="340458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5672528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012EB085-8D34-A2B5-B936-78018F336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/>
                <a:cs typeface="Arial"/>
              </a:rPr>
              <a:t>Ground rules</a:t>
            </a:r>
            <a:endParaRPr lang="en-GB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13F456E-4D0E-081C-75FE-B903CED6B95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0862" y="1472497"/>
            <a:ext cx="10515600" cy="3869048"/>
          </a:xfrm>
        </p:spPr>
        <p:txBody>
          <a:bodyPr/>
          <a:lstStyle/>
          <a:p>
            <a:pPr marL="914400" lvl="1" indent="-457200">
              <a:buFont typeface="+mj-lt"/>
              <a:buAutoNum type="arabicPeriod"/>
            </a:pPr>
            <a:r>
              <a:rPr lang="en-US" dirty="0"/>
              <a:t>Respect people's opinions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Have fun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Ask questions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Commit to attending all sessions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…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…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…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690049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012EB085-8D34-A2B5-B936-78018F336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1"/>
                </a:solidFill>
                <a:latin typeface="Arial"/>
                <a:cs typeface="Arial"/>
              </a:rPr>
              <a:t>About Scope</a:t>
            </a:r>
            <a:endParaRPr lang="en-GB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CEB0377-B997-1900-F02A-379C20ACD2C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0863" y="1473200"/>
            <a:ext cx="10515600" cy="4719241"/>
          </a:xfrm>
        </p:spPr>
        <p:txBody>
          <a:bodyPr vert="horz" lIns="0" tIns="0" rIns="0" bIns="0" rtlCol="0" anchor="t">
            <a:spAutoFit/>
          </a:bodyPr>
          <a:lstStyle/>
          <a:p>
            <a:r>
              <a:rPr lang="en-US" b="1" dirty="0">
                <a:latin typeface="Arial"/>
                <a:cs typeface="Arial"/>
              </a:rPr>
              <a:t>Scope’s vision ​(why we exist)​</a:t>
            </a:r>
          </a:p>
          <a:p>
            <a:r>
              <a:rPr lang="en-US" dirty="0">
                <a:latin typeface="Arial"/>
                <a:cs typeface="Arial"/>
              </a:rPr>
              <a:t>We won’t stop until we ​achieve a society where all disabled people enjoy equality and fairness.​</a:t>
            </a:r>
          </a:p>
          <a:p>
            <a:r>
              <a:rPr lang="en-US" b="1" dirty="0">
                <a:latin typeface="Arial"/>
                <a:cs typeface="Arial"/>
              </a:rPr>
              <a:t>Scope’s mission ​(what we’ll do to achieve our vision)​</a:t>
            </a:r>
          </a:p>
          <a:p>
            <a:r>
              <a:rPr lang="en-US" dirty="0">
                <a:latin typeface="Arial"/>
                <a:cs typeface="Arial"/>
              </a:rPr>
              <a:t>We’re a strong community, of disabled and ​non-disabled people, with a shared vision of ​equality for disabled people.​</a:t>
            </a:r>
          </a:p>
          <a:p>
            <a:r>
              <a:rPr lang="en-US" dirty="0">
                <a:latin typeface="Arial"/>
                <a:cs typeface="Arial"/>
              </a:rPr>
              <a:t>We provide practical advice and emotional ​support whenever people need it most.​</a:t>
            </a:r>
          </a:p>
          <a:p>
            <a:r>
              <a:rPr lang="en-US" dirty="0">
                <a:latin typeface="Arial"/>
                <a:cs typeface="Arial"/>
              </a:rPr>
              <a:t>We use our collective power to change ​attitudes and end injustice. And campaign​ relentlessly to create a fairer society.​</a:t>
            </a:r>
          </a:p>
        </p:txBody>
      </p:sp>
    </p:spTree>
    <p:extLst>
      <p:ext uri="{BB962C8B-B14F-4D97-AF65-F5344CB8AC3E}">
        <p14:creationId xmlns:p14="http://schemas.microsoft.com/office/powerpoint/2010/main" val="16768958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5AA3831-00AE-37DA-8256-334580D03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841" y="333547"/>
            <a:ext cx="10515600" cy="811673"/>
          </a:xfrm>
        </p:spPr>
        <p:txBody>
          <a:bodyPr/>
          <a:lstStyle/>
          <a:p>
            <a:r>
              <a:rPr lang="en-GB" sz="4400" dirty="0">
                <a:solidFill>
                  <a:schemeClr val="accent2"/>
                </a:solidFill>
              </a:rPr>
              <a:t>Be a disability gamechanger</a:t>
            </a:r>
          </a:p>
        </p:txBody>
      </p:sp>
      <p:pic>
        <p:nvPicPr>
          <p:cNvPr id="6" name="Online Media 1" title="Be a Disability Gamechanger | #DisabilityGamechanger">
            <a:hlinkClick r:id="" action="ppaction://media"/>
            <a:extLst>
              <a:ext uri="{FF2B5EF4-FFF2-40B4-BE49-F238E27FC236}">
                <a16:creationId xmlns:a16="http://schemas.microsoft.com/office/drawing/2014/main" id="{07101498-2A93-ED9E-71B8-F7FDB596215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838528" y="1278975"/>
            <a:ext cx="8669181" cy="4898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237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Cover Slides">
  <a:themeElements>
    <a:clrScheme name="New Scope">
      <a:dk1>
        <a:srgbClr val="340458"/>
      </a:dk1>
      <a:lt1>
        <a:sysClr val="window" lastClr="FFFFFF"/>
      </a:lt1>
      <a:dk2>
        <a:srgbClr val="7B05E2"/>
      </a:dk2>
      <a:lt2>
        <a:srgbClr val="FFFFFF"/>
      </a:lt2>
      <a:accent1>
        <a:srgbClr val="FF7BC7"/>
      </a:accent1>
      <a:accent2>
        <a:srgbClr val="FFC0BD"/>
      </a:accent2>
      <a:accent3>
        <a:srgbClr val="FFF31A"/>
      </a:accent3>
      <a:accent4>
        <a:srgbClr val="FBFFAE"/>
      </a:accent4>
      <a:accent5>
        <a:srgbClr val="12F9C1"/>
      </a:accent5>
      <a:accent6>
        <a:srgbClr val="B3FFE6"/>
      </a:accent6>
      <a:hlink>
        <a:srgbClr val="7B05E2"/>
      </a:hlink>
      <a:folHlink>
        <a:srgbClr val="FF7BC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7" id="{B80CD672-5A2F-40F3-B013-DB1B74F6451A}" vid="{DD678129-88AC-4531-ADA0-06B5FF86E967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ection Dividers">
  <a:themeElements>
    <a:clrScheme name="New Scope">
      <a:dk1>
        <a:srgbClr val="340458"/>
      </a:dk1>
      <a:lt1>
        <a:sysClr val="window" lastClr="FFFFFF"/>
      </a:lt1>
      <a:dk2>
        <a:srgbClr val="7B05E2"/>
      </a:dk2>
      <a:lt2>
        <a:srgbClr val="FFFFFF"/>
      </a:lt2>
      <a:accent1>
        <a:srgbClr val="FF7BC7"/>
      </a:accent1>
      <a:accent2>
        <a:srgbClr val="FFC0BD"/>
      </a:accent2>
      <a:accent3>
        <a:srgbClr val="FFF31A"/>
      </a:accent3>
      <a:accent4>
        <a:srgbClr val="FBFFAE"/>
      </a:accent4>
      <a:accent5>
        <a:srgbClr val="12F9C1"/>
      </a:accent5>
      <a:accent6>
        <a:srgbClr val="B3FFE6"/>
      </a:accent6>
      <a:hlink>
        <a:srgbClr val="7B05E2"/>
      </a:hlink>
      <a:folHlink>
        <a:srgbClr val="FF7BC7"/>
      </a:folHlink>
    </a:clrScheme>
    <a:fontScheme name="Custom 4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7" id="{B80CD672-5A2F-40F3-B013-DB1B74F6451A}" vid="{A2E14B18-0946-4325-A8AA-5782415DA7E3}"/>
    </a:ext>
  </a:extLst>
</a:theme>
</file>

<file path=ppt/theme/theme3.xml><?xml version="1.0" encoding="utf-8"?>
<a:theme xmlns:a="http://schemas.openxmlformats.org/drawingml/2006/main" name="Agenda">
  <a:themeElements>
    <a:clrScheme name="New Scope">
      <a:dk1>
        <a:srgbClr val="340458"/>
      </a:dk1>
      <a:lt1>
        <a:sysClr val="window" lastClr="FFFFFF"/>
      </a:lt1>
      <a:dk2>
        <a:srgbClr val="7B05E2"/>
      </a:dk2>
      <a:lt2>
        <a:srgbClr val="FFFFFF"/>
      </a:lt2>
      <a:accent1>
        <a:srgbClr val="FF7BC7"/>
      </a:accent1>
      <a:accent2>
        <a:srgbClr val="FFC0BD"/>
      </a:accent2>
      <a:accent3>
        <a:srgbClr val="FFF31A"/>
      </a:accent3>
      <a:accent4>
        <a:srgbClr val="FBFFAE"/>
      </a:accent4>
      <a:accent5>
        <a:srgbClr val="12F9C1"/>
      </a:accent5>
      <a:accent6>
        <a:srgbClr val="B3FFE6"/>
      </a:accent6>
      <a:hlink>
        <a:srgbClr val="7B05E2"/>
      </a:hlink>
      <a:folHlink>
        <a:srgbClr val="FF7BC7"/>
      </a:folHlink>
    </a:clrScheme>
    <a:fontScheme name="Custom 4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7" id="{B80CD672-5A2F-40F3-B013-DB1B74F6451A}" vid="{3B25B6B7-7716-47DD-8850-FDF44889C705}"/>
    </a:ext>
  </a:extLst>
</a:theme>
</file>

<file path=ppt/theme/theme4.xml><?xml version="1.0" encoding="utf-8"?>
<a:theme xmlns:a="http://schemas.openxmlformats.org/drawingml/2006/main" name="Call out sections">
  <a:themeElements>
    <a:clrScheme name="New Scope">
      <a:dk1>
        <a:srgbClr val="340458"/>
      </a:dk1>
      <a:lt1>
        <a:sysClr val="window" lastClr="FFFFFF"/>
      </a:lt1>
      <a:dk2>
        <a:srgbClr val="7B05E2"/>
      </a:dk2>
      <a:lt2>
        <a:srgbClr val="FFFFFF"/>
      </a:lt2>
      <a:accent1>
        <a:srgbClr val="FF7BC7"/>
      </a:accent1>
      <a:accent2>
        <a:srgbClr val="FFC0BD"/>
      </a:accent2>
      <a:accent3>
        <a:srgbClr val="FFF31A"/>
      </a:accent3>
      <a:accent4>
        <a:srgbClr val="FBFFAE"/>
      </a:accent4>
      <a:accent5>
        <a:srgbClr val="12F9C1"/>
      </a:accent5>
      <a:accent6>
        <a:srgbClr val="B3FFE6"/>
      </a:accent6>
      <a:hlink>
        <a:srgbClr val="7B05E2"/>
      </a:hlink>
      <a:folHlink>
        <a:srgbClr val="FF7BC7"/>
      </a:folHlink>
    </a:clrScheme>
    <a:fontScheme name="Custom 4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7" id="{B80CD672-5A2F-40F3-B013-DB1B74F6451A}" vid="{A44B7FD5-CC82-4037-959E-356409F3CAAE}"/>
    </a:ext>
  </a:extLst>
</a:theme>
</file>

<file path=ppt/theme/theme5.xml><?xml version="1.0" encoding="utf-8"?>
<a:theme xmlns:a="http://schemas.openxmlformats.org/drawingml/2006/main" name="Main Slides">
  <a:themeElements>
    <a:clrScheme name="Custom 1">
      <a:dk1>
        <a:srgbClr val="340458"/>
      </a:dk1>
      <a:lt1>
        <a:srgbClr val="FFFFFF"/>
      </a:lt1>
      <a:dk2>
        <a:srgbClr val="7B05E2"/>
      </a:dk2>
      <a:lt2>
        <a:srgbClr val="B3FFE6"/>
      </a:lt2>
      <a:accent1>
        <a:srgbClr val="7B05E1"/>
      </a:accent1>
      <a:accent2>
        <a:srgbClr val="12F9C1"/>
      </a:accent2>
      <a:accent3>
        <a:srgbClr val="FFF319"/>
      </a:accent3>
      <a:accent4>
        <a:srgbClr val="FF7BC7"/>
      </a:accent4>
      <a:accent5>
        <a:srgbClr val="FFC0BD"/>
      </a:accent5>
      <a:accent6>
        <a:srgbClr val="FBFFAE"/>
      </a:accent6>
      <a:hlink>
        <a:srgbClr val="7B05E2"/>
      </a:hlink>
      <a:folHlink>
        <a:srgbClr val="330457"/>
      </a:folHlink>
    </a:clrScheme>
    <a:fontScheme name="Custom 4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7" id="{B80CD672-5A2F-40F3-B013-DB1B74F6451A}" vid="{D9D3BCE0-A3EA-4E17-B74B-6AF076CB5334}"/>
    </a:ext>
  </a:extLst>
</a:theme>
</file>

<file path=ppt/theme/theme6.xml><?xml version="1.0" encoding="utf-8"?>
<a:theme xmlns:a="http://schemas.openxmlformats.org/drawingml/2006/main" name="1_Main Slides">
  <a:themeElements>
    <a:clrScheme name="Custom 47">
      <a:dk1>
        <a:srgbClr val="340458"/>
      </a:dk1>
      <a:lt1>
        <a:sysClr val="window" lastClr="FFFFFF"/>
      </a:lt1>
      <a:dk2>
        <a:srgbClr val="7B05E2"/>
      </a:dk2>
      <a:lt2>
        <a:srgbClr val="B3FFE6"/>
      </a:lt2>
      <a:accent1>
        <a:srgbClr val="FFF31A"/>
      </a:accent1>
      <a:accent2>
        <a:srgbClr val="12F9C1"/>
      </a:accent2>
      <a:accent3>
        <a:srgbClr val="FF7BC7"/>
      </a:accent3>
      <a:accent4>
        <a:srgbClr val="FFC0BD"/>
      </a:accent4>
      <a:accent5>
        <a:srgbClr val="FBFFAE"/>
      </a:accent5>
      <a:accent6>
        <a:srgbClr val="7B05E2"/>
      </a:accent6>
      <a:hlink>
        <a:srgbClr val="12F9C1"/>
      </a:hlink>
      <a:folHlink>
        <a:srgbClr val="FFF31A"/>
      </a:folHlink>
    </a:clrScheme>
    <a:fontScheme name="Custom 4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7" id="{B80CD672-5A2F-40F3-B013-DB1B74F6451A}" vid="{7D487495-ACE6-4D1B-95F0-AEB49EBA8127}"/>
    </a:ext>
  </a:extLst>
</a:theme>
</file>

<file path=ppt/theme/theme7.xml><?xml version="1.0" encoding="utf-8"?>
<a:theme xmlns:a="http://schemas.openxmlformats.org/drawingml/2006/main" name="End Slide">
  <a:themeElements>
    <a:clrScheme name="New Scope">
      <a:dk1>
        <a:srgbClr val="340458"/>
      </a:dk1>
      <a:lt1>
        <a:sysClr val="window" lastClr="FFFFFF"/>
      </a:lt1>
      <a:dk2>
        <a:srgbClr val="7B05E2"/>
      </a:dk2>
      <a:lt2>
        <a:srgbClr val="FFFFFF"/>
      </a:lt2>
      <a:accent1>
        <a:srgbClr val="FF7BC7"/>
      </a:accent1>
      <a:accent2>
        <a:srgbClr val="FFC0BD"/>
      </a:accent2>
      <a:accent3>
        <a:srgbClr val="FFF31A"/>
      </a:accent3>
      <a:accent4>
        <a:srgbClr val="FBFFAE"/>
      </a:accent4>
      <a:accent5>
        <a:srgbClr val="12F9C1"/>
      </a:accent5>
      <a:accent6>
        <a:srgbClr val="B3FFE6"/>
      </a:accent6>
      <a:hlink>
        <a:srgbClr val="7B05E2"/>
      </a:hlink>
      <a:folHlink>
        <a:srgbClr val="FF7BC7"/>
      </a:folHlink>
    </a:clrScheme>
    <a:fontScheme name="Custom 4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7" id="{B80CD672-5A2F-40F3-B013-DB1B74F6451A}" vid="{4E736F3A-345A-40FB-B11A-F7930C8B3ECC}"/>
    </a:ext>
  </a:extLst>
</a:theme>
</file>

<file path=ppt/theme/theme8.xml><?xml version="1.0" encoding="utf-8"?>
<a:theme xmlns:a="http://schemas.openxmlformats.org/drawingml/2006/main" name="2_Main Slides">
  <a:themeElements>
    <a:clrScheme name="Custom 47">
      <a:dk1>
        <a:srgbClr val="340458"/>
      </a:dk1>
      <a:lt1>
        <a:sysClr val="window" lastClr="FFFFFF"/>
      </a:lt1>
      <a:dk2>
        <a:srgbClr val="7B05E2"/>
      </a:dk2>
      <a:lt2>
        <a:srgbClr val="B3FFE6"/>
      </a:lt2>
      <a:accent1>
        <a:srgbClr val="FFF31A"/>
      </a:accent1>
      <a:accent2>
        <a:srgbClr val="12F9C1"/>
      </a:accent2>
      <a:accent3>
        <a:srgbClr val="FF7BC7"/>
      </a:accent3>
      <a:accent4>
        <a:srgbClr val="FFC0BD"/>
      </a:accent4>
      <a:accent5>
        <a:srgbClr val="FBFFAE"/>
      </a:accent5>
      <a:accent6>
        <a:srgbClr val="7B05E2"/>
      </a:accent6>
      <a:hlink>
        <a:srgbClr val="12F9C1"/>
      </a:hlink>
      <a:folHlink>
        <a:srgbClr val="FFF31A"/>
      </a:folHlink>
    </a:clrScheme>
    <a:fontScheme name="Custom 4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N_006_Scope_PowerPoint_Template_V2.2EM" id="{BE6AC47C-B647-2341-8ACC-024E180D7214}" vid="{1F516260-19EF-F84A-9F9B-443686BE81F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D5760129B7074091C4FDDA61768DF4" ma:contentTypeVersion="18" ma:contentTypeDescription="Create a new document." ma:contentTypeScope="" ma:versionID="0dc135a9aec9a17a3cc14f8a6b8474e5">
  <xsd:schema xmlns:xsd="http://www.w3.org/2001/XMLSchema" xmlns:xs="http://www.w3.org/2001/XMLSchema" xmlns:p="http://schemas.microsoft.com/office/2006/metadata/properties" xmlns:ns2="30662357-8014-40a8-ac17-ac28c7749419" xmlns:ns3="2b462c41-ccbe-44f6-a83f-63a48018a80e" targetNamespace="http://schemas.microsoft.com/office/2006/metadata/properties" ma:root="true" ma:fieldsID="e41dd3cad2352a40592e170e4e32a3d3" ns2:_="" ns3:_="">
    <xsd:import namespace="30662357-8014-40a8-ac17-ac28c7749419"/>
    <xsd:import namespace="2b462c41-ccbe-44f6-a83f-63a48018a80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Thumbnail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662357-8014-40a8-ac17-ac28c774941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cf66c617-3c19-4bb5-bd95-f5e301c9395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hidden="true" ma:internalName="MediaServiceOCR" ma:readOnly="true">
      <xsd:simpleType>
        <xsd:restriction base="dms:Note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Thumbnail" ma:index="21" nillable="true" ma:displayName="Thumbnail" ma:format="Dropdown" ma:hidden="true" ma:internalName="Thumbnail" ma:readOnly="false">
      <xsd:simpleType>
        <xsd:restriction base="dms:Text">
          <xsd:maxLength value="255"/>
        </xsd:restriction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462c41-ccbe-44f6-a83f-63a48018a80e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d2af7502-53fc-45f1-a59a-ec8fdb2a3504}" ma:internalName="TaxCatchAll" ma:readOnly="false" ma:showField="CatchAllData" ma:web="2b462c41-ccbe-44f6-a83f-63a48018a80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hidden="true" ma:internalName="SharedWithDetail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humbnail xmlns="30662357-8014-40a8-ac17-ac28c7749419" xsi:nil="true"/>
    <TaxCatchAll xmlns="2b462c41-ccbe-44f6-a83f-63a48018a80e" xsi:nil="true"/>
    <lcf76f155ced4ddcb4097134ff3c332f xmlns="30662357-8014-40a8-ac17-ac28c7749419">
      <Terms xmlns="http://schemas.microsoft.com/office/infopath/2007/PartnerControls"/>
    </lcf76f155ced4ddcb4097134ff3c332f>
    <SharedWithUsers xmlns="2b462c41-ccbe-44f6-a83f-63a48018a80e">
      <UserInfo>
        <DisplayName>Frankie Butler</DisplayName>
        <AccountId>10202</AccountId>
        <AccountType/>
      </UserInfo>
      <UserInfo>
        <DisplayName>Ryan Kennedy</DisplayName>
        <AccountId>9125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351714C0-5514-4DEA-BAAD-01E35DC8C6E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A325A84-6D51-43D3-9E55-45BEEA2DD340}">
  <ds:schemaRefs>
    <ds:schemaRef ds:uri="2b462c41-ccbe-44f6-a83f-63a48018a80e"/>
    <ds:schemaRef ds:uri="30662357-8014-40a8-ac17-ac28c774941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2860B2FA-E7D3-48B0-BB7F-FBAFA53EC29D}">
  <ds:schemaRefs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http://purl.org/dc/dcmitype/"/>
    <ds:schemaRef ds:uri="30662357-8014-40a8-ac17-ac28c7749419"/>
    <ds:schemaRef ds:uri="http://purl.org/dc/terms/"/>
    <ds:schemaRef ds:uri="http://schemas.microsoft.com/office/2006/metadata/properties"/>
    <ds:schemaRef ds:uri="http://purl.org/dc/elements/1.1/"/>
    <ds:schemaRef ds:uri="http://schemas.microsoft.com/office/infopath/2007/PartnerControls"/>
    <ds:schemaRef ds:uri="2b462c41-ccbe-44f6-a83f-63a48018a80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Scope PowerPoint template - August 24</Template>
  <TotalTime>51</TotalTime>
  <Words>407</Words>
  <Application>Microsoft Office PowerPoint</Application>
  <PresentationFormat>Widescreen</PresentationFormat>
  <Paragraphs>67</Paragraphs>
  <Slides>11</Slides>
  <Notes>10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Arial</vt:lpstr>
      <vt:lpstr>Calibri</vt:lpstr>
      <vt:lpstr>Cover Slides</vt:lpstr>
      <vt:lpstr>Section Dividers</vt:lpstr>
      <vt:lpstr>Agenda</vt:lpstr>
      <vt:lpstr>Call out sections</vt:lpstr>
      <vt:lpstr>Main Slides</vt:lpstr>
      <vt:lpstr>1_Main Slides</vt:lpstr>
      <vt:lpstr>End Slide</vt:lpstr>
      <vt:lpstr>2_Main Slides</vt:lpstr>
      <vt:lpstr>Introduction and goal setting</vt:lpstr>
      <vt:lpstr>Welcome</vt:lpstr>
      <vt:lpstr>Objectives</vt:lpstr>
      <vt:lpstr>Our role</vt:lpstr>
      <vt:lpstr>Your role</vt:lpstr>
      <vt:lpstr>Intros</vt:lpstr>
      <vt:lpstr>Ground rules</vt:lpstr>
      <vt:lpstr>About Scope</vt:lpstr>
      <vt:lpstr>Be a disability gamechanger</vt:lpstr>
      <vt:lpstr>Scope and employment</vt:lpstr>
      <vt:lpstr>What’s next?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Joel McCormack</dc:creator>
  <cp:lastModifiedBy>Joel McCormack</cp:lastModifiedBy>
  <cp:revision>3</cp:revision>
  <dcterms:created xsi:type="dcterms:W3CDTF">2024-08-23T09:29:37Z</dcterms:created>
  <dcterms:modified xsi:type="dcterms:W3CDTF">2025-03-04T13:58:37Z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0x01010081D5760129B7074091C4FDDA61768DF4</vt:lpwstr>
  </property>
  <property fmtid="{D5CDD505-2E9C-101B-9397-08002B2CF9AE}" pid="3" name="MediaServiceImageTags">
    <vt:lpwstr/>
  </property>
  <property fmtid="{D5CDD505-2E9C-101B-9397-08002B2CF9AE}" pid="4" name="xd_ProgID">
    <vt:lpwstr/>
  </property>
  <property fmtid="{D5CDD505-2E9C-101B-9397-08002B2CF9AE}" pid="5" name="dgfgfd">
    <vt:lpwstr>, </vt:lpwstr>
  </property>
  <property fmtid="{D5CDD505-2E9C-101B-9397-08002B2CF9AE}" pid="6" name="ComplianceAssetId">
    <vt:lpwstr/>
  </property>
  <property fmtid="{D5CDD505-2E9C-101B-9397-08002B2CF9AE}" pid="7" name="TemplateUrl">
    <vt:lpwstr/>
  </property>
  <property fmtid="{D5CDD505-2E9C-101B-9397-08002B2CF9AE}" pid="8" name="_ExtendedDescription">
    <vt:lpwstr/>
  </property>
  <property fmtid="{D5CDD505-2E9C-101B-9397-08002B2CF9AE}" pid="9" name="TriggerFlowInfo">
    <vt:lpwstr/>
  </property>
  <property fmtid="{D5CDD505-2E9C-101B-9397-08002B2CF9AE}" pid="10" name="xd_Signature">
    <vt:bool>false</vt:bool>
  </property>
  <property fmtid="{D5CDD505-2E9C-101B-9397-08002B2CF9AE}" pid="11" name="SharedWithUsers">
    <vt:lpwstr>10202;#Frankie Butler;#9125;#Ryan Kennedy</vt:lpwstr>
  </property>
  <property fmtid="{D5CDD505-2E9C-101B-9397-08002B2CF9AE}" pid="12" name="Order">
    <vt:r8>5600</vt:r8>
  </property>
</Properties>
</file>