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31"/>
  </p:notesMasterIdLst>
  <p:sldIdLst>
    <p:sldId id="260" r:id="rId5"/>
    <p:sldId id="346" r:id="rId6"/>
    <p:sldId id="273" r:id="rId7"/>
    <p:sldId id="341" r:id="rId8"/>
    <p:sldId id="290" r:id="rId9"/>
    <p:sldId id="275" r:id="rId10"/>
    <p:sldId id="343" r:id="rId11"/>
    <p:sldId id="340" r:id="rId12"/>
    <p:sldId id="342" r:id="rId13"/>
    <p:sldId id="324" r:id="rId14"/>
    <p:sldId id="330" r:id="rId15"/>
    <p:sldId id="367" r:id="rId16"/>
    <p:sldId id="331" r:id="rId17"/>
    <p:sldId id="332" r:id="rId18"/>
    <p:sldId id="333" r:id="rId19"/>
    <p:sldId id="334" r:id="rId20"/>
    <p:sldId id="336" r:id="rId21"/>
    <p:sldId id="371" r:id="rId22"/>
    <p:sldId id="320" r:id="rId23"/>
    <p:sldId id="321" r:id="rId24"/>
    <p:sldId id="322" r:id="rId25"/>
    <p:sldId id="326" r:id="rId26"/>
    <p:sldId id="364" r:id="rId27"/>
    <p:sldId id="372" r:id="rId28"/>
    <p:sldId id="323" r:id="rId29"/>
    <p:sldId id="36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029F"/>
    <a:srgbClr val="F6F3FA"/>
    <a:srgbClr val="000000"/>
    <a:srgbClr val="14CAC9"/>
    <a:srgbClr val="340458"/>
    <a:srgbClr val="FED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94AD3C-1465-4E0C-89CD-80B0F9D16B94}" v="1" dt="2023-08-23T09:50:18.9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67333" autoAdjust="0"/>
  </p:normalViewPr>
  <p:slideViewPr>
    <p:cSldViewPr snapToGrid="0">
      <p:cViewPr varScale="1">
        <p:scale>
          <a:sx n="75" d="100"/>
          <a:sy n="75" d="100"/>
        </p:scale>
        <p:origin x="1770" y="66"/>
      </p:cViewPr>
      <p:guideLst/>
    </p:cSldViewPr>
  </p:slideViewPr>
  <p:outlineViewPr>
    <p:cViewPr>
      <p:scale>
        <a:sx n="33" d="100"/>
        <a:sy n="33" d="100"/>
      </p:scale>
      <p:origin x="0" y="-2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Bailey" userId="ccb2fa07-424c-41d7-b4e7-5b09dbc36d76" providerId="ADAL" clId="{CCD37740-98AD-4415-B0A2-64DC49953282}"/>
    <pc:docChg chg="undo custSel addSld delSld modSld sldOrd">
      <pc:chgData name="Emma Bailey" userId="ccb2fa07-424c-41d7-b4e7-5b09dbc36d76" providerId="ADAL" clId="{CCD37740-98AD-4415-B0A2-64DC49953282}" dt="2023-03-21T15:54:06.889" v="1075" actId="20577"/>
      <pc:docMkLst>
        <pc:docMk/>
      </pc:docMkLst>
      <pc:sldChg chg="modSp mod modNotesTx">
        <pc:chgData name="Emma Bailey" userId="ccb2fa07-424c-41d7-b4e7-5b09dbc36d76" providerId="ADAL" clId="{CCD37740-98AD-4415-B0A2-64DC49953282}" dt="2023-03-20T16:14:58.165" v="1" actId="2711"/>
        <pc:sldMkLst>
          <pc:docMk/>
          <pc:sldMk cId="682127982" sldId="260"/>
        </pc:sldMkLst>
        <pc:spChg chg="mod">
          <ac:chgData name="Emma Bailey" userId="ccb2fa07-424c-41d7-b4e7-5b09dbc36d76" providerId="ADAL" clId="{CCD37740-98AD-4415-B0A2-64DC49953282}" dt="2023-03-20T16:14:58.165" v="1" actId="2711"/>
          <ac:spMkLst>
            <pc:docMk/>
            <pc:sldMk cId="682127982" sldId="260"/>
            <ac:spMk id="3" creationId="{E19C8A96-453F-AC46-A075-2F50894115BD}"/>
          </ac:spMkLst>
        </pc:spChg>
      </pc:sldChg>
      <pc:sldChg chg="modSp mod modNotesTx">
        <pc:chgData name="Emma Bailey" userId="ccb2fa07-424c-41d7-b4e7-5b09dbc36d76" providerId="ADAL" clId="{CCD37740-98AD-4415-B0A2-64DC49953282}" dt="2023-03-20T16:35:02.235" v="11" actId="20577"/>
        <pc:sldMkLst>
          <pc:docMk/>
          <pc:sldMk cId="2880058476" sldId="273"/>
        </pc:sldMkLst>
        <pc:spChg chg="mod">
          <ac:chgData name="Emma Bailey" userId="ccb2fa07-424c-41d7-b4e7-5b09dbc36d76" providerId="ADAL" clId="{CCD37740-98AD-4415-B0A2-64DC49953282}" dt="2023-03-20T16:18:39.170" v="7" actId="2711"/>
          <ac:spMkLst>
            <pc:docMk/>
            <pc:sldMk cId="2880058476" sldId="273"/>
            <ac:spMk id="2" creationId="{FE45D99F-5AC7-483A-8FF5-EE358036D8EB}"/>
          </ac:spMkLst>
        </pc:spChg>
        <pc:spChg chg="mod">
          <ac:chgData name="Emma Bailey" userId="ccb2fa07-424c-41d7-b4e7-5b09dbc36d76" providerId="ADAL" clId="{CCD37740-98AD-4415-B0A2-64DC49953282}" dt="2023-03-20T16:18:32.370" v="6" actId="2711"/>
          <ac:spMkLst>
            <pc:docMk/>
            <pc:sldMk cId="2880058476" sldId="273"/>
            <ac:spMk id="14342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5:50:21.093" v="1071" actId="20577"/>
        <pc:sldMkLst>
          <pc:docMk/>
          <pc:sldMk cId="1821755088" sldId="275"/>
        </pc:sldMkLst>
        <pc:spChg chg="mod">
          <ac:chgData name="Emma Bailey" userId="ccb2fa07-424c-41d7-b4e7-5b09dbc36d76" providerId="ADAL" clId="{CCD37740-98AD-4415-B0A2-64DC49953282}" dt="2023-03-20T16:48:52.734" v="41" actId="2711"/>
          <ac:spMkLst>
            <pc:docMk/>
            <pc:sldMk cId="1821755088" sldId="275"/>
            <ac:spMk id="2" creationId="{7C5C1080-806B-4944-929A-4FB2C4248E5A}"/>
          </ac:spMkLst>
        </pc:spChg>
        <pc:spChg chg="mod">
          <ac:chgData name="Emma Bailey" userId="ccb2fa07-424c-41d7-b4e7-5b09dbc36d76" providerId="ADAL" clId="{CCD37740-98AD-4415-B0A2-64DC49953282}" dt="2023-03-20T16:49:00.163" v="44" actId="403"/>
          <ac:spMkLst>
            <pc:docMk/>
            <pc:sldMk cId="1821755088" sldId="275"/>
            <ac:spMk id="11" creationId="{ACAA438F-47D7-49E0-9B80-E7DD4C255F42}"/>
          </ac:spMkLst>
        </pc:spChg>
      </pc:sldChg>
      <pc:sldChg chg="modSp del mod modNotesTx">
        <pc:chgData name="Emma Bailey" userId="ccb2fa07-424c-41d7-b4e7-5b09dbc36d76" providerId="ADAL" clId="{CCD37740-98AD-4415-B0A2-64DC49953282}" dt="2023-03-20T16:46:20.142" v="37" actId="47"/>
        <pc:sldMkLst>
          <pc:docMk/>
          <pc:sldMk cId="3333720037" sldId="288"/>
        </pc:sldMkLst>
        <pc:spChg chg="mod">
          <ac:chgData name="Emma Bailey" userId="ccb2fa07-424c-41d7-b4e7-5b09dbc36d76" providerId="ADAL" clId="{CCD37740-98AD-4415-B0A2-64DC49953282}" dt="2023-03-20T16:15:11.075" v="3" actId="2711"/>
          <ac:spMkLst>
            <pc:docMk/>
            <pc:sldMk cId="3333720037" sldId="288"/>
            <ac:spMk id="2" creationId="{26797C84-CB8A-4A56-BFC7-7A66F67EAFA7}"/>
          </ac:spMkLst>
        </pc:spChg>
        <pc:spChg chg="mod">
          <ac:chgData name="Emma Bailey" userId="ccb2fa07-424c-41d7-b4e7-5b09dbc36d76" providerId="ADAL" clId="{CCD37740-98AD-4415-B0A2-64DC49953282}" dt="2023-03-20T16:15:05.327" v="2" actId="2711"/>
          <ac:spMkLst>
            <pc:docMk/>
            <pc:sldMk cId="3333720037" sldId="288"/>
            <ac:spMk id="3" creationId="{EDBDBE88-2F4E-407E-881C-898C006849F5}"/>
          </ac:spMkLst>
        </pc:spChg>
      </pc:sldChg>
      <pc:sldChg chg="modSp add del mod modNotesTx">
        <pc:chgData name="Emma Bailey" userId="ccb2fa07-424c-41d7-b4e7-5b09dbc36d76" providerId="ADAL" clId="{CCD37740-98AD-4415-B0A2-64DC49953282}" dt="2023-03-20T16:42:43.904" v="34" actId="47"/>
        <pc:sldMkLst>
          <pc:docMk/>
          <pc:sldMk cId="229441035" sldId="290"/>
        </pc:sldMkLst>
        <pc:spChg chg="mod">
          <ac:chgData name="Emma Bailey" userId="ccb2fa07-424c-41d7-b4e7-5b09dbc36d76" providerId="ADAL" clId="{CCD37740-98AD-4415-B0A2-64DC49953282}" dt="2023-03-20T16:35:09.750" v="12" actId="2711"/>
          <ac:spMkLst>
            <pc:docMk/>
            <pc:sldMk cId="229441035" sldId="290"/>
            <ac:spMk id="2" creationId="{16656128-1208-47AB-B42A-ACBC3BEC1D10}"/>
          </ac:spMkLst>
        </pc:spChg>
        <pc:spChg chg="mod">
          <ac:chgData name="Emma Bailey" userId="ccb2fa07-424c-41d7-b4e7-5b09dbc36d76" providerId="ADAL" clId="{CCD37740-98AD-4415-B0A2-64DC49953282}" dt="2023-03-20T16:35:36.187" v="18" actId="1076"/>
          <ac:spMkLst>
            <pc:docMk/>
            <pc:sldMk cId="229441035" sldId="290"/>
            <ac:spMk id="7172" creationId="{00000000-0000-0000-0000-000000000000}"/>
          </ac:spMkLst>
        </pc:spChg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1414103217" sldId="320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1045439624" sldId="321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2238822158" sldId="322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1786044060" sldId="323"/>
        </pc:sldMkLst>
      </pc:sldChg>
      <pc:sldChg chg="modSp mod modAnim modNotesTx">
        <pc:chgData name="Emma Bailey" userId="ccb2fa07-424c-41d7-b4e7-5b09dbc36d76" providerId="ADAL" clId="{CCD37740-98AD-4415-B0A2-64DC49953282}" dt="2023-03-21T15:43:38.923" v="998" actId="404"/>
        <pc:sldMkLst>
          <pc:docMk/>
          <pc:sldMk cId="1021870073" sldId="324"/>
        </pc:sldMkLst>
        <pc:spChg chg="mod">
          <ac:chgData name="Emma Bailey" userId="ccb2fa07-424c-41d7-b4e7-5b09dbc36d76" providerId="ADAL" clId="{CCD37740-98AD-4415-B0A2-64DC49953282}" dt="2023-03-21T14:36:47.576" v="453" actId="2711"/>
          <ac:spMkLst>
            <pc:docMk/>
            <pc:sldMk cId="1021870073" sldId="324"/>
            <ac:spMk id="2" creationId="{CB63FF4A-3263-4E5A-A447-BBA83DAA0E3C}"/>
          </ac:spMkLst>
        </pc:spChg>
        <pc:spChg chg="mod">
          <ac:chgData name="Emma Bailey" userId="ccb2fa07-424c-41d7-b4e7-5b09dbc36d76" providerId="ADAL" clId="{CCD37740-98AD-4415-B0A2-64DC49953282}" dt="2023-03-21T15:43:38.923" v="998" actId="404"/>
          <ac:spMkLst>
            <pc:docMk/>
            <pc:sldMk cId="1021870073" sldId="324"/>
            <ac:spMk id="8195" creationId="{00000000-0000-0000-0000-000000000000}"/>
          </ac:spMkLst>
        </pc:spChg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1375729877" sldId="325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1706726166" sldId="326"/>
        </pc:sldMkLst>
      </pc:sldChg>
      <pc:sldChg chg="del">
        <pc:chgData name="Emma Bailey" userId="ccb2fa07-424c-41d7-b4e7-5b09dbc36d76" providerId="ADAL" clId="{CCD37740-98AD-4415-B0A2-64DC49953282}" dt="2023-03-21T14:42:21.933" v="470" actId="47"/>
        <pc:sldMkLst>
          <pc:docMk/>
          <pc:sldMk cId="977852310" sldId="328"/>
        </pc:sldMkLst>
      </pc:sldChg>
      <pc:sldChg chg="modSp del mod modNotesTx">
        <pc:chgData name="Emma Bailey" userId="ccb2fa07-424c-41d7-b4e7-5b09dbc36d76" providerId="ADAL" clId="{CCD37740-98AD-4415-B0A2-64DC49953282}" dt="2023-03-21T15:35:37.179" v="993" actId="47"/>
        <pc:sldMkLst>
          <pc:docMk/>
          <pc:sldMk cId="4014483264" sldId="329"/>
        </pc:sldMkLst>
        <pc:spChg chg="mod">
          <ac:chgData name="Emma Bailey" userId="ccb2fa07-424c-41d7-b4e7-5b09dbc36d76" providerId="ADAL" clId="{CCD37740-98AD-4415-B0A2-64DC49953282}" dt="2023-03-21T14:45:20.119" v="528" actId="20577"/>
          <ac:spMkLst>
            <pc:docMk/>
            <pc:sldMk cId="4014483264" sldId="329"/>
            <ac:spMk id="2" creationId="{6646F1A7-93CE-48B5-858B-64685D518642}"/>
          </ac:spMkLst>
        </pc:spChg>
        <pc:spChg chg="mod">
          <ac:chgData name="Emma Bailey" userId="ccb2fa07-424c-41d7-b4e7-5b09dbc36d76" providerId="ADAL" clId="{CCD37740-98AD-4415-B0A2-64DC49953282}" dt="2023-03-21T14:43:43.498" v="480" actId="6549"/>
          <ac:spMkLst>
            <pc:docMk/>
            <pc:sldMk cId="4014483264" sldId="329"/>
            <ac:spMk id="8195" creationId="{00000000-0000-0000-0000-000000000000}"/>
          </ac:spMkLst>
        </pc:spChg>
      </pc:sldChg>
      <pc:sldChg chg="modSp mod ord modNotesTx">
        <pc:chgData name="Emma Bailey" userId="ccb2fa07-424c-41d7-b4e7-5b09dbc36d76" providerId="ADAL" clId="{CCD37740-98AD-4415-B0A2-64DC49953282}" dt="2023-03-21T14:48:41.781" v="563"/>
        <pc:sldMkLst>
          <pc:docMk/>
          <pc:sldMk cId="255011218" sldId="330"/>
        </pc:sldMkLst>
        <pc:spChg chg="mod">
          <ac:chgData name="Emma Bailey" userId="ccb2fa07-424c-41d7-b4e7-5b09dbc36d76" providerId="ADAL" clId="{CCD37740-98AD-4415-B0A2-64DC49953282}" dt="2023-03-21T14:45:33.441" v="529" actId="2711"/>
          <ac:spMkLst>
            <pc:docMk/>
            <pc:sldMk cId="255011218" sldId="330"/>
            <ac:spMk id="11" creationId="{01BD0288-A66D-4FA9-AA09-E7A660DB27CD}"/>
          </ac:spMkLst>
        </pc:spChg>
        <pc:spChg chg="mod">
          <ac:chgData name="Emma Bailey" userId="ccb2fa07-424c-41d7-b4e7-5b09dbc36d76" providerId="ADAL" clId="{CCD37740-98AD-4415-B0A2-64DC49953282}" dt="2023-03-21T14:45:49.589" v="534" actId="1076"/>
          <ac:spMkLst>
            <pc:docMk/>
            <pc:sldMk cId="255011218" sldId="330"/>
            <ac:spMk id="8195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5:39:46.379" v="995" actId="2711"/>
        <pc:sldMkLst>
          <pc:docMk/>
          <pc:sldMk cId="1768610378" sldId="331"/>
        </pc:sldMkLst>
        <pc:spChg chg="mod">
          <ac:chgData name="Emma Bailey" userId="ccb2fa07-424c-41d7-b4e7-5b09dbc36d76" providerId="ADAL" clId="{CCD37740-98AD-4415-B0A2-64DC49953282}" dt="2023-03-21T15:39:41.583" v="994" actId="2711"/>
          <ac:spMkLst>
            <pc:docMk/>
            <pc:sldMk cId="1768610378" sldId="331"/>
            <ac:spMk id="2" creationId="{8B4E7958-A324-40EA-98BC-E8038874DAEB}"/>
          </ac:spMkLst>
        </pc:spChg>
        <pc:spChg chg="mod">
          <ac:chgData name="Emma Bailey" userId="ccb2fa07-424c-41d7-b4e7-5b09dbc36d76" providerId="ADAL" clId="{CCD37740-98AD-4415-B0A2-64DC49953282}" dt="2023-03-21T15:39:46.379" v="995" actId="2711"/>
          <ac:spMkLst>
            <pc:docMk/>
            <pc:sldMk cId="1768610378" sldId="331"/>
            <ac:spMk id="8195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5:53:59.346" v="1074" actId="20577"/>
        <pc:sldMkLst>
          <pc:docMk/>
          <pc:sldMk cId="2417830897" sldId="332"/>
        </pc:sldMkLst>
        <pc:spChg chg="mod">
          <ac:chgData name="Emma Bailey" userId="ccb2fa07-424c-41d7-b4e7-5b09dbc36d76" providerId="ADAL" clId="{CCD37740-98AD-4415-B0A2-64DC49953282}" dt="2023-03-21T14:53:18.745" v="565" actId="2711"/>
          <ac:spMkLst>
            <pc:docMk/>
            <pc:sldMk cId="2417830897" sldId="332"/>
            <ac:spMk id="2" creationId="{3FF098D0-95FB-4B03-ACD1-086C60BADA07}"/>
          </ac:spMkLst>
        </pc:spChg>
        <pc:spChg chg="mod">
          <ac:chgData name="Emma Bailey" userId="ccb2fa07-424c-41d7-b4e7-5b09dbc36d76" providerId="ADAL" clId="{CCD37740-98AD-4415-B0A2-64DC49953282}" dt="2023-03-21T14:53:34.188" v="571" actId="403"/>
          <ac:spMkLst>
            <pc:docMk/>
            <pc:sldMk cId="2417830897" sldId="332"/>
            <ac:spMk id="8195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4:54:32.705" v="577" actId="20577"/>
        <pc:sldMkLst>
          <pc:docMk/>
          <pc:sldMk cId="539182596" sldId="333"/>
        </pc:sldMkLst>
        <pc:spChg chg="mod">
          <ac:chgData name="Emma Bailey" userId="ccb2fa07-424c-41d7-b4e7-5b09dbc36d76" providerId="ADAL" clId="{CCD37740-98AD-4415-B0A2-64DC49953282}" dt="2023-03-21T14:53:41.353" v="572" actId="2711"/>
          <ac:spMkLst>
            <pc:docMk/>
            <pc:sldMk cId="539182596" sldId="333"/>
            <ac:spMk id="2" creationId="{5EDC6D22-C4F9-43CE-B70C-39A1B0BD6F65}"/>
          </ac:spMkLst>
        </pc:spChg>
        <pc:spChg chg="mod">
          <ac:chgData name="Emma Bailey" userId="ccb2fa07-424c-41d7-b4e7-5b09dbc36d76" providerId="ADAL" clId="{CCD37740-98AD-4415-B0A2-64DC49953282}" dt="2023-03-21T14:53:51.315" v="576" actId="403"/>
          <ac:spMkLst>
            <pc:docMk/>
            <pc:sldMk cId="539182596" sldId="333"/>
            <ac:spMk id="3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4:55:21.973" v="590" actId="20577"/>
        <pc:sldMkLst>
          <pc:docMk/>
          <pc:sldMk cId="2121405793" sldId="334"/>
        </pc:sldMkLst>
        <pc:spChg chg="mod">
          <ac:chgData name="Emma Bailey" userId="ccb2fa07-424c-41d7-b4e7-5b09dbc36d76" providerId="ADAL" clId="{CCD37740-98AD-4415-B0A2-64DC49953282}" dt="2023-03-21T14:54:44.881" v="578" actId="2711"/>
          <ac:spMkLst>
            <pc:docMk/>
            <pc:sldMk cId="2121405793" sldId="334"/>
            <ac:spMk id="2" creationId="{9CBDAE87-8688-4FFA-8101-1E9B3AA7CB1E}"/>
          </ac:spMkLst>
        </pc:spChg>
        <pc:spChg chg="mod">
          <ac:chgData name="Emma Bailey" userId="ccb2fa07-424c-41d7-b4e7-5b09dbc36d76" providerId="ADAL" clId="{CCD37740-98AD-4415-B0A2-64DC49953282}" dt="2023-03-21T14:55:03.276" v="587" actId="20577"/>
          <ac:spMkLst>
            <pc:docMk/>
            <pc:sldMk cId="2121405793" sldId="334"/>
            <ac:spMk id="3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5:54:06.889" v="1075" actId="20577"/>
        <pc:sldMkLst>
          <pc:docMk/>
          <pc:sldMk cId="3941753101" sldId="336"/>
        </pc:sldMkLst>
        <pc:spChg chg="mod">
          <ac:chgData name="Emma Bailey" userId="ccb2fa07-424c-41d7-b4e7-5b09dbc36d76" providerId="ADAL" clId="{CCD37740-98AD-4415-B0A2-64DC49953282}" dt="2023-03-21T14:58:03.561" v="638" actId="2711"/>
          <ac:spMkLst>
            <pc:docMk/>
            <pc:sldMk cId="3941753101" sldId="336"/>
            <ac:spMk id="2" creationId="{1508A43D-D0E2-48C1-9ADB-3F72911A7A2E}"/>
          </ac:spMkLst>
        </pc:spChg>
        <pc:spChg chg="mod">
          <ac:chgData name="Emma Bailey" userId="ccb2fa07-424c-41d7-b4e7-5b09dbc36d76" providerId="ADAL" clId="{CCD37740-98AD-4415-B0A2-64DC49953282}" dt="2023-03-21T14:58:09.105" v="639" actId="2711"/>
          <ac:spMkLst>
            <pc:docMk/>
            <pc:sldMk cId="3941753101" sldId="336"/>
            <ac:spMk id="14342" creationId="{00000000-0000-0000-0000-000000000000}"/>
          </ac:spMkLst>
        </pc:spChg>
      </pc:sldChg>
      <pc:sldChg chg="addSp delSp modSp mod modAnim modNotesTx">
        <pc:chgData name="Emma Bailey" userId="ccb2fa07-424c-41d7-b4e7-5b09dbc36d76" providerId="ADAL" clId="{CCD37740-98AD-4415-B0A2-64DC49953282}" dt="2023-03-21T15:49:31.251" v="1064" actId="478"/>
        <pc:sldMkLst>
          <pc:docMk/>
          <pc:sldMk cId="3327134158" sldId="340"/>
        </pc:sldMkLst>
        <pc:spChg chg="add del mod">
          <ac:chgData name="Emma Bailey" userId="ccb2fa07-424c-41d7-b4e7-5b09dbc36d76" providerId="ADAL" clId="{CCD37740-98AD-4415-B0A2-64DC49953282}" dt="2023-03-20T16:59:37.103" v="231" actId="767"/>
          <ac:spMkLst>
            <pc:docMk/>
            <pc:sldMk cId="3327134158" sldId="340"/>
            <ac:spMk id="2" creationId="{E4C21FC1-6E99-C2E1-66A3-C0B358DF447D}"/>
          </ac:spMkLst>
        </pc:spChg>
        <pc:spChg chg="add mod">
          <ac:chgData name="Emma Bailey" userId="ccb2fa07-424c-41d7-b4e7-5b09dbc36d76" providerId="ADAL" clId="{CCD37740-98AD-4415-B0A2-64DC49953282}" dt="2023-03-20T17:00:35.450" v="331" actId="403"/>
          <ac:spMkLst>
            <pc:docMk/>
            <pc:sldMk cId="3327134158" sldId="340"/>
            <ac:spMk id="3" creationId="{CC32145C-E5BE-563E-9DEF-17277DBA5CBD}"/>
          </ac:spMkLst>
        </pc:spChg>
        <pc:spChg chg="add del mod">
          <ac:chgData name="Emma Bailey" userId="ccb2fa07-424c-41d7-b4e7-5b09dbc36d76" providerId="ADAL" clId="{CCD37740-98AD-4415-B0A2-64DC49953282}" dt="2023-03-21T15:49:31.251" v="1064" actId="478"/>
          <ac:spMkLst>
            <pc:docMk/>
            <pc:sldMk cId="3327134158" sldId="340"/>
            <ac:spMk id="4" creationId="{B1334D17-7E4F-4185-B1AF-AE4DD252AA91}"/>
          </ac:spMkLst>
        </pc:spChg>
        <pc:spChg chg="mod">
          <ac:chgData name="Emma Bailey" userId="ccb2fa07-424c-41d7-b4e7-5b09dbc36d76" providerId="ADAL" clId="{CCD37740-98AD-4415-B0A2-64DC49953282}" dt="2023-03-20T17:05:22.842" v="451" actId="20577"/>
          <ac:spMkLst>
            <pc:docMk/>
            <pc:sldMk cId="3327134158" sldId="340"/>
            <ac:spMk id="5" creationId="{ECEB0254-500B-4A3A-AD0C-B40202D90ADA}"/>
          </ac:spMkLst>
        </pc:spChg>
        <pc:spChg chg="add mod">
          <ac:chgData name="Emma Bailey" userId="ccb2fa07-424c-41d7-b4e7-5b09dbc36d76" providerId="ADAL" clId="{CCD37740-98AD-4415-B0A2-64DC49953282}" dt="2023-03-20T17:01:45.649" v="419" actId="403"/>
          <ac:spMkLst>
            <pc:docMk/>
            <pc:sldMk cId="3327134158" sldId="340"/>
            <ac:spMk id="6" creationId="{CCEDDF3C-AA09-20AA-74FA-9390715F2CE4}"/>
          </ac:spMkLst>
        </pc:spChg>
      </pc:sldChg>
      <pc:sldChg chg="modSp mod ord modAnim modNotesTx">
        <pc:chgData name="Emma Bailey" userId="ccb2fa07-424c-41d7-b4e7-5b09dbc36d76" providerId="ADAL" clId="{CCD37740-98AD-4415-B0A2-64DC49953282}" dt="2023-03-21T15:50:08.465" v="1070" actId="20577"/>
        <pc:sldMkLst>
          <pc:docMk/>
          <pc:sldMk cId="1051295256" sldId="341"/>
        </pc:sldMkLst>
        <pc:spChg chg="mod">
          <ac:chgData name="Emma Bailey" userId="ccb2fa07-424c-41d7-b4e7-5b09dbc36d76" providerId="ADAL" clId="{CCD37740-98AD-4415-B0A2-64DC49953282}" dt="2023-03-21T15:50:08.465" v="1070" actId="20577"/>
          <ac:spMkLst>
            <pc:docMk/>
            <pc:sldMk cId="1051295256" sldId="341"/>
            <ac:spMk id="2" creationId="{379357B6-CF48-4C24-BBEC-88E322544B44}"/>
          </ac:spMkLst>
        </pc:spChg>
        <pc:spChg chg="mod">
          <ac:chgData name="Emma Bailey" userId="ccb2fa07-424c-41d7-b4e7-5b09dbc36d76" providerId="ADAL" clId="{CCD37740-98AD-4415-B0A2-64DC49953282}" dt="2023-03-20T16:38:14.694" v="31" actId="207"/>
          <ac:spMkLst>
            <pc:docMk/>
            <pc:sldMk cId="1051295256" sldId="341"/>
            <ac:spMk id="8195" creationId="{00000000-0000-0000-0000-000000000000}"/>
          </ac:spMkLst>
        </pc:spChg>
      </pc:sldChg>
      <pc:sldChg chg="modSp add mod ord modNotesTx">
        <pc:chgData name="Emma Bailey" userId="ccb2fa07-424c-41d7-b4e7-5b09dbc36d76" providerId="ADAL" clId="{CCD37740-98AD-4415-B0A2-64DC49953282}" dt="2023-03-21T15:08:09.183" v="819" actId="20577"/>
        <pc:sldMkLst>
          <pc:docMk/>
          <pc:sldMk cId="3079157989" sldId="342"/>
        </pc:sldMkLst>
        <pc:spChg chg="mod">
          <ac:chgData name="Emma Bailey" userId="ccb2fa07-424c-41d7-b4e7-5b09dbc36d76" providerId="ADAL" clId="{CCD37740-98AD-4415-B0A2-64DC49953282}" dt="2023-03-21T15:08:09.183" v="819" actId="20577"/>
          <ac:spMkLst>
            <pc:docMk/>
            <pc:sldMk cId="3079157989" sldId="342"/>
            <ac:spMk id="3" creationId="{00000000-0000-0000-0000-000000000000}"/>
          </ac:spMkLst>
        </pc:spChg>
        <pc:spChg chg="mod">
          <ac:chgData name="Emma Bailey" userId="ccb2fa07-424c-41d7-b4e7-5b09dbc36d76" providerId="ADAL" clId="{CCD37740-98AD-4415-B0A2-64DC49953282}" dt="2023-03-21T15:06:23.870" v="811" actId="20577"/>
          <ac:spMkLst>
            <pc:docMk/>
            <pc:sldMk cId="3079157989" sldId="342"/>
            <ac:spMk id="6" creationId="{102D07EC-ED5B-4B7D-89B3-35BECE61BCC3}"/>
          </ac:spMkLst>
        </pc:spChg>
      </pc:sldChg>
      <pc:sldChg chg="del">
        <pc:chgData name="Emma Bailey" userId="ccb2fa07-424c-41d7-b4e7-5b09dbc36d76" providerId="ADAL" clId="{CCD37740-98AD-4415-B0A2-64DC49953282}" dt="2023-03-20T16:54:44.448" v="173" actId="2696"/>
        <pc:sldMkLst>
          <pc:docMk/>
          <pc:sldMk cId="3901707946" sldId="342"/>
        </pc:sldMkLst>
      </pc:sldChg>
      <pc:sldChg chg="modSp mod modNotesTx">
        <pc:chgData name="Emma Bailey" userId="ccb2fa07-424c-41d7-b4e7-5b09dbc36d76" providerId="ADAL" clId="{CCD37740-98AD-4415-B0A2-64DC49953282}" dt="2023-03-21T15:53:50.497" v="1072" actId="20577"/>
        <pc:sldMkLst>
          <pc:docMk/>
          <pc:sldMk cId="3043539665" sldId="343"/>
        </pc:sldMkLst>
        <pc:spChg chg="mod">
          <ac:chgData name="Emma Bailey" userId="ccb2fa07-424c-41d7-b4e7-5b09dbc36d76" providerId="ADAL" clId="{CCD37740-98AD-4415-B0A2-64DC49953282}" dt="2023-03-20T16:55:00.025" v="175" actId="2711"/>
          <ac:spMkLst>
            <pc:docMk/>
            <pc:sldMk cId="3043539665" sldId="343"/>
            <ac:spMk id="2" creationId="{0E876580-2400-4AC4-9037-65699971FBC7}"/>
          </ac:spMkLst>
        </pc:spChg>
        <pc:spChg chg="mod">
          <ac:chgData name="Emma Bailey" userId="ccb2fa07-424c-41d7-b4e7-5b09dbc36d76" providerId="ADAL" clId="{CCD37740-98AD-4415-B0A2-64DC49953282}" dt="2023-03-20T16:55:15.243" v="180" actId="1076"/>
          <ac:spMkLst>
            <pc:docMk/>
            <pc:sldMk cId="3043539665" sldId="343"/>
            <ac:spMk id="8195" creationId="{00000000-0000-0000-0000-000000000000}"/>
          </ac:spMkLst>
        </pc:spChg>
      </pc:sldChg>
      <pc:sldChg chg="del">
        <pc:chgData name="Emma Bailey" userId="ccb2fa07-424c-41d7-b4e7-5b09dbc36d76" providerId="ADAL" clId="{CCD37740-98AD-4415-B0A2-64DC49953282}" dt="2023-03-20T16:20:34.978" v="10" actId="47"/>
        <pc:sldMkLst>
          <pc:docMk/>
          <pc:sldMk cId="2978502780" sldId="344"/>
        </pc:sldMkLst>
      </pc:sldChg>
      <pc:sldChg chg="del">
        <pc:chgData name="Emma Bailey" userId="ccb2fa07-424c-41d7-b4e7-5b09dbc36d76" providerId="ADAL" clId="{CCD37740-98AD-4415-B0A2-64DC49953282}" dt="2023-03-20T16:20:33.930" v="9" actId="47"/>
        <pc:sldMkLst>
          <pc:docMk/>
          <pc:sldMk cId="2686842549" sldId="345"/>
        </pc:sldMkLst>
      </pc:sldChg>
      <pc:sldChg chg="add del">
        <pc:chgData name="Emma Bailey" userId="ccb2fa07-424c-41d7-b4e7-5b09dbc36d76" providerId="ADAL" clId="{CCD37740-98AD-4415-B0A2-64DC49953282}" dt="2023-03-20T16:43:13.540" v="36" actId="47"/>
        <pc:sldMkLst>
          <pc:docMk/>
          <pc:sldMk cId="1815802486" sldId="346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2288124983" sldId="364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4121511907" sldId="365"/>
        </pc:sldMkLst>
      </pc:sldChg>
      <pc:sldChg chg="addSp delSp modSp add mod modAnim">
        <pc:chgData name="Emma Bailey" userId="ccb2fa07-424c-41d7-b4e7-5b09dbc36d76" providerId="ADAL" clId="{CCD37740-98AD-4415-B0A2-64DC49953282}" dt="2023-03-20T16:50:45.089" v="172" actId="255"/>
        <pc:sldMkLst>
          <pc:docMk/>
          <pc:sldMk cId="1370235940" sldId="366"/>
        </pc:sldMkLst>
        <pc:spChg chg="mod">
          <ac:chgData name="Emma Bailey" userId="ccb2fa07-424c-41d7-b4e7-5b09dbc36d76" providerId="ADAL" clId="{CCD37740-98AD-4415-B0A2-64DC49953282}" dt="2023-03-20T16:49:19.739" v="51" actId="20577"/>
          <ac:spMkLst>
            <pc:docMk/>
            <pc:sldMk cId="1370235940" sldId="366"/>
            <ac:spMk id="2" creationId="{379357B6-CF48-4C24-BBEC-88E322544B44}"/>
          </ac:spMkLst>
        </pc:spChg>
        <pc:spChg chg="del">
          <ac:chgData name="Emma Bailey" userId="ccb2fa07-424c-41d7-b4e7-5b09dbc36d76" providerId="ADAL" clId="{CCD37740-98AD-4415-B0A2-64DC49953282}" dt="2023-03-20T16:49:22.343" v="52" actId="478"/>
          <ac:spMkLst>
            <pc:docMk/>
            <pc:sldMk cId="1370235940" sldId="366"/>
            <ac:spMk id="8195" creationId="{00000000-0000-0000-0000-000000000000}"/>
          </ac:spMkLst>
        </pc:spChg>
        <pc:graphicFrameChg chg="add mod modGraphic">
          <ac:chgData name="Emma Bailey" userId="ccb2fa07-424c-41d7-b4e7-5b09dbc36d76" providerId="ADAL" clId="{CCD37740-98AD-4415-B0A2-64DC49953282}" dt="2023-03-20T16:50:45.089" v="172" actId="255"/>
          <ac:graphicFrameMkLst>
            <pc:docMk/>
            <pc:sldMk cId="1370235940" sldId="366"/>
            <ac:graphicFrameMk id="3" creationId="{A91937EA-F922-2F34-9BA0-85B9F63B531F}"/>
          </ac:graphicFrameMkLst>
        </pc:graphicFrameChg>
      </pc:sldChg>
      <pc:sldChg chg="add del">
        <pc:chgData name="Emma Bailey" userId="ccb2fa07-424c-41d7-b4e7-5b09dbc36d76" providerId="ADAL" clId="{CCD37740-98AD-4415-B0A2-64DC49953282}" dt="2023-03-21T14:47:49.365" v="537"/>
        <pc:sldMkLst>
          <pc:docMk/>
          <pc:sldMk cId="574276338" sldId="367"/>
        </pc:sldMkLst>
      </pc:sldChg>
      <pc:sldChg chg="modSp add mod">
        <pc:chgData name="Emma Bailey" userId="ccb2fa07-424c-41d7-b4e7-5b09dbc36d76" providerId="ADAL" clId="{CCD37740-98AD-4415-B0A2-64DC49953282}" dt="2023-03-21T15:43:57.966" v="1000" actId="20577"/>
        <pc:sldMkLst>
          <pc:docMk/>
          <pc:sldMk cId="3974155261" sldId="367"/>
        </pc:sldMkLst>
        <pc:spChg chg="mod">
          <ac:chgData name="Emma Bailey" userId="ccb2fa07-424c-41d7-b4e7-5b09dbc36d76" providerId="ADAL" clId="{CCD37740-98AD-4415-B0A2-64DC49953282}" dt="2023-03-21T15:43:57.966" v="1000" actId="20577"/>
          <ac:spMkLst>
            <pc:docMk/>
            <pc:sldMk cId="3974155261" sldId="367"/>
            <ac:spMk id="2" creationId="{16656128-1208-47AB-B42A-ACBC3BEC1D10}"/>
          </ac:spMkLst>
        </pc:spChg>
        <pc:spChg chg="mod">
          <ac:chgData name="Emma Bailey" userId="ccb2fa07-424c-41d7-b4e7-5b09dbc36d76" providerId="ADAL" clId="{CCD37740-98AD-4415-B0A2-64DC49953282}" dt="2023-03-21T15:04:00.792" v="807" actId="20577"/>
          <ac:spMkLst>
            <pc:docMk/>
            <pc:sldMk cId="3974155261" sldId="367"/>
            <ac:spMk id="7172" creationId="{00000000-0000-0000-0000-000000000000}"/>
          </ac:spMkLst>
        </pc:spChg>
      </pc:sldChg>
      <pc:sldChg chg="addSp delSp modSp add del mod modNotesTx">
        <pc:chgData name="Emma Bailey" userId="ccb2fa07-424c-41d7-b4e7-5b09dbc36d76" providerId="ADAL" clId="{CCD37740-98AD-4415-B0A2-64DC49953282}" dt="2023-03-21T15:35:34.507" v="992" actId="47"/>
        <pc:sldMkLst>
          <pc:docMk/>
          <pc:sldMk cId="3410886597" sldId="368"/>
        </pc:sldMkLst>
        <pc:spChg chg="mod">
          <ac:chgData name="Emma Bailey" userId="ccb2fa07-424c-41d7-b4e7-5b09dbc36d76" providerId="ADAL" clId="{CCD37740-98AD-4415-B0A2-64DC49953282}" dt="2023-03-21T15:33:39.662" v="973" actId="20577"/>
          <ac:spMkLst>
            <pc:docMk/>
            <pc:sldMk cId="3410886597" sldId="368"/>
            <ac:spMk id="2" creationId="{9CBDAE87-8688-4FFA-8101-1E9B3AA7CB1E}"/>
          </ac:spMkLst>
        </pc:spChg>
        <pc:spChg chg="del mod">
          <ac:chgData name="Emma Bailey" userId="ccb2fa07-424c-41d7-b4e7-5b09dbc36d76" providerId="ADAL" clId="{CCD37740-98AD-4415-B0A2-64DC49953282}" dt="2023-03-21T14:55:50.649" v="611"/>
          <ac:spMkLst>
            <pc:docMk/>
            <pc:sldMk cId="3410886597" sldId="368"/>
            <ac:spMk id="3" creationId="{00000000-0000-0000-0000-000000000000}"/>
          </ac:spMkLst>
        </pc:spChg>
        <pc:spChg chg="add mod">
          <ac:chgData name="Emma Bailey" userId="ccb2fa07-424c-41d7-b4e7-5b09dbc36d76" providerId="ADAL" clId="{CCD37740-98AD-4415-B0A2-64DC49953282}" dt="2023-03-21T14:56:39.554" v="628" actId="20577"/>
          <ac:spMkLst>
            <pc:docMk/>
            <pc:sldMk cId="3410886597" sldId="368"/>
            <ac:spMk id="5" creationId="{52BB9042-389A-8887-7FDB-8F12936066C6}"/>
          </ac:spMkLst>
        </pc:spChg>
      </pc:sldChg>
      <pc:sldChg chg="addSp delSp modSp add mod ord modAnim">
        <pc:chgData name="Emma Bailey" userId="ccb2fa07-424c-41d7-b4e7-5b09dbc36d76" providerId="ADAL" clId="{CCD37740-98AD-4415-B0A2-64DC49953282}" dt="2023-03-21T15:49:35.992" v="1065" actId="962"/>
        <pc:sldMkLst>
          <pc:docMk/>
          <pc:sldMk cId="1641657874" sldId="369"/>
        </pc:sldMkLst>
        <pc:spChg chg="mod">
          <ac:chgData name="Emma Bailey" userId="ccb2fa07-424c-41d7-b4e7-5b09dbc36d76" providerId="ADAL" clId="{CCD37740-98AD-4415-B0A2-64DC49953282}" dt="2023-03-21T15:01:05.523" v="693" actId="20577"/>
          <ac:spMkLst>
            <pc:docMk/>
            <pc:sldMk cId="1641657874" sldId="369"/>
            <ac:spMk id="2" creationId="{5EDC6D22-C4F9-43CE-B70C-39A1B0BD6F65}"/>
          </ac:spMkLst>
        </pc:spChg>
        <pc:spChg chg="del">
          <ac:chgData name="Emma Bailey" userId="ccb2fa07-424c-41d7-b4e7-5b09dbc36d76" providerId="ADAL" clId="{CCD37740-98AD-4415-B0A2-64DC49953282}" dt="2023-03-21T14:58:38.417" v="643" actId="478"/>
          <ac:spMkLst>
            <pc:docMk/>
            <pc:sldMk cId="1641657874" sldId="369"/>
            <ac:spMk id="3" creationId="{00000000-0000-0000-0000-000000000000}"/>
          </ac:spMkLst>
        </pc:spChg>
        <pc:spChg chg="add mod">
          <ac:chgData name="Emma Bailey" userId="ccb2fa07-424c-41d7-b4e7-5b09dbc36d76" providerId="ADAL" clId="{CCD37740-98AD-4415-B0A2-64DC49953282}" dt="2023-03-21T15:25:27.210" v="956" actId="1076"/>
          <ac:spMkLst>
            <pc:docMk/>
            <pc:sldMk cId="1641657874" sldId="369"/>
            <ac:spMk id="6" creationId="{602E7C70-D8EC-B7BF-7C15-5712348AE671}"/>
          </ac:spMkLst>
        </pc:spChg>
        <pc:spChg chg="add mod">
          <ac:chgData name="Emma Bailey" userId="ccb2fa07-424c-41d7-b4e7-5b09dbc36d76" providerId="ADAL" clId="{CCD37740-98AD-4415-B0A2-64DC49953282}" dt="2023-03-21T15:25:27.210" v="956" actId="1076"/>
          <ac:spMkLst>
            <pc:docMk/>
            <pc:sldMk cId="1641657874" sldId="369"/>
            <ac:spMk id="7" creationId="{13B9C52F-5343-A911-3E85-3A6A47F5CC08}"/>
          </ac:spMkLst>
        </pc:spChg>
        <pc:spChg chg="add mod">
          <ac:chgData name="Emma Bailey" userId="ccb2fa07-424c-41d7-b4e7-5b09dbc36d76" providerId="ADAL" clId="{CCD37740-98AD-4415-B0A2-64DC49953282}" dt="2023-03-21T15:25:40.447" v="958" actId="255"/>
          <ac:spMkLst>
            <pc:docMk/>
            <pc:sldMk cId="1641657874" sldId="369"/>
            <ac:spMk id="10" creationId="{5A2C061B-22DA-C3B5-A7A3-9A1321AA1EC9}"/>
          </ac:spMkLst>
        </pc:spChg>
        <pc:spChg chg="add mod">
          <ac:chgData name="Emma Bailey" userId="ccb2fa07-424c-41d7-b4e7-5b09dbc36d76" providerId="ADAL" clId="{CCD37740-98AD-4415-B0A2-64DC49953282}" dt="2023-03-21T15:25:58.472" v="960" actId="6549"/>
          <ac:spMkLst>
            <pc:docMk/>
            <pc:sldMk cId="1641657874" sldId="369"/>
            <ac:spMk id="11" creationId="{AA15954E-3470-92C2-368A-065110089852}"/>
          </ac:spMkLst>
        </pc:spChg>
        <pc:spChg chg="add mod">
          <ac:chgData name="Emma Bailey" userId="ccb2fa07-424c-41d7-b4e7-5b09dbc36d76" providerId="ADAL" clId="{CCD37740-98AD-4415-B0A2-64DC49953282}" dt="2023-03-21T15:25:40.447" v="958" actId="255"/>
          <ac:spMkLst>
            <pc:docMk/>
            <pc:sldMk cId="1641657874" sldId="369"/>
            <ac:spMk id="12" creationId="{ED381661-8EF0-F12B-DB0F-F8D3D7A1D1D2}"/>
          </ac:spMkLst>
        </pc:spChg>
        <pc:spChg chg="add del mod">
          <ac:chgData name="Emma Bailey" userId="ccb2fa07-424c-41d7-b4e7-5b09dbc36d76" providerId="ADAL" clId="{CCD37740-98AD-4415-B0A2-64DC49953282}" dt="2023-03-21T15:23:04.761" v="929"/>
          <ac:spMkLst>
            <pc:docMk/>
            <pc:sldMk cId="1641657874" sldId="369"/>
            <ac:spMk id="13" creationId="{583B51EA-642A-0F5F-5DBA-D3B602C20B79}"/>
          </ac:spMkLst>
        </pc:spChg>
        <pc:spChg chg="add mod">
          <ac:chgData name="Emma Bailey" userId="ccb2fa07-424c-41d7-b4e7-5b09dbc36d76" providerId="ADAL" clId="{CCD37740-98AD-4415-B0A2-64DC49953282}" dt="2023-03-21T15:25:40.447" v="958" actId="255"/>
          <ac:spMkLst>
            <pc:docMk/>
            <pc:sldMk cId="1641657874" sldId="369"/>
            <ac:spMk id="15" creationId="{6A4D281F-C679-F5A6-1E44-C351D6AB03A6}"/>
          </ac:spMkLst>
        </pc:spChg>
        <pc:spChg chg="add mod">
          <ac:chgData name="Emma Bailey" userId="ccb2fa07-424c-41d7-b4e7-5b09dbc36d76" providerId="ADAL" clId="{CCD37740-98AD-4415-B0A2-64DC49953282}" dt="2023-03-21T15:25:40.447" v="958" actId="255"/>
          <ac:spMkLst>
            <pc:docMk/>
            <pc:sldMk cId="1641657874" sldId="369"/>
            <ac:spMk id="16" creationId="{8033421C-BFEC-D09B-2A30-6C8B3379B74B}"/>
          </ac:spMkLst>
        </pc:spChg>
        <pc:spChg chg="add mod">
          <ac:chgData name="Emma Bailey" userId="ccb2fa07-424c-41d7-b4e7-5b09dbc36d76" providerId="ADAL" clId="{CCD37740-98AD-4415-B0A2-64DC49953282}" dt="2023-03-21T15:25:40.447" v="958" actId="255"/>
          <ac:spMkLst>
            <pc:docMk/>
            <pc:sldMk cId="1641657874" sldId="369"/>
            <ac:spMk id="17" creationId="{3F81E406-8ECA-DB28-24FD-DE64185AAD8A}"/>
          </ac:spMkLst>
        </pc:spChg>
        <pc:graphicFrameChg chg="add del mod modGraphic">
          <ac:chgData name="Emma Bailey" userId="ccb2fa07-424c-41d7-b4e7-5b09dbc36d76" providerId="ADAL" clId="{CCD37740-98AD-4415-B0A2-64DC49953282}" dt="2023-03-21T15:00:39.699" v="670" actId="478"/>
          <ac:graphicFrameMkLst>
            <pc:docMk/>
            <pc:sldMk cId="1641657874" sldId="369"/>
            <ac:graphicFrameMk id="4" creationId="{2ACD28DA-C277-1DE7-0471-019DDBEAD551}"/>
          </ac:graphicFrameMkLst>
        </pc:graphicFrameChg>
        <pc:graphicFrameChg chg="add del mod modGraphic">
          <ac:chgData name="Emma Bailey" userId="ccb2fa07-424c-41d7-b4e7-5b09dbc36d76" providerId="ADAL" clId="{CCD37740-98AD-4415-B0A2-64DC49953282}" dt="2023-03-21T15:19:07.999" v="821" actId="478"/>
          <ac:graphicFrameMkLst>
            <pc:docMk/>
            <pc:sldMk cId="1641657874" sldId="369"/>
            <ac:graphicFrameMk id="5" creationId="{789C262E-0B99-60EC-0798-05E1DA1D4620}"/>
          </ac:graphicFrameMkLst>
        </pc:graphicFrameChg>
        <pc:graphicFrameChg chg="add del mod">
          <ac:chgData name="Emma Bailey" userId="ccb2fa07-424c-41d7-b4e7-5b09dbc36d76" providerId="ADAL" clId="{CCD37740-98AD-4415-B0A2-64DC49953282}" dt="2023-03-21T15:23:04.761" v="927"/>
          <ac:graphicFrameMkLst>
            <pc:docMk/>
            <pc:sldMk cId="1641657874" sldId="369"/>
            <ac:graphicFrameMk id="14" creationId="{FB793D35-BDB4-2BAB-7934-B3FB1FF6D824}"/>
          </ac:graphicFrameMkLst>
        </pc:graphicFrameChg>
        <pc:cxnChg chg="add mod">
          <ac:chgData name="Emma Bailey" userId="ccb2fa07-424c-41d7-b4e7-5b09dbc36d76" providerId="ADAL" clId="{CCD37740-98AD-4415-B0A2-64DC49953282}" dt="2023-03-21T15:49:35.992" v="1065" actId="962"/>
          <ac:cxnSpMkLst>
            <pc:docMk/>
            <pc:sldMk cId="1641657874" sldId="369"/>
            <ac:cxnSpMk id="9" creationId="{D688DA1F-F26C-5DF6-D9F2-253489F48885}"/>
          </ac:cxnSpMkLst>
        </pc:cxnChg>
      </pc:sldChg>
      <pc:sldChg chg="modSp add mod">
        <pc:chgData name="Emma Bailey" userId="ccb2fa07-424c-41d7-b4e7-5b09dbc36d76" providerId="ADAL" clId="{CCD37740-98AD-4415-B0A2-64DC49953282}" dt="2023-03-21T15:34:19.420" v="990" actId="1076"/>
        <pc:sldMkLst>
          <pc:docMk/>
          <pc:sldMk cId="805174777" sldId="370"/>
        </pc:sldMkLst>
        <pc:spChg chg="mod">
          <ac:chgData name="Emma Bailey" userId="ccb2fa07-424c-41d7-b4e7-5b09dbc36d76" providerId="ADAL" clId="{CCD37740-98AD-4415-B0A2-64DC49953282}" dt="2023-03-21T15:33:45.079" v="976" actId="20577"/>
          <ac:spMkLst>
            <pc:docMk/>
            <pc:sldMk cId="805174777" sldId="370"/>
            <ac:spMk id="2" creationId="{9CBDAE87-8688-4FFA-8101-1E9B3AA7CB1E}"/>
          </ac:spMkLst>
        </pc:spChg>
        <pc:spChg chg="mod">
          <ac:chgData name="Emma Bailey" userId="ccb2fa07-424c-41d7-b4e7-5b09dbc36d76" providerId="ADAL" clId="{CCD37740-98AD-4415-B0A2-64DC49953282}" dt="2023-03-21T15:34:19.420" v="990" actId="1076"/>
          <ac:spMkLst>
            <pc:docMk/>
            <pc:sldMk cId="805174777" sldId="370"/>
            <ac:spMk id="5" creationId="{52BB9042-389A-8887-7FDB-8F12936066C6}"/>
          </ac:spMkLst>
        </pc:spChg>
      </pc:sldChg>
      <pc:sldChg chg="modSp add del mod ord modAnim">
        <pc:chgData name="Emma Bailey" userId="ccb2fa07-424c-41d7-b4e7-5b09dbc36d76" providerId="ADAL" clId="{CCD37740-98AD-4415-B0A2-64DC49953282}" dt="2023-03-21T15:26:57.185" v="971" actId="47"/>
        <pc:sldMkLst>
          <pc:docMk/>
          <pc:sldMk cId="859708967" sldId="370"/>
        </pc:sldMkLst>
        <pc:spChg chg="mod">
          <ac:chgData name="Emma Bailey" userId="ccb2fa07-424c-41d7-b4e7-5b09dbc36d76" providerId="ADAL" clId="{CCD37740-98AD-4415-B0A2-64DC49953282}" dt="2023-03-21T15:02:38.856" v="786" actId="20577"/>
          <ac:spMkLst>
            <pc:docMk/>
            <pc:sldMk cId="859708967" sldId="370"/>
            <ac:spMk id="2" creationId="{5EDC6D22-C4F9-43CE-B70C-39A1B0BD6F65}"/>
          </ac:spMkLst>
        </pc:spChg>
        <pc:graphicFrameChg chg="mod modGraphic">
          <ac:chgData name="Emma Bailey" userId="ccb2fa07-424c-41d7-b4e7-5b09dbc36d76" providerId="ADAL" clId="{CCD37740-98AD-4415-B0A2-64DC49953282}" dt="2023-03-21T15:03:17.335" v="794" actId="1076"/>
          <ac:graphicFrameMkLst>
            <pc:docMk/>
            <pc:sldMk cId="859708967" sldId="370"/>
            <ac:graphicFrameMk id="5" creationId="{789C262E-0B99-60EC-0798-05E1DA1D4620}"/>
          </ac:graphicFrameMkLst>
        </pc:graphicFrameChg>
      </pc:sldChg>
      <pc:sldChg chg="modSp add mod modNotesTx">
        <pc:chgData name="Emma Bailey" userId="ccb2fa07-424c-41d7-b4e7-5b09dbc36d76" providerId="ADAL" clId="{CCD37740-98AD-4415-B0A2-64DC49953282}" dt="2023-03-21T15:44:48.009" v="1063" actId="20577"/>
        <pc:sldMkLst>
          <pc:docMk/>
          <pc:sldMk cId="1787580126" sldId="371"/>
        </pc:sldMkLst>
        <pc:spChg chg="mod">
          <ac:chgData name="Emma Bailey" userId="ccb2fa07-424c-41d7-b4e7-5b09dbc36d76" providerId="ADAL" clId="{CCD37740-98AD-4415-B0A2-64DC49953282}" dt="2023-03-21T15:44:33.283" v="1034" actId="20577"/>
          <ac:spMkLst>
            <pc:docMk/>
            <pc:sldMk cId="1787580126" sldId="371"/>
            <ac:spMk id="2" creationId="{1508A43D-D0E2-48C1-9ADB-3F72911A7A2E}"/>
          </ac:spMkLst>
        </pc:spChg>
        <pc:spChg chg="mod">
          <ac:chgData name="Emma Bailey" userId="ccb2fa07-424c-41d7-b4e7-5b09dbc36d76" providerId="ADAL" clId="{CCD37740-98AD-4415-B0A2-64DC49953282}" dt="2023-03-21T15:44:45.403" v="1062" actId="20577"/>
          <ac:spMkLst>
            <pc:docMk/>
            <pc:sldMk cId="1787580126" sldId="371"/>
            <ac:spMk id="14342" creationId="{00000000-0000-0000-0000-000000000000}"/>
          </ac:spMkLst>
        </pc:spChg>
      </pc:sldChg>
    </pc:docChg>
  </pc:docChgLst>
  <pc:docChgLst>
    <pc:chgData name="Alex White" userId="45dceca7-e7ff-4f2a-a14b-ae97da05af34" providerId="ADAL" clId="{6173BF0E-54BC-4145-9B0C-06E01708FFA9}"/>
    <pc:docChg chg="undo custSel addSld delSld modSld">
      <pc:chgData name="Alex White" userId="45dceca7-e7ff-4f2a-a14b-ae97da05af34" providerId="ADAL" clId="{6173BF0E-54BC-4145-9B0C-06E01708FFA9}" dt="2023-04-05T10:40:41.056" v="305" actId="6549"/>
      <pc:docMkLst>
        <pc:docMk/>
      </pc:docMkLst>
      <pc:sldChg chg="modSp mod">
        <pc:chgData name="Alex White" userId="45dceca7-e7ff-4f2a-a14b-ae97da05af34" providerId="ADAL" clId="{6173BF0E-54BC-4145-9B0C-06E01708FFA9}" dt="2023-04-05T10:40:41.056" v="305" actId="6549"/>
        <pc:sldMkLst>
          <pc:docMk/>
          <pc:sldMk cId="2238822158" sldId="322"/>
        </pc:sldMkLst>
        <pc:spChg chg="mod">
          <ac:chgData name="Alex White" userId="45dceca7-e7ff-4f2a-a14b-ae97da05af34" providerId="ADAL" clId="{6173BF0E-54BC-4145-9B0C-06E01708FFA9}" dt="2023-04-05T10:40:41.056" v="305" actId="6549"/>
          <ac:spMkLst>
            <pc:docMk/>
            <pc:sldMk cId="2238822158" sldId="322"/>
            <ac:spMk id="2" creationId="{412781CF-B5B6-1FD3-3230-57E4372345CD}"/>
          </ac:spMkLst>
        </pc:spChg>
      </pc:sldChg>
      <pc:sldChg chg="modSp mod">
        <pc:chgData name="Alex White" userId="45dceca7-e7ff-4f2a-a14b-ae97da05af34" providerId="ADAL" clId="{6173BF0E-54BC-4145-9B0C-06E01708FFA9}" dt="2023-04-05T10:12:25.056" v="239" actId="20577"/>
        <pc:sldMkLst>
          <pc:docMk/>
          <pc:sldMk cId="255011218" sldId="330"/>
        </pc:sldMkLst>
        <pc:spChg chg="mod">
          <ac:chgData name="Alex White" userId="45dceca7-e7ff-4f2a-a14b-ae97da05af34" providerId="ADAL" clId="{6173BF0E-54BC-4145-9B0C-06E01708FFA9}" dt="2023-04-05T10:12:25.056" v="239" actId="20577"/>
          <ac:spMkLst>
            <pc:docMk/>
            <pc:sldMk cId="255011218" sldId="330"/>
            <ac:spMk id="8195" creationId="{00000000-0000-0000-0000-000000000000}"/>
          </ac:spMkLst>
        </pc:spChg>
      </pc:sldChg>
      <pc:sldChg chg="modSp mod">
        <pc:chgData name="Alex White" userId="45dceca7-e7ff-4f2a-a14b-ae97da05af34" providerId="ADAL" clId="{6173BF0E-54BC-4145-9B0C-06E01708FFA9}" dt="2023-04-05T10:14:10.183" v="268" actId="6549"/>
        <pc:sldMkLst>
          <pc:docMk/>
          <pc:sldMk cId="1768610378" sldId="331"/>
        </pc:sldMkLst>
        <pc:spChg chg="mod">
          <ac:chgData name="Alex White" userId="45dceca7-e7ff-4f2a-a14b-ae97da05af34" providerId="ADAL" clId="{6173BF0E-54BC-4145-9B0C-06E01708FFA9}" dt="2023-04-05T10:14:10.183" v="268" actId="6549"/>
          <ac:spMkLst>
            <pc:docMk/>
            <pc:sldMk cId="1768610378" sldId="331"/>
            <ac:spMk id="8195" creationId="{00000000-0000-0000-0000-000000000000}"/>
          </ac:spMkLst>
        </pc:spChg>
      </pc:sldChg>
      <pc:sldChg chg="modSp mod">
        <pc:chgData name="Alex White" userId="45dceca7-e7ff-4f2a-a14b-ae97da05af34" providerId="ADAL" clId="{6173BF0E-54BC-4145-9B0C-06E01708FFA9}" dt="2023-04-05T10:16:06.334" v="273" actId="20577"/>
        <pc:sldMkLst>
          <pc:docMk/>
          <pc:sldMk cId="2121405793" sldId="334"/>
        </pc:sldMkLst>
        <pc:spChg chg="mod">
          <ac:chgData name="Alex White" userId="45dceca7-e7ff-4f2a-a14b-ae97da05af34" providerId="ADAL" clId="{6173BF0E-54BC-4145-9B0C-06E01708FFA9}" dt="2023-04-05T10:16:06.334" v="273" actId="20577"/>
          <ac:spMkLst>
            <pc:docMk/>
            <pc:sldMk cId="2121405793" sldId="334"/>
            <ac:spMk id="2" creationId="{9CBDAE87-8688-4FFA-8101-1E9B3AA7CB1E}"/>
          </ac:spMkLst>
        </pc:spChg>
      </pc:sldChg>
      <pc:sldChg chg="modSp mod">
        <pc:chgData name="Alex White" userId="45dceca7-e7ff-4f2a-a14b-ae97da05af34" providerId="ADAL" clId="{6173BF0E-54BC-4145-9B0C-06E01708FFA9}" dt="2023-04-05T09:50:53.091" v="22" actId="6549"/>
        <pc:sldMkLst>
          <pc:docMk/>
          <pc:sldMk cId="3327134158" sldId="340"/>
        </pc:sldMkLst>
        <pc:spChg chg="mod">
          <ac:chgData name="Alex White" userId="45dceca7-e7ff-4f2a-a14b-ae97da05af34" providerId="ADAL" clId="{6173BF0E-54BC-4145-9B0C-06E01708FFA9}" dt="2023-04-05T09:50:19.042" v="1" actId="20577"/>
          <ac:spMkLst>
            <pc:docMk/>
            <pc:sldMk cId="3327134158" sldId="340"/>
            <ac:spMk id="3" creationId="{CC32145C-E5BE-563E-9DEF-17277DBA5CBD}"/>
          </ac:spMkLst>
        </pc:spChg>
        <pc:spChg chg="mod">
          <ac:chgData name="Alex White" userId="45dceca7-e7ff-4f2a-a14b-ae97da05af34" providerId="ADAL" clId="{6173BF0E-54BC-4145-9B0C-06E01708FFA9}" dt="2023-04-05T09:50:53.091" v="22" actId="6549"/>
          <ac:spMkLst>
            <pc:docMk/>
            <pc:sldMk cId="3327134158" sldId="340"/>
            <ac:spMk id="6" creationId="{CCEDDF3C-AA09-20AA-74FA-9390715F2CE4}"/>
          </ac:spMkLst>
        </pc:spChg>
      </pc:sldChg>
      <pc:sldChg chg="addSp delSp modSp mod delAnim modAnim">
        <pc:chgData name="Alex White" userId="45dceca7-e7ff-4f2a-a14b-ae97da05af34" providerId="ADAL" clId="{6173BF0E-54BC-4145-9B0C-06E01708FFA9}" dt="2023-04-05T10:07:36.567" v="124" actId="20577"/>
        <pc:sldMkLst>
          <pc:docMk/>
          <pc:sldMk cId="1641657874" sldId="369"/>
        </pc:sldMkLst>
        <pc:spChg chg="mod">
          <ac:chgData name="Alex White" userId="45dceca7-e7ff-4f2a-a14b-ae97da05af34" providerId="ADAL" clId="{6173BF0E-54BC-4145-9B0C-06E01708FFA9}" dt="2023-04-05T10:00:02.029" v="36" actId="20577"/>
          <ac:spMkLst>
            <pc:docMk/>
            <pc:sldMk cId="1641657874" sldId="369"/>
            <ac:spMk id="2" creationId="{5EDC6D22-C4F9-43CE-B70C-39A1B0BD6F65}"/>
          </ac:spMkLst>
        </pc:spChg>
        <pc:spChg chg="add mod">
          <ac:chgData name="Alex White" userId="45dceca7-e7ff-4f2a-a14b-ae97da05af34" providerId="ADAL" clId="{6173BF0E-54BC-4145-9B0C-06E01708FFA9}" dt="2023-04-05T10:07:36.567" v="124" actId="20577"/>
          <ac:spMkLst>
            <pc:docMk/>
            <pc:sldMk cId="1641657874" sldId="369"/>
            <ac:spMk id="4" creationId="{35517510-B954-D8E3-C27B-CB7CC154F44B}"/>
          </ac:spMkLst>
        </pc:spChg>
        <pc:spChg chg="del">
          <ac:chgData name="Alex White" userId="45dceca7-e7ff-4f2a-a14b-ae97da05af34" providerId="ADAL" clId="{6173BF0E-54BC-4145-9B0C-06E01708FFA9}" dt="2023-04-05T10:00:35.521" v="39" actId="21"/>
          <ac:spMkLst>
            <pc:docMk/>
            <pc:sldMk cId="1641657874" sldId="369"/>
            <ac:spMk id="6" creationId="{602E7C70-D8EC-B7BF-7C15-5712348AE671}"/>
          </ac:spMkLst>
        </pc:spChg>
        <pc:spChg chg="del">
          <ac:chgData name="Alex White" userId="45dceca7-e7ff-4f2a-a14b-ae97da05af34" providerId="ADAL" clId="{6173BF0E-54BC-4145-9B0C-06E01708FFA9}" dt="2023-04-05T10:00:09.681" v="37" actId="21"/>
          <ac:spMkLst>
            <pc:docMk/>
            <pc:sldMk cId="1641657874" sldId="369"/>
            <ac:spMk id="7" creationId="{13B9C52F-5343-A911-3E85-3A6A47F5CC08}"/>
          </ac:spMkLst>
        </pc:spChg>
        <pc:spChg chg="del mod">
          <ac:chgData name="Alex White" userId="45dceca7-e7ff-4f2a-a14b-ae97da05af34" providerId="ADAL" clId="{6173BF0E-54BC-4145-9B0C-06E01708FFA9}" dt="2023-04-05T10:05:38.536" v="54"/>
          <ac:spMkLst>
            <pc:docMk/>
            <pc:sldMk cId="1641657874" sldId="369"/>
            <ac:spMk id="10" creationId="{5A2C061B-22DA-C3B5-A7A3-9A1321AA1EC9}"/>
          </ac:spMkLst>
        </pc:spChg>
        <pc:spChg chg="del mod">
          <ac:chgData name="Alex White" userId="45dceca7-e7ff-4f2a-a14b-ae97da05af34" providerId="ADAL" clId="{6173BF0E-54BC-4145-9B0C-06E01708FFA9}" dt="2023-04-05T10:01:47.945" v="42" actId="21"/>
          <ac:spMkLst>
            <pc:docMk/>
            <pc:sldMk cId="1641657874" sldId="369"/>
            <ac:spMk id="11" creationId="{AA15954E-3470-92C2-368A-065110089852}"/>
          </ac:spMkLst>
        </pc:spChg>
        <pc:spChg chg="del mod">
          <ac:chgData name="Alex White" userId="45dceca7-e7ff-4f2a-a14b-ae97da05af34" providerId="ADAL" clId="{6173BF0E-54BC-4145-9B0C-06E01708FFA9}" dt="2023-04-05T10:05:38.539" v="56"/>
          <ac:spMkLst>
            <pc:docMk/>
            <pc:sldMk cId="1641657874" sldId="369"/>
            <ac:spMk id="12" creationId="{ED381661-8EF0-F12B-DB0F-F8D3D7A1D1D2}"/>
          </ac:spMkLst>
        </pc:spChg>
        <pc:spChg chg="del">
          <ac:chgData name="Alex White" userId="45dceca7-e7ff-4f2a-a14b-ae97da05af34" providerId="ADAL" clId="{6173BF0E-54BC-4145-9B0C-06E01708FFA9}" dt="2023-04-05T10:01:52.901" v="43" actId="21"/>
          <ac:spMkLst>
            <pc:docMk/>
            <pc:sldMk cId="1641657874" sldId="369"/>
            <ac:spMk id="15" creationId="{6A4D281F-C679-F5A6-1E44-C351D6AB03A6}"/>
          </ac:spMkLst>
        </pc:spChg>
        <pc:spChg chg="del mod">
          <ac:chgData name="Alex White" userId="45dceca7-e7ff-4f2a-a14b-ae97da05af34" providerId="ADAL" clId="{6173BF0E-54BC-4145-9B0C-06E01708FFA9}" dt="2023-04-05T10:05:38.533" v="52"/>
          <ac:spMkLst>
            <pc:docMk/>
            <pc:sldMk cId="1641657874" sldId="369"/>
            <ac:spMk id="16" creationId="{8033421C-BFEC-D09B-2A30-6C8B3379B74B}"/>
          </ac:spMkLst>
        </pc:spChg>
        <pc:spChg chg="del">
          <ac:chgData name="Alex White" userId="45dceca7-e7ff-4f2a-a14b-ae97da05af34" providerId="ADAL" clId="{6173BF0E-54BC-4145-9B0C-06E01708FFA9}" dt="2023-04-05T10:01:57.366" v="44" actId="21"/>
          <ac:spMkLst>
            <pc:docMk/>
            <pc:sldMk cId="1641657874" sldId="369"/>
            <ac:spMk id="17" creationId="{3F81E406-8ECA-DB28-24FD-DE64185AAD8A}"/>
          </ac:spMkLst>
        </pc:spChg>
        <pc:cxnChg chg="del">
          <ac:chgData name="Alex White" userId="45dceca7-e7ff-4f2a-a14b-ae97da05af34" providerId="ADAL" clId="{6173BF0E-54BC-4145-9B0C-06E01708FFA9}" dt="2023-04-05T10:00:41.344" v="40" actId="21"/>
          <ac:cxnSpMkLst>
            <pc:docMk/>
            <pc:sldMk cId="1641657874" sldId="369"/>
            <ac:cxnSpMk id="9" creationId="{D688DA1F-F26C-5DF6-D9F2-253489F48885}"/>
          </ac:cxnSpMkLst>
        </pc:cxnChg>
      </pc:sldChg>
      <pc:sldChg chg="modSp mod">
        <pc:chgData name="Alex White" userId="45dceca7-e7ff-4f2a-a14b-ae97da05af34" providerId="ADAL" clId="{6173BF0E-54BC-4145-9B0C-06E01708FFA9}" dt="2023-04-05T10:17:12.590" v="293" actId="6549"/>
        <pc:sldMkLst>
          <pc:docMk/>
          <pc:sldMk cId="805174777" sldId="370"/>
        </pc:sldMkLst>
        <pc:spChg chg="mod">
          <ac:chgData name="Alex White" userId="45dceca7-e7ff-4f2a-a14b-ae97da05af34" providerId="ADAL" clId="{6173BF0E-54BC-4145-9B0C-06E01708FFA9}" dt="2023-04-05T10:17:12.590" v="293" actId="6549"/>
          <ac:spMkLst>
            <pc:docMk/>
            <pc:sldMk cId="805174777" sldId="370"/>
            <ac:spMk id="5" creationId="{52BB9042-389A-8887-7FDB-8F12936066C6}"/>
          </ac:spMkLst>
        </pc:spChg>
      </pc:sldChg>
      <pc:sldChg chg="modSp mod">
        <pc:chgData name="Alex White" userId="45dceca7-e7ff-4f2a-a14b-ae97da05af34" providerId="ADAL" clId="{6173BF0E-54BC-4145-9B0C-06E01708FFA9}" dt="2023-04-05T10:40:13.167" v="295" actId="20577"/>
        <pc:sldMkLst>
          <pc:docMk/>
          <pc:sldMk cId="1787580126" sldId="371"/>
        </pc:sldMkLst>
        <pc:spChg chg="mod">
          <ac:chgData name="Alex White" userId="45dceca7-e7ff-4f2a-a14b-ae97da05af34" providerId="ADAL" clId="{6173BF0E-54BC-4145-9B0C-06E01708FFA9}" dt="2023-04-05T10:40:13.167" v="295" actId="20577"/>
          <ac:spMkLst>
            <pc:docMk/>
            <pc:sldMk cId="1787580126" sldId="371"/>
            <ac:spMk id="2" creationId="{1508A43D-D0E2-48C1-9ADB-3F72911A7A2E}"/>
          </ac:spMkLst>
        </pc:spChg>
      </pc:sldChg>
      <pc:sldChg chg="delSp modSp add del mod delAnim modAnim">
        <pc:chgData name="Alex White" userId="45dceca7-e7ff-4f2a-a14b-ae97da05af34" providerId="ADAL" clId="{6173BF0E-54BC-4145-9B0C-06E01708FFA9}" dt="2023-04-05T10:11:49.402" v="232" actId="2696"/>
        <pc:sldMkLst>
          <pc:docMk/>
          <pc:sldMk cId="768061755" sldId="372"/>
        </pc:sldMkLst>
        <pc:spChg chg="del mod">
          <ac:chgData name="Alex White" userId="45dceca7-e7ff-4f2a-a14b-ae97da05af34" providerId="ADAL" clId="{6173BF0E-54BC-4145-9B0C-06E01708FFA9}" dt="2023-04-05T10:09:21.572" v="154"/>
          <ac:spMkLst>
            <pc:docMk/>
            <pc:sldMk cId="768061755" sldId="372"/>
            <ac:spMk id="11" creationId="{AA15954E-3470-92C2-368A-065110089852}"/>
          </ac:spMkLst>
        </pc:spChg>
        <pc:spChg chg="del mod">
          <ac:chgData name="Alex White" userId="45dceca7-e7ff-4f2a-a14b-ae97da05af34" providerId="ADAL" clId="{6173BF0E-54BC-4145-9B0C-06E01708FFA9}" dt="2023-04-05T10:09:21.575" v="156"/>
          <ac:spMkLst>
            <pc:docMk/>
            <pc:sldMk cId="768061755" sldId="372"/>
            <ac:spMk id="15" creationId="{6A4D281F-C679-F5A6-1E44-C351D6AB03A6}"/>
          </ac:spMkLst>
        </pc:spChg>
        <pc:spChg chg="del mod">
          <ac:chgData name="Alex White" userId="45dceca7-e7ff-4f2a-a14b-ae97da05af34" providerId="ADAL" clId="{6173BF0E-54BC-4145-9B0C-06E01708FFA9}" dt="2023-04-05T10:09:21.576" v="158"/>
          <ac:spMkLst>
            <pc:docMk/>
            <pc:sldMk cId="768061755" sldId="372"/>
            <ac:spMk id="17" creationId="{3F81E406-8ECA-DB28-24FD-DE64185AAD8A}"/>
          </ac:spMkLst>
        </pc:spChg>
      </pc:sldChg>
      <pc:sldChg chg="modSp add mod">
        <pc:chgData name="Alex White" userId="45dceca7-e7ff-4f2a-a14b-ae97da05af34" providerId="ADAL" clId="{6173BF0E-54BC-4145-9B0C-06E01708FFA9}" dt="2023-04-05T10:11:18.041" v="231" actId="6549"/>
        <pc:sldMkLst>
          <pc:docMk/>
          <pc:sldMk cId="668548442" sldId="373"/>
        </pc:sldMkLst>
        <pc:spChg chg="mod">
          <ac:chgData name="Alex White" userId="45dceca7-e7ff-4f2a-a14b-ae97da05af34" providerId="ADAL" clId="{6173BF0E-54BC-4145-9B0C-06E01708FFA9}" dt="2023-04-05T10:08:34.605" v="148" actId="20577"/>
          <ac:spMkLst>
            <pc:docMk/>
            <pc:sldMk cId="668548442" sldId="373"/>
            <ac:spMk id="2" creationId="{5EDC6D22-C4F9-43CE-B70C-39A1B0BD6F65}"/>
          </ac:spMkLst>
        </pc:spChg>
        <pc:spChg chg="mod">
          <ac:chgData name="Alex White" userId="45dceca7-e7ff-4f2a-a14b-ae97da05af34" providerId="ADAL" clId="{6173BF0E-54BC-4145-9B0C-06E01708FFA9}" dt="2023-04-05T10:11:18.041" v="231" actId="6549"/>
          <ac:spMkLst>
            <pc:docMk/>
            <pc:sldMk cId="668548442" sldId="373"/>
            <ac:spMk id="4" creationId="{35517510-B954-D8E3-C27B-CB7CC154F44B}"/>
          </ac:spMkLst>
        </pc:spChg>
      </pc:sldChg>
    </pc:docChg>
  </pc:docChgLst>
  <pc:docChgLst>
    <pc:chgData name="Emma Bailey" userId="ccb2fa07-424c-41d7-b4e7-5b09dbc36d76" providerId="ADAL" clId="{B7EB0840-B927-417F-A6BF-D7C9E6F94003}"/>
    <pc:docChg chg="delSld modSld">
      <pc:chgData name="Emma Bailey" userId="ccb2fa07-424c-41d7-b4e7-5b09dbc36d76" providerId="ADAL" clId="{B7EB0840-B927-417F-A6BF-D7C9E6F94003}" dt="2023-05-05T15:18:23.118" v="9" actId="47"/>
      <pc:docMkLst>
        <pc:docMk/>
      </pc:docMkLst>
      <pc:sldChg chg="del">
        <pc:chgData name="Emma Bailey" userId="ccb2fa07-424c-41d7-b4e7-5b09dbc36d76" providerId="ADAL" clId="{B7EB0840-B927-417F-A6BF-D7C9E6F94003}" dt="2023-04-27T15:56:14.687" v="0" actId="47"/>
        <pc:sldMkLst>
          <pc:docMk/>
          <pc:sldMk cId="1370235940" sldId="366"/>
        </pc:sldMkLst>
      </pc:sldChg>
      <pc:sldChg chg="del">
        <pc:chgData name="Emma Bailey" userId="ccb2fa07-424c-41d7-b4e7-5b09dbc36d76" providerId="ADAL" clId="{B7EB0840-B927-417F-A6BF-D7C9E6F94003}" dt="2023-05-05T15:18:22.152" v="8" actId="47"/>
        <pc:sldMkLst>
          <pc:docMk/>
          <pc:sldMk cId="3410886597" sldId="368"/>
        </pc:sldMkLst>
      </pc:sldChg>
      <pc:sldChg chg="modSp del mod">
        <pc:chgData name="Emma Bailey" userId="ccb2fa07-424c-41d7-b4e7-5b09dbc36d76" providerId="ADAL" clId="{B7EB0840-B927-417F-A6BF-D7C9E6F94003}" dt="2023-05-05T15:17:08.695" v="6" actId="47"/>
        <pc:sldMkLst>
          <pc:docMk/>
          <pc:sldMk cId="1641657874" sldId="369"/>
        </pc:sldMkLst>
        <pc:spChg chg="mod">
          <ac:chgData name="Emma Bailey" userId="ccb2fa07-424c-41d7-b4e7-5b09dbc36d76" providerId="ADAL" clId="{B7EB0840-B927-417F-A6BF-D7C9E6F94003}" dt="2023-04-27T15:58:40.435" v="5" actId="404"/>
          <ac:spMkLst>
            <pc:docMk/>
            <pc:sldMk cId="1641657874" sldId="369"/>
            <ac:spMk id="4" creationId="{35517510-B954-D8E3-C27B-CB7CC154F44B}"/>
          </ac:spMkLst>
        </pc:spChg>
      </pc:sldChg>
      <pc:sldChg chg="del">
        <pc:chgData name="Emma Bailey" userId="ccb2fa07-424c-41d7-b4e7-5b09dbc36d76" providerId="ADAL" clId="{B7EB0840-B927-417F-A6BF-D7C9E6F94003}" dt="2023-05-05T15:18:23.118" v="9" actId="47"/>
        <pc:sldMkLst>
          <pc:docMk/>
          <pc:sldMk cId="805174777" sldId="370"/>
        </pc:sldMkLst>
      </pc:sldChg>
      <pc:sldChg chg="del">
        <pc:chgData name="Emma Bailey" userId="ccb2fa07-424c-41d7-b4e7-5b09dbc36d76" providerId="ADAL" clId="{B7EB0840-B927-417F-A6BF-D7C9E6F94003}" dt="2023-05-05T15:17:09.849" v="7" actId="47"/>
        <pc:sldMkLst>
          <pc:docMk/>
          <pc:sldMk cId="668548442" sldId="373"/>
        </pc:sldMkLst>
      </pc:sldChg>
    </pc:docChg>
  </pc:docChgLst>
  <pc:docChgLst>
    <pc:chgData name="Alex White" userId="45dceca7-e7ff-4f2a-a14b-ae97da05af34" providerId="ADAL" clId="{E094AD3C-1465-4E0C-89CD-80B0F9D16B94}"/>
    <pc:docChg chg="addSld delSld modSld">
      <pc:chgData name="Alex White" userId="45dceca7-e7ff-4f2a-a14b-ae97da05af34" providerId="ADAL" clId="{E094AD3C-1465-4E0C-89CD-80B0F9D16B94}" dt="2023-08-23T09:50:22.794" v="1" actId="2696"/>
      <pc:docMkLst>
        <pc:docMk/>
      </pc:docMkLst>
      <pc:sldChg chg="del">
        <pc:chgData name="Alex White" userId="45dceca7-e7ff-4f2a-a14b-ae97da05af34" providerId="ADAL" clId="{E094AD3C-1465-4E0C-89CD-80B0F9D16B94}" dt="2023-08-23T09:50:22.794" v="1" actId="2696"/>
        <pc:sldMkLst>
          <pc:docMk/>
          <pc:sldMk cId="1375729877" sldId="325"/>
        </pc:sldMkLst>
      </pc:sldChg>
      <pc:sldChg chg="add">
        <pc:chgData name="Alex White" userId="45dceca7-e7ff-4f2a-a14b-ae97da05af34" providerId="ADAL" clId="{E094AD3C-1465-4E0C-89CD-80B0F9D16B94}" dt="2023-08-23T09:50:18.981" v="0"/>
        <pc:sldMkLst>
          <pc:docMk/>
          <pc:sldMk cId="3595727233" sldId="3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C490D-FFB0-E94C-A7EF-83EC840D08C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C0E6D-4AD5-1D44-8C76-97F87322F1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2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C0E6D-4AD5-1D44-8C76-97F87322F1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5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10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681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11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441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C4BEDD86-24A4-1E4D-A54A-D2989CE70154}" type="slidenum">
              <a:rPr lang="en-US" sz="1200"/>
              <a:pPr/>
              <a:t>12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 algn="just">
              <a:buNone/>
            </a:pPr>
            <a:endParaRPr lang="en-GB" sz="1200" dirty="0"/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4620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13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536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14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133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15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106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16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endParaRPr lang="en-GB" sz="2800" dirty="0"/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47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17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27475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18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4753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1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038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314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497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931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24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 from https://www.scope.org.uk/advice-and-support/jobs-board-video/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520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082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3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36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4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6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C4BEDD86-24A4-1E4D-A54A-D2989CE70154}" type="slidenum">
              <a:rPr lang="en-US" sz="1200"/>
              <a:pPr/>
              <a:t>5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 algn="just">
              <a:buNone/>
            </a:pPr>
            <a:endParaRPr lang="en-GB" sz="1200" dirty="0"/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13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6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413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7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892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99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9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78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BCE0ED7-F16D-7B4D-ABD2-C37D6ACAA4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88" t="32879"/>
          <a:stretch/>
        </p:blipFill>
        <p:spPr>
          <a:xfrm>
            <a:off x="0" y="0"/>
            <a:ext cx="9101138" cy="287236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57FC007-4F95-A54F-9701-7116E73D9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6850" y="3273409"/>
            <a:ext cx="9177338" cy="609398"/>
          </a:xfrm>
        </p:spPr>
        <p:txBody>
          <a:bodyPr/>
          <a:lstStyle>
            <a:lvl1pPr marL="0" indent="0" algn="l">
              <a:buNone/>
              <a:defRPr sz="4400" b="0">
                <a:solidFill>
                  <a:srgbClr val="F6F3F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E6CE19-FA00-7642-9EB1-40369589F0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1227"/>
          <a:stretch/>
        </p:blipFill>
        <p:spPr>
          <a:xfrm rot="16200000">
            <a:off x="8402198" y="3904032"/>
            <a:ext cx="2409895" cy="34980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AEB063-1FEC-BF49-A812-BD0AB635332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43488" y="5294387"/>
            <a:ext cx="6026150" cy="67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8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82E6E-4277-CF45-8D03-AC00EA94CB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Chart slide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B80E735-1FFE-A649-AA5C-E19FF304E2B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2925" y="1628775"/>
            <a:ext cx="6858001" cy="4400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2C52C1-A996-7C40-AEB9-8063BA3A10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15338" y="1600200"/>
            <a:ext cx="3271837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343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9028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section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BC15A5-8DFE-414E-B1E4-1EFD00E306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7120" r="6709"/>
          <a:stretch/>
        </p:blipFill>
        <p:spPr>
          <a:xfrm rot="16200000">
            <a:off x="2523144" y="-2523144"/>
            <a:ext cx="4944534" cy="999082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247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section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B5846B-C4FA-4A44-B33E-7DE98B553D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3055" r="23300"/>
          <a:stretch/>
        </p:blipFill>
        <p:spPr>
          <a:xfrm flipH="1">
            <a:off x="0" y="0"/>
            <a:ext cx="9934162" cy="496202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400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2852-BE3B-7A4D-9069-8CB11CDAE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Hargreaves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36B7-EF2A-4348-A944-BA5CA0F9D3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35F32E-F324-CE4D-8735-58EFABEC4DE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207804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444F65-A7F7-324B-97BE-3E2F9DA8C1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75" t="24983"/>
          <a:stretch/>
        </p:blipFill>
        <p:spPr>
          <a:xfrm>
            <a:off x="0" y="0"/>
            <a:ext cx="10029826" cy="12160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317FCB-9419-134F-810D-5212A869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6F176-9058-6F4C-BBD2-E41ED639E78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38EE2E-3D5C-1149-BE88-B73E870E290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307721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DAF696-444A-FE46-97CA-A7D92E43C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845" t="24709"/>
          <a:stretch/>
        </p:blipFill>
        <p:spPr>
          <a:xfrm>
            <a:off x="-1" y="0"/>
            <a:ext cx="10029825" cy="12238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3D7224-E9CA-B645-9733-F9A1947B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3AA05D-B89D-4541-AD80-A74DB97C9C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F3F955-44A6-3540-8450-752C6194611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392996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E1E449-90EB-4848-9EDE-A2D76D36C0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976" t="27026"/>
          <a:stretch/>
        </p:blipFill>
        <p:spPr>
          <a:xfrm>
            <a:off x="-1" y="0"/>
            <a:ext cx="10044919" cy="12135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3D7224-E9CA-B645-9733-F9A1947B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3AA05D-B89D-4541-AD80-A74DB97C9C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F3F955-44A6-3540-8450-752C6194611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69495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A972B5B-D2AF-BF48-9934-0FD3A2B4EC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3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E57E-4CD7-2C48-B48A-7B59A7666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Table slide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E4DB89E2-754C-D842-925C-A852B4213D8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42938" y="1785938"/>
            <a:ext cx="8101012" cy="43005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6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D17DB-4AE0-AC4E-B168-D9329794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6093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0B50A-E1B1-2D47-97CA-025053187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840524"/>
            <a:ext cx="10515600" cy="253402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243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96" r:id="rId3"/>
    <p:sldLayoutId id="2147483686" r:id="rId4"/>
    <p:sldLayoutId id="2147483691" r:id="rId5"/>
    <p:sldLayoutId id="2147483692" r:id="rId6"/>
    <p:sldLayoutId id="2147483693" r:id="rId7"/>
    <p:sldLayoutId id="2147483690" r:id="rId8"/>
    <p:sldLayoutId id="2147483688" r:id="rId9"/>
    <p:sldLayoutId id="2147483689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59029F"/>
          </a:solidFill>
          <a:latin typeface="Hargreaves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None/>
        <a:defRPr sz="2800" b="1" i="0" kern="1200">
          <a:solidFill>
            <a:srgbClr val="59029F"/>
          </a:solidFill>
          <a:latin typeface="Hargreaves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Hargreaves Book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3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e.org.uk/advice-and-support/jobs-board-video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9C8A96-453F-AC46-A075-2F5089411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Being confident and assertive</a:t>
            </a:r>
          </a:p>
        </p:txBody>
      </p:sp>
    </p:spTree>
    <p:extLst>
      <p:ext uri="{BB962C8B-B14F-4D97-AF65-F5344CB8AC3E}">
        <p14:creationId xmlns:p14="http://schemas.microsoft.com/office/powerpoint/2010/main" val="68212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FF4A-3263-4E5A-A447-BBA83DAA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11" y="302529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What’s the difference?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1818478" y="1655832"/>
            <a:ext cx="6411122" cy="30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Aggressive</a:t>
            </a: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Assertive</a:t>
            </a: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Not assertive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7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1BD0288-A66D-4FA9-AA09-E7A660DB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61" y="282495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Skills to make you assertive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562846" y="1311308"/>
            <a:ext cx="11311828" cy="383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 exactly what it is you want.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clear and specific. 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Make ‘I’ statements and take ownership of your request.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Listen to the other person’s point of view.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Understand what you do not want but, if necessary, what you would settle for.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Keep control over your emotions. Asking does not always mean getting…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Aim for a solution where both sides ‘win’.</a:t>
            </a:r>
            <a:endParaRPr lang="en-GB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>
            <a:spLocks noGrp="1"/>
          </p:cNvSpPr>
          <p:nvPr/>
        </p:nvSpPr>
        <p:spPr bwMode="auto">
          <a:xfrm>
            <a:off x="2023489" y="1477723"/>
            <a:ext cx="9003323" cy="476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/>
          <a:p>
            <a:pPr>
              <a:defRPr/>
            </a:pPr>
            <a:br>
              <a:rPr lang="en-GB" sz="2000" dirty="0">
                <a:solidFill>
                  <a:srgbClr val="7030A0"/>
                </a:solidFill>
              </a:rPr>
            </a:br>
            <a:endParaRPr lang="en-GB" sz="2000" dirty="0">
              <a:solidFill>
                <a:srgbClr val="7030A0"/>
              </a:solidFill>
            </a:endParaRPr>
          </a:p>
          <a:p>
            <a:pPr>
              <a:defRPr/>
            </a:pPr>
            <a:endParaRPr lang="en-GB" sz="200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sz="44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Tips to be assertive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656128-1208-47AB-B42A-ACBC3BEC1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5</a:t>
            </a:r>
          </a:p>
        </p:txBody>
      </p:sp>
    </p:spTree>
    <p:extLst>
      <p:ext uri="{BB962C8B-B14F-4D97-AF65-F5344CB8AC3E}">
        <p14:creationId xmlns:p14="http://schemas.microsoft.com/office/powerpoint/2010/main" val="397415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E7958-A324-40EA-98BC-E8038874D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11" y="287356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Broken record technique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981611" y="1767346"/>
            <a:ext cx="9529371" cy="473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>
              <a:spcAft>
                <a:spcPts val="4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Broken record (repetition of assertive refusal).</a:t>
            </a:r>
          </a:p>
          <a:p>
            <a:pPr>
              <a:spcAft>
                <a:spcPts val="4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This technique is useful when you are under pressure to agree or buy something you do not want.</a:t>
            </a:r>
          </a:p>
          <a:p>
            <a:pPr>
              <a:spcAft>
                <a:spcPts val="4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 clear about what you want to say. Avoid getting angry, uncomfortable, irritated or loud.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1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098D0-95FB-4B03-ACD1-086C60BA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argreaves"/>
              </a:rPr>
              <a:t>“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No... but”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628098" y="1334030"/>
            <a:ext cx="9971967" cy="502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“No... but” leaves room for negotiation.</a:t>
            </a:r>
          </a:p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This is a way of saying ‘no’ to the request.</a:t>
            </a:r>
          </a:p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 word 'but' leaves room for negotiation.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3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6D22-C4F9-43CE-B70C-39A1B0BD6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Asking for time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776614" y="1386823"/>
            <a:ext cx="10168477" cy="409342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When people make requests, give orders or ask a favour and you are not clear about how you wish to respond.  </a:t>
            </a:r>
          </a:p>
          <a:p>
            <a:pPr>
              <a:spcAft>
                <a:spcPts val="1200"/>
              </a:spcAft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Give yourself time to think about what is being asked and then respond.</a:t>
            </a:r>
          </a:p>
        </p:txBody>
      </p:sp>
    </p:spTree>
    <p:extLst>
      <p:ext uri="{BB962C8B-B14F-4D97-AF65-F5344CB8AC3E}">
        <p14:creationId xmlns:p14="http://schemas.microsoft.com/office/powerpoint/2010/main" val="53918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AE87-8688-4FFA-8101-1E9B3AA7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0" y="287436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Think, feel and act positively</a:t>
            </a:r>
          </a:p>
        </p:txBody>
      </p:sp>
      <p:sp>
        <p:nvSpPr>
          <p:cNvPr id="3" name="Rectangle 2"/>
          <p:cNvSpPr/>
          <p:nvPr/>
        </p:nvSpPr>
        <p:spPr>
          <a:xfrm>
            <a:off x="438400" y="1840137"/>
            <a:ext cx="10632294" cy="30469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Use positive thoughts, feelings and actions to stop negative and unhelpful beliefs. 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You'll also feel more confident.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0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791098" y="1575670"/>
            <a:ext cx="7615479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Assertive skills practice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8A43D-D0E2-48C1-9ADB-3F72911A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6</a:t>
            </a:r>
          </a:p>
        </p:txBody>
      </p:sp>
    </p:spTree>
    <p:extLst>
      <p:ext uri="{BB962C8B-B14F-4D97-AF65-F5344CB8AC3E}">
        <p14:creationId xmlns:p14="http://schemas.microsoft.com/office/powerpoint/2010/main" val="394175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791098" y="1575670"/>
            <a:ext cx="7615479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Assertiveness quiz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8A43D-D0E2-48C1-9ADB-3F72911A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Optional follow-up activity</a:t>
            </a:r>
          </a:p>
        </p:txBody>
      </p:sp>
    </p:spTree>
    <p:extLst>
      <p:ext uri="{BB962C8B-B14F-4D97-AF65-F5344CB8AC3E}">
        <p14:creationId xmlns:p14="http://schemas.microsoft.com/office/powerpoint/2010/main" val="17875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F7B74-A88E-4A71-8DE3-4369C681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Reviewing your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82812"/>
            <a:ext cx="10515600" cy="4180632"/>
          </a:xfrm>
        </p:spPr>
        <p:txBody>
          <a:bodyPr vert="horz" lIns="0" tIns="0" rIns="0" bIns="0" rtlCol="0" anchor="t"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t's important to review your action plans regularly. </a:t>
            </a:r>
            <a:endParaRPr lang="en-US" sz="3600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Ask yourself the following questions:</a:t>
            </a:r>
            <a:endParaRPr lang="en-US" sz="3600" dirty="0">
              <a:latin typeface="Arial"/>
              <a:cs typeface="Arial"/>
            </a:endParaRP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Has the goal been achieved or changed?</a:t>
            </a: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Which steps were achieved and why?</a:t>
            </a:r>
          </a:p>
          <a:p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Which steps were not met and why?</a:t>
            </a:r>
            <a:endParaRPr lang="en-US" sz="36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If you were doing it again, what would you change?</a:t>
            </a:r>
            <a:endParaRPr lang="en-GB" sz="2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410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BDBE88-2F4E-407E-881C-898C00684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26" y="341314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797C84-CB8A-4A56-BFC7-7A66F67EAFA7}"/>
              </a:ext>
            </a:extLst>
          </p:cNvPr>
          <p:cNvSpPr/>
          <p:nvPr/>
        </p:nvSpPr>
        <p:spPr>
          <a:xfrm>
            <a:off x="791737" y="1938381"/>
            <a:ext cx="10426389" cy="340606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spcAft>
                <a:spcPts val="8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 what it means to be confident and assertive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 why negative thoughts can affect how we think about ourselves</a:t>
            </a:r>
          </a:p>
          <a:p>
            <a:pPr marL="457200" indent="-457200">
              <a:spcAft>
                <a:spcPts val="12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 how positive actions can help us to feel good about ourselves</a:t>
            </a:r>
          </a:p>
          <a:p>
            <a:pPr marL="457200" indent="-457200">
              <a:spcAft>
                <a:spcPts val="12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To talk about the 4 sources of being confident</a:t>
            </a:r>
          </a:p>
        </p:txBody>
      </p:sp>
    </p:spTree>
    <p:extLst>
      <p:ext uri="{BB962C8B-B14F-4D97-AF65-F5344CB8AC3E}">
        <p14:creationId xmlns:p14="http://schemas.microsoft.com/office/powerpoint/2010/main" val="181580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Learn at Scope</a:t>
            </a:r>
          </a:p>
        </p:txBody>
      </p:sp>
    </p:spTree>
    <p:extLst>
      <p:ext uri="{BB962C8B-B14F-4D97-AF65-F5344CB8AC3E}">
        <p14:creationId xmlns:p14="http://schemas.microsoft.com/office/powerpoint/2010/main" val="104543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What is Learn at Scope?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781CF-B5B6-1FD3-3230-57E4372345CD}"/>
              </a:ext>
            </a:extLst>
          </p:cNvPr>
          <p:cNvSpPr txBox="1"/>
          <p:nvPr/>
        </p:nvSpPr>
        <p:spPr>
          <a:xfrm>
            <a:off x="1101877" y="1684949"/>
            <a:ext cx="948299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Learn at Scope is Scope’s eLearning platform.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exclusively for Scope customers and offers further support to achieve your goals.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As it’s a digital resource you can use it on your home computer, tablet or smartphone.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available 24 hours a day.</a:t>
            </a:r>
          </a:p>
        </p:txBody>
      </p:sp>
    </p:spTree>
    <p:extLst>
      <p:ext uri="{BB962C8B-B14F-4D97-AF65-F5344CB8AC3E}">
        <p14:creationId xmlns:p14="http://schemas.microsoft.com/office/powerpoint/2010/main" val="223882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Scope job board</a:t>
            </a:r>
          </a:p>
        </p:txBody>
      </p:sp>
    </p:spTree>
    <p:extLst>
      <p:ext uri="{BB962C8B-B14F-4D97-AF65-F5344CB8AC3E}">
        <p14:creationId xmlns:p14="http://schemas.microsoft.com/office/powerpoint/2010/main" val="1706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What is the Scope job board?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781CF-B5B6-1FD3-3230-57E4372345CD}"/>
              </a:ext>
            </a:extLst>
          </p:cNvPr>
          <p:cNvSpPr txBox="1"/>
          <p:nvPr/>
        </p:nvSpPr>
        <p:spPr>
          <a:xfrm>
            <a:off x="1074167" y="1477642"/>
            <a:ext cx="9704669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The Scope job board is exclusive for Scope customers.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advertises job vacancies with Disability Confident employers.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has a range of job sectors and job types.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available 24 hours a day and is updated regularly.</a:t>
            </a:r>
          </a:p>
        </p:txBody>
      </p:sp>
    </p:spTree>
    <p:extLst>
      <p:ext uri="{BB962C8B-B14F-4D97-AF65-F5344CB8AC3E}">
        <p14:creationId xmlns:p14="http://schemas.microsoft.com/office/powerpoint/2010/main" val="228812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How to use the Scope job board</a:t>
            </a:r>
          </a:p>
        </p:txBody>
      </p:sp>
      <p:pic>
        <p:nvPicPr>
          <p:cNvPr id="5" name="Picture 4" descr="Job Board Introduction video">
            <a:hlinkClick r:id="rId3"/>
            <a:extLst>
              <a:ext uri="{FF2B5EF4-FFF2-40B4-BE49-F238E27FC236}">
                <a16:creationId xmlns:a16="http://schemas.microsoft.com/office/drawing/2014/main" id="{FDE02C52-8D90-C05D-6E0E-2808A5375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466" y="1384667"/>
            <a:ext cx="9259592" cy="52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2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52" y="559664"/>
            <a:ext cx="7744942" cy="2492990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Feedback</a:t>
            </a:r>
            <a:br>
              <a:rPr lang="en-GB" dirty="0">
                <a:latin typeface="Arial"/>
              </a:rPr>
            </a:br>
            <a:br>
              <a:rPr lang="en-GB" dirty="0">
                <a:latin typeface="Arial"/>
              </a:rPr>
            </a:br>
            <a:r>
              <a:rPr lang="en-GB" sz="3600" dirty="0">
                <a:latin typeface="Arial"/>
                <a:cs typeface="Arial"/>
              </a:rPr>
              <a:t>Let us know what you think so far</a:t>
            </a:r>
          </a:p>
        </p:txBody>
      </p:sp>
    </p:spTree>
    <p:extLst>
      <p:ext uri="{BB962C8B-B14F-4D97-AF65-F5344CB8AC3E}">
        <p14:creationId xmlns:p14="http://schemas.microsoft.com/office/powerpoint/2010/main" val="178604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2151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D99F-5AC7-483A-8FF5-EE358036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1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988234" y="1833037"/>
            <a:ext cx="5190978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n-GB" sz="3200" b="1" dirty="0">
              <a:solidFill>
                <a:srgbClr val="7030A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200" b="1" dirty="0">
              <a:solidFill>
                <a:srgbClr val="7030A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200" b="1" dirty="0">
              <a:solidFill>
                <a:srgbClr val="7030A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40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What is confidence?</a:t>
            </a:r>
          </a:p>
          <a:p>
            <a:pPr algn="just">
              <a:defRPr/>
            </a:pP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5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357B6-CF48-4C24-BBEC-88E322544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09" y="305829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Four sources of confidence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776318" y="1414113"/>
            <a:ext cx="10504360" cy="502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 marL="457200" indent="-3683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Knowing that we have succeeded</a:t>
            </a:r>
            <a:r>
              <a:rPr lang="en-GB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 the past. This can help us to feel confident about ourselves.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683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Seeing people we know doing well</a:t>
            </a:r>
            <a:r>
              <a:rPr lang="en-GB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can reassure us that if they can do well, we can too.</a:t>
            </a:r>
          </a:p>
          <a:p>
            <a:pPr marL="457200" indent="-3683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feedback</a:t>
            </a:r>
            <a:r>
              <a:rPr lang="en-GB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from others about a specific task or skill.</a:t>
            </a:r>
          </a:p>
          <a:p>
            <a:pPr marL="457200" indent="-3683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positive</a:t>
            </a:r>
            <a:r>
              <a:rPr lang="en-GB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about ourselves, having positive thoughts and acting positively around other people.</a:t>
            </a:r>
          </a:p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§"/>
              <a:defRPr/>
            </a:pPr>
            <a:endParaRPr lang="en-GB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9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>
            <a:spLocks noGrp="1"/>
          </p:cNvSpPr>
          <p:nvPr/>
        </p:nvSpPr>
        <p:spPr bwMode="auto">
          <a:xfrm>
            <a:off x="2023489" y="1477723"/>
            <a:ext cx="9003323" cy="476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/>
          <a:p>
            <a:pPr>
              <a:defRPr/>
            </a:pPr>
            <a:br>
              <a:rPr lang="en-GB" sz="2000" dirty="0">
                <a:solidFill>
                  <a:srgbClr val="7030A0"/>
                </a:solidFill>
              </a:rPr>
            </a:br>
            <a:endParaRPr lang="en-GB" sz="2000" dirty="0">
              <a:solidFill>
                <a:srgbClr val="7030A0"/>
              </a:solidFill>
            </a:endParaRPr>
          </a:p>
          <a:p>
            <a:pPr>
              <a:defRPr/>
            </a:pPr>
            <a:endParaRPr lang="en-GB" sz="200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sz="44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What is feedback?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656128-1208-47AB-B42A-ACBC3BEC1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2294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ACAA438F-47D7-49E0-9B80-E7DD4C255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293" y="1551133"/>
            <a:ext cx="5449189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/>
          <a:p>
            <a:pPr>
              <a:defRPr/>
            </a:pPr>
            <a:endParaRPr lang="en-GB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 about me?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GB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5C1080-806B-4944-929A-4FB2C424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3</a:t>
            </a:r>
          </a:p>
        </p:txBody>
      </p:sp>
    </p:spTree>
    <p:extLst>
      <p:ext uri="{BB962C8B-B14F-4D97-AF65-F5344CB8AC3E}">
        <p14:creationId xmlns:p14="http://schemas.microsoft.com/office/powerpoint/2010/main" val="182175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76580-2400-4AC4-9037-65699971F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219" y="269234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Behaving confidently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533611" y="1381043"/>
            <a:ext cx="11124778" cy="502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59029F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Underpinning self-confidence is the ability to be assertive.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59029F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People who feel, think and act with confidence have good assertiveness skills.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59029F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People who lack confidence tend not to be assertive or they may be aggressive.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CEB0254-500B-4A3A-AD0C-B40202D90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655" y="307176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Things that affect confidence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32145C-E5BE-563E-9DEF-17277DBA5CBD}"/>
              </a:ext>
            </a:extLst>
          </p:cNvPr>
          <p:cNvSpPr txBox="1"/>
          <p:nvPr/>
        </p:nvSpPr>
        <p:spPr>
          <a:xfrm>
            <a:off x="729693" y="1528175"/>
            <a:ext cx="107326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There are times when other factors can affect your confidence or self-belief.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EDDF3C-AA09-20AA-74FA-9390715F2CE4}"/>
              </a:ext>
            </a:extLst>
          </p:cNvPr>
          <p:cNvSpPr txBox="1"/>
          <p:nvPr/>
        </p:nvSpPr>
        <p:spPr>
          <a:xfrm>
            <a:off x="2456693" y="3298605"/>
            <a:ext cx="8891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Negative thoughts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Jumping to conclusions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Over-sensitivity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Getting things out of proportion</a:t>
            </a:r>
          </a:p>
        </p:txBody>
      </p:sp>
    </p:spTree>
    <p:extLst>
      <p:ext uri="{BB962C8B-B14F-4D97-AF65-F5344CB8AC3E}">
        <p14:creationId xmlns:p14="http://schemas.microsoft.com/office/powerpoint/2010/main" val="332713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1333" y="1351900"/>
            <a:ext cx="661803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Self-confidence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02D07EC-ED5B-4B7D-89B3-35BECE61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4</a:t>
            </a:r>
          </a:p>
        </p:txBody>
      </p:sp>
    </p:spTree>
    <p:extLst>
      <p:ext uri="{BB962C8B-B14F-4D97-AF65-F5344CB8AC3E}">
        <p14:creationId xmlns:p14="http://schemas.microsoft.com/office/powerpoint/2010/main" val="307915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ope master">
  <a:themeElements>
    <a:clrScheme name="Scope">
      <a:dk1>
        <a:srgbClr val="000000"/>
      </a:dk1>
      <a:lt1>
        <a:srgbClr val="F6F3FA"/>
      </a:lt1>
      <a:dk2>
        <a:srgbClr val="58029F"/>
      </a:dk2>
      <a:lt2>
        <a:srgbClr val="F6F3FA"/>
      </a:lt2>
      <a:accent1>
        <a:srgbClr val="58029F"/>
      </a:accent1>
      <a:accent2>
        <a:srgbClr val="14C9C8"/>
      </a:accent2>
      <a:accent3>
        <a:srgbClr val="FED636"/>
      </a:accent3>
      <a:accent4>
        <a:srgbClr val="330457"/>
      </a:accent4>
      <a:accent5>
        <a:srgbClr val="89E4E4"/>
      </a:accent5>
      <a:accent6>
        <a:srgbClr val="AB7FCF"/>
      </a:accent6>
      <a:hlink>
        <a:srgbClr val="58029F"/>
      </a:hlink>
      <a:folHlink>
        <a:srgbClr val="33045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>
          <a:softEdge rad="0"/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c22e07a-1bb2-4b55-8d6d-af69115d7745">
      <UserInfo>
        <DisplayName/>
        <AccountId xsi:nil="true"/>
        <AccountType/>
      </UserInfo>
    </SharedWithUsers>
    <TaxCatchAll xmlns="3c22e07a-1bb2-4b55-8d6d-af69115d7745" xsi:nil="true"/>
    <lcf76f155ced4ddcb4097134ff3c332f xmlns="dc8d2dc5-adc2-4833-b7ba-88a815316a2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4AF702A168CB46A170011410697ABD" ma:contentTypeVersion="18" ma:contentTypeDescription="Create a new document." ma:contentTypeScope="" ma:versionID="f66c63b09bbef7851781dca90738f946">
  <xsd:schema xmlns:xsd="http://www.w3.org/2001/XMLSchema" xmlns:xs="http://www.w3.org/2001/XMLSchema" xmlns:p="http://schemas.microsoft.com/office/2006/metadata/properties" xmlns:ns2="dc8d2dc5-adc2-4833-b7ba-88a815316a2b" xmlns:ns3="3c22e07a-1bb2-4b55-8d6d-af69115d7745" targetNamespace="http://schemas.microsoft.com/office/2006/metadata/properties" ma:root="true" ma:fieldsID="2f8f121eb12deebc1cd90732d6e83b87" ns2:_="" ns3:_="">
    <xsd:import namespace="dc8d2dc5-adc2-4833-b7ba-88a815316a2b"/>
    <xsd:import namespace="3c22e07a-1bb2-4b55-8d6d-af69115d77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d2dc5-adc2-4833-b7ba-88a815316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f66c617-3c19-4bb5-bd95-f5e301c939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2e07a-1bb2-4b55-8d6d-af69115d774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839b0d4-df63-4e5e-a818-dd94ee0feb2d}" ma:internalName="TaxCatchAll" ma:showField="CatchAllData" ma:web="3c22e07a-1bb2-4b55-8d6d-af69115d77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853F15-DA70-4854-9475-7FC443F1E1B6}">
  <ds:schemaRefs>
    <ds:schemaRef ds:uri="http://schemas.microsoft.com/office/2006/documentManagement/types"/>
    <ds:schemaRef ds:uri="dc8d2dc5-adc2-4833-b7ba-88a815316a2b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c22e07a-1bb2-4b55-8d6d-af69115d7745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4C25BF0-89C1-4DA6-AC25-98C5A91DE09A}"/>
</file>

<file path=customXml/itemProps3.xml><?xml version="1.0" encoding="utf-8"?>
<ds:datastoreItem xmlns:ds="http://schemas.openxmlformats.org/officeDocument/2006/customXml" ds:itemID="{42A8153F-C1C8-4F45-A2B2-F8A36F066D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696</Words>
  <Application>Microsoft Office PowerPoint</Application>
  <PresentationFormat>Widescreen</PresentationFormat>
  <Paragraphs>148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Hargreaves</vt:lpstr>
      <vt:lpstr>Hargreaves Book</vt:lpstr>
      <vt:lpstr>Times</vt:lpstr>
      <vt:lpstr>Wingdings</vt:lpstr>
      <vt:lpstr>Scope master</vt:lpstr>
      <vt:lpstr>Being confident and assertive</vt:lpstr>
      <vt:lpstr>Objectives</vt:lpstr>
      <vt:lpstr>Activity 1</vt:lpstr>
      <vt:lpstr>Four sources of confidence</vt:lpstr>
      <vt:lpstr>Activity 2</vt:lpstr>
      <vt:lpstr>Activity 3</vt:lpstr>
      <vt:lpstr>Behaving confidently</vt:lpstr>
      <vt:lpstr>Things that affect confidence</vt:lpstr>
      <vt:lpstr>Activity 4</vt:lpstr>
      <vt:lpstr>What’s the difference?</vt:lpstr>
      <vt:lpstr>Skills to make you assertive</vt:lpstr>
      <vt:lpstr>Activity 5</vt:lpstr>
      <vt:lpstr>Broken record technique</vt:lpstr>
      <vt:lpstr>“No... but”</vt:lpstr>
      <vt:lpstr>Asking for time</vt:lpstr>
      <vt:lpstr>Think, feel and act positively</vt:lpstr>
      <vt:lpstr>Activity 6</vt:lpstr>
      <vt:lpstr>Optional follow-up activity</vt:lpstr>
      <vt:lpstr>Reviewing your actions</vt:lpstr>
      <vt:lpstr>Learn at Scope</vt:lpstr>
      <vt:lpstr>What is Learn at Scope?</vt:lpstr>
      <vt:lpstr>Scope job board</vt:lpstr>
      <vt:lpstr>What is the Scope job board?</vt:lpstr>
      <vt:lpstr>How to use the Scope job board</vt:lpstr>
      <vt:lpstr>Feedback  Let us know what you think so far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Hibberd</dc:creator>
  <cp:lastModifiedBy>Alex White</cp:lastModifiedBy>
  <cp:revision>2</cp:revision>
  <dcterms:created xsi:type="dcterms:W3CDTF">2018-07-26T16:42:31Z</dcterms:created>
  <dcterms:modified xsi:type="dcterms:W3CDTF">2023-08-23T09:50:26Z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0x0101007D4AF702A168CB46A170011410697ABD</vt:lpwstr>
  </property>
  <property fmtid="{D5CDD505-2E9C-101B-9397-08002B2CF9AE}" pid="3" name="AuthorIds_UIVersion_3072">
    <vt:lpwstr>40</vt:lpwstr>
  </property>
  <property fmtid="{D5CDD505-2E9C-101B-9397-08002B2CF9AE}" pid="4" name="Order">
    <vt:r8>10800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MediaServiceImageTags">
    <vt:lpwstr/>
  </property>
</Properties>
</file>