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heme/theme2.xml" ContentType="application/vnd.openxmlformats-officedocument.theme+xml"/>
  <Override PartName="/ppt/tags/tag352.xml" ContentType="application/vnd.openxmlformats-officedocument.presentationml.tags+xml"/>
  <Override PartName="/ppt/tags/tag353.xml" ContentType="application/vnd.openxmlformats-officedocument.presentationml.tags+xml"/>
  <Override PartName="/ppt/notesSlides/notesSlide1.xml" ContentType="application/vnd.openxmlformats-officedocument.presentationml.notesSlide+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2.xml" ContentType="application/vnd.openxmlformats-officedocument.presentationml.notesSlide+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notesSlides/notesSlide3.xml" ContentType="application/vnd.openxmlformats-officedocument.presentationml.notesSlide+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notesSlides/notesSlide4.xml" ContentType="application/vnd.openxmlformats-officedocument.presentationml.notesSlide+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notesSlides/notesSlide5.xml" ContentType="application/vnd.openxmlformats-officedocument.presentationml.notesSlide+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notesSlides/notesSlide6.xml" ContentType="application/vnd.openxmlformats-officedocument.presentationml.notesSlide+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notesSlides/notesSlide7.xml" ContentType="application/vnd.openxmlformats-officedocument.presentationml.notesSlide+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notesSlides/notesSlide8.xml" ContentType="application/vnd.openxmlformats-officedocument.presentationml.notesSlide+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notesSlides/notesSlide9.xml" ContentType="application/vnd.openxmlformats-officedocument.presentationml.notesSlide+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notesSlides/notesSlide10.xml" ContentType="application/vnd.openxmlformats-officedocument.presentationml.notesSlide+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notesSlides/notesSlide11.xml" ContentType="application/vnd.openxmlformats-officedocument.presentationml.notesSlide+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notesSlides/notesSlide12.xml" ContentType="application/vnd.openxmlformats-officedocument.presentationml.notesSlide+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notesSlides/notesSlide13.xml" ContentType="application/vnd.openxmlformats-officedocument.presentationml.notesSlide+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notesSlides/notesSlide14.xml" ContentType="application/vnd.openxmlformats-officedocument.presentationml.notesSlide+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notesSlides/notesSlide15.xml" ContentType="application/vnd.openxmlformats-officedocument.presentationml.notesSlide+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notesSlides/notesSlide16.xml" ContentType="application/vnd.openxmlformats-officedocument.presentationml.notesSlide+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notesSlides/notesSlide17.xml" ContentType="application/vnd.openxmlformats-officedocument.presentationml.notesSlide+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notesSlides/notesSlide18.xml" ContentType="application/vnd.openxmlformats-officedocument.presentationml.notesSlide+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notesSlides/notesSlide19.xml" ContentType="application/vnd.openxmlformats-officedocument.presentationml.notesSlide+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notesSlides/notesSlide20.xml" ContentType="application/vnd.openxmlformats-officedocument.presentationml.notesSlide+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notesSlides/notesSlide21.xml" ContentType="application/vnd.openxmlformats-officedocument.presentationml.notesSlide+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notesSlides/notesSlide22.xml" ContentType="application/vnd.openxmlformats-officedocument.presentationml.notesSlide+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notesSlides/notesSlide23.xml" ContentType="application/vnd.openxmlformats-officedocument.presentationml.notesSlide+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notesSlides/notesSlide24.xml" ContentType="application/vnd.openxmlformats-officedocument.presentationml.notesSlide+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345" r:id="rId2"/>
    <p:sldId id="341" r:id="rId3"/>
    <p:sldId id="346" r:id="rId4"/>
    <p:sldId id="332" r:id="rId5"/>
    <p:sldId id="480" r:id="rId6"/>
    <p:sldId id="455" r:id="rId7"/>
    <p:sldId id="481" r:id="rId8"/>
    <p:sldId id="303" r:id="rId9"/>
    <p:sldId id="482" r:id="rId10"/>
    <p:sldId id="456" r:id="rId11"/>
    <p:sldId id="483" r:id="rId12"/>
    <p:sldId id="484" r:id="rId13"/>
    <p:sldId id="485" r:id="rId14"/>
    <p:sldId id="486" r:id="rId15"/>
    <p:sldId id="487" r:id="rId16"/>
    <p:sldId id="489" r:id="rId17"/>
    <p:sldId id="488" r:id="rId18"/>
    <p:sldId id="490" r:id="rId19"/>
    <p:sldId id="491" r:id="rId20"/>
    <p:sldId id="414" r:id="rId21"/>
    <p:sldId id="492" r:id="rId22"/>
    <p:sldId id="410" r:id="rId23"/>
    <p:sldId id="493" r:id="rId24"/>
    <p:sldId id="494"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03072-9A43-4111-890E-35E8A6E9CDD1}" type="datetimeFigureOut">
              <a:rPr lang="pl-PL" smtClean="0"/>
              <a:t>28.08.2024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59401-A240-4899-8992-9D2039266F4A}" type="slidenum">
              <a:rPr lang="pl-PL" smtClean="0"/>
              <a:t>‹#›</a:t>
            </a:fld>
            <a:endParaRPr lang="pl-PL"/>
          </a:p>
        </p:txBody>
      </p:sp>
    </p:spTree>
    <p:extLst>
      <p:ext uri="{BB962C8B-B14F-4D97-AF65-F5344CB8AC3E}">
        <p14:creationId xmlns:p14="http://schemas.microsoft.com/office/powerpoint/2010/main" val="3412453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356.xml"/><Relationship Id="rId2" Type="http://schemas.openxmlformats.org/officeDocument/2006/relationships/tags" Target="../tags/tag355.xml"/><Relationship Id="rId1" Type="http://schemas.openxmlformats.org/officeDocument/2006/relationships/tags" Target="../tags/tag354.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435.xml"/><Relationship Id="rId2" Type="http://schemas.openxmlformats.org/officeDocument/2006/relationships/tags" Target="../tags/tag434.xml"/><Relationship Id="rId1" Type="http://schemas.openxmlformats.org/officeDocument/2006/relationships/tags" Target="../tags/tag433.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442.xml"/><Relationship Id="rId2" Type="http://schemas.openxmlformats.org/officeDocument/2006/relationships/tags" Target="../tags/tag441.xml"/><Relationship Id="rId1" Type="http://schemas.openxmlformats.org/officeDocument/2006/relationships/tags" Target="../tags/tag440.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450.xml"/><Relationship Id="rId2" Type="http://schemas.openxmlformats.org/officeDocument/2006/relationships/tags" Target="../tags/tag449.xml"/><Relationship Id="rId1" Type="http://schemas.openxmlformats.org/officeDocument/2006/relationships/tags" Target="../tags/tag448.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454.xml"/><Relationship Id="rId2" Type="http://schemas.openxmlformats.org/officeDocument/2006/relationships/tags" Target="../tags/tag453.xml"/><Relationship Id="rId1" Type="http://schemas.openxmlformats.org/officeDocument/2006/relationships/tags" Target="../tags/tag452.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471.xml"/><Relationship Id="rId2" Type="http://schemas.openxmlformats.org/officeDocument/2006/relationships/tags" Target="../tags/tag470.xml"/><Relationship Id="rId1" Type="http://schemas.openxmlformats.org/officeDocument/2006/relationships/tags" Target="../tags/tag469.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tags" Target="../tags/tag473.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492.xml"/><Relationship Id="rId2" Type="http://schemas.openxmlformats.org/officeDocument/2006/relationships/tags" Target="../tags/tag491.xml"/><Relationship Id="rId1" Type="http://schemas.openxmlformats.org/officeDocument/2006/relationships/tags" Target="../tags/tag490.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tags" Target="../tags/tag372.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500.xml"/><Relationship Id="rId2" Type="http://schemas.openxmlformats.org/officeDocument/2006/relationships/tags" Target="../tags/tag499.xml"/><Relationship Id="rId1" Type="http://schemas.openxmlformats.org/officeDocument/2006/relationships/tags" Target="../tags/tag498.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tags" Target="../tags/tag504.xml"/><Relationship Id="rId2" Type="http://schemas.openxmlformats.org/officeDocument/2006/relationships/tags" Target="../tags/tag503.xml"/><Relationship Id="rId1" Type="http://schemas.openxmlformats.org/officeDocument/2006/relationships/tags" Target="../tags/tag502.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tags" Target="../tags/tag512.xml"/><Relationship Id="rId2" Type="http://schemas.openxmlformats.org/officeDocument/2006/relationships/tags" Target="../tags/tag511.xml"/><Relationship Id="rId1" Type="http://schemas.openxmlformats.org/officeDocument/2006/relationships/tags" Target="../tags/tag510.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tags" Target="../tags/tag519.xml"/><Relationship Id="rId2" Type="http://schemas.openxmlformats.org/officeDocument/2006/relationships/tags" Target="../tags/tag518.xml"/><Relationship Id="rId1" Type="http://schemas.openxmlformats.org/officeDocument/2006/relationships/tags" Target="../tags/tag517.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tags" Target="../tags/tag530.xml"/><Relationship Id="rId2" Type="http://schemas.openxmlformats.org/officeDocument/2006/relationships/tags" Target="../tags/tag529.xml"/><Relationship Id="rId1" Type="http://schemas.openxmlformats.org/officeDocument/2006/relationships/tags" Target="../tags/tag528.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tags" Target="../tags/tag385.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tags" Target="../tags/tag406.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tags" Target="../tags/tag414.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420.xml"/><Relationship Id="rId2" Type="http://schemas.openxmlformats.org/officeDocument/2006/relationships/tags" Target="../tags/tag419.xml"/><Relationship Id="rId1" Type="http://schemas.openxmlformats.org/officeDocument/2006/relationships/tags" Target="../tags/tag418.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742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095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68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120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506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01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010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124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189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937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40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390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604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247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988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632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57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35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96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027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56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232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FE4246-9748-471E-A5EF-FCA480645936}"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985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slideMaster" Target="../slideMasters/slideMaster1.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slideMaster" Target="../slideMasters/slideMaster1.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Master" Target="../slideMasters/slideMaster1.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slideMaster" Target="../slideMasters/slideMaster1.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Master" Target="../slideMasters/slideMaster1.xml"/><Relationship Id="rId5" Type="http://schemas.openxmlformats.org/officeDocument/2006/relationships/tags" Target="../tags/tag106.xml"/><Relationship Id="rId4" Type="http://schemas.openxmlformats.org/officeDocument/2006/relationships/tags" Target="../tags/tag10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Master" Target="../slideMasters/slideMaster1.xml"/><Relationship Id="rId4" Type="http://schemas.openxmlformats.org/officeDocument/2006/relationships/tags" Target="../tags/tag11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9.xml"/><Relationship Id="rId7" Type="http://schemas.openxmlformats.org/officeDocument/2006/relationships/tags" Target="../tags/tag12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9"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slideMaster" Target="../slideMasters/slideMaster1.xml"/><Relationship Id="rId5" Type="http://schemas.openxmlformats.org/officeDocument/2006/relationships/tags" Target="../tags/tag143.xml"/><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slideMaster" Target="../slideMasters/slideMaster1.xml"/><Relationship Id="rId5" Type="http://schemas.openxmlformats.org/officeDocument/2006/relationships/tags" Target="../tags/tag153.xml"/><Relationship Id="rId10" Type="http://schemas.openxmlformats.org/officeDocument/2006/relationships/tags" Target="../tags/tag158.xml"/><Relationship Id="rId4" Type="http://schemas.openxmlformats.org/officeDocument/2006/relationships/tags" Target="../tags/tag152.xml"/><Relationship Id="rId9" Type="http://schemas.openxmlformats.org/officeDocument/2006/relationships/tags" Target="../tags/tag157.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66.xml"/><Relationship Id="rId3" Type="http://schemas.openxmlformats.org/officeDocument/2006/relationships/tags" Target="../tags/tag161.xml"/><Relationship Id="rId7" Type="http://schemas.openxmlformats.org/officeDocument/2006/relationships/tags" Target="../tags/tag165.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slideMaster" Target="../slideMasters/slideMaster1.xml"/><Relationship Id="rId5" Type="http://schemas.openxmlformats.org/officeDocument/2006/relationships/tags" Target="../tags/tag163.xml"/><Relationship Id="rId10" Type="http://schemas.openxmlformats.org/officeDocument/2006/relationships/tags" Target="../tags/tag168.xml"/><Relationship Id="rId4" Type="http://schemas.openxmlformats.org/officeDocument/2006/relationships/tags" Target="../tags/tag162.xml"/><Relationship Id="rId9" Type="http://schemas.openxmlformats.org/officeDocument/2006/relationships/tags" Target="../tags/tag167.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2.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2.xml"/><Relationship Id="rId7" Type="http://schemas.openxmlformats.org/officeDocument/2006/relationships/tags" Target="../tags/tag196.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1.jpg"/><Relationship Id="rId4" Type="http://schemas.openxmlformats.org/officeDocument/2006/relationships/tags" Target="../tags/tag20.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slideMaster" Target="../slideMasters/slideMaster1.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3.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tags" Target="../tags/tag216.xml"/><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tags" Target="../tags/tag215.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slideMaster" Target="../slideMasters/slideMaster1.xml"/><Relationship Id="rId10" Type="http://schemas.openxmlformats.org/officeDocument/2006/relationships/tags" Target="../tags/tag213.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tags" Target="../tags/tag217.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tags" Target="../tags/tag230.xml"/><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tags" Target="../tags/tag229.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5" Type="http://schemas.openxmlformats.org/officeDocument/2006/relationships/tags" Target="../tags/tag222.xml"/><Relationship Id="rId15" Type="http://schemas.openxmlformats.org/officeDocument/2006/relationships/slideMaster" Target="../slideMasters/slideMaster1.xml"/><Relationship Id="rId10" Type="http://schemas.openxmlformats.org/officeDocument/2006/relationships/tags" Target="../tags/tag227.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39.xml"/><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slideMaster" Target="../slideMasters/slideMaster1.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0" Type="http://schemas.openxmlformats.org/officeDocument/2006/relationships/tags" Target="../tags/tag241.xml"/><Relationship Id="rId4" Type="http://schemas.openxmlformats.org/officeDocument/2006/relationships/tags" Target="../tags/tag235.xml"/><Relationship Id="rId9" Type="http://schemas.openxmlformats.org/officeDocument/2006/relationships/tags" Target="../tags/tag240.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50.xml"/><Relationship Id="rId3" Type="http://schemas.openxmlformats.org/officeDocument/2006/relationships/tags" Target="../tags/tag245.xml"/><Relationship Id="rId7" Type="http://schemas.openxmlformats.org/officeDocument/2006/relationships/tags" Target="../tags/tag249.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5" Type="http://schemas.openxmlformats.org/officeDocument/2006/relationships/tags" Target="../tags/tag247.xml"/><Relationship Id="rId10" Type="http://schemas.openxmlformats.org/officeDocument/2006/relationships/slideMaster" Target="../slideMasters/slideMaster1.xml"/><Relationship Id="rId4" Type="http://schemas.openxmlformats.org/officeDocument/2006/relationships/tags" Target="../tags/tag246.xml"/><Relationship Id="rId9" Type="http://schemas.openxmlformats.org/officeDocument/2006/relationships/tags" Target="../tags/tag251.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59.xml"/><Relationship Id="rId3" Type="http://schemas.openxmlformats.org/officeDocument/2006/relationships/tags" Target="../tags/tag254.xml"/><Relationship Id="rId7" Type="http://schemas.openxmlformats.org/officeDocument/2006/relationships/tags" Target="../tags/tag258.xml"/><Relationship Id="rId12" Type="http://schemas.openxmlformats.org/officeDocument/2006/relationships/slideMaster" Target="../slideMasters/slideMaster1.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tags" Target="../tags/tag262.xml"/><Relationship Id="rId5" Type="http://schemas.openxmlformats.org/officeDocument/2006/relationships/tags" Target="../tags/tag256.xml"/><Relationship Id="rId10" Type="http://schemas.openxmlformats.org/officeDocument/2006/relationships/tags" Target="../tags/tag261.xml"/><Relationship Id="rId4" Type="http://schemas.openxmlformats.org/officeDocument/2006/relationships/tags" Target="../tags/tag255.xml"/><Relationship Id="rId9" Type="http://schemas.openxmlformats.org/officeDocument/2006/relationships/tags" Target="../tags/tag26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3.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71.xml"/><Relationship Id="rId3" Type="http://schemas.openxmlformats.org/officeDocument/2006/relationships/tags" Target="../tags/tag266.xml"/><Relationship Id="rId7" Type="http://schemas.openxmlformats.org/officeDocument/2006/relationships/tags" Target="../tags/tag270.xml"/><Relationship Id="rId12" Type="http://schemas.openxmlformats.org/officeDocument/2006/relationships/slideMaster" Target="../slideMasters/slideMaster1.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tags" Target="../tags/tag274.xml"/><Relationship Id="rId5" Type="http://schemas.openxmlformats.org/officeDocument/2006/relationships/tags" Target="../tags/tag268.xml"/><Relationship Id="rId10" Type="http://schemas.openxmlformats.org/officeDocument/2006/relationships/tags" Target="../tags/tag273.xml"/><Relationship Id="rId4" Type="http://schemas.openxmlformats.org/officeDocument/2006/relationships/tags" Target="../tags/tag267.xml"/><Relationship Id="rId9" Type="http://schemas.openxmlformats.org/officeDocument/2006/relationships/tags" Target="../tags/tag272.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82.xml"/><Relationship Id="rId13" Type="http://schemas.openxmlformats.org/officeDocument/2006/relationships/tags" Target="../tags/tag287.xml"/><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tags" Target="../tags/tag286.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tags" Target="../tags/tag285.xml"/><Relationship Id="rId5" Type="http://schemas.openxmlformats.org/officeDocument/2006/relationships/tags" Target="../tags/tag279.xml"/><Relationship Id="rId15" Type="http://schemas.openxmlformats.org/officeDocument/2006/relationships/slideMaster" Target="../slideMasters/slideMaster1.xml"/><Relationship Id="rId10" Type="http://schemas.openxmlformats.org/officeDocument/2006/relationships/tags" Target="../tags/tag284.xml"/><Relationship Id="rId4" Type="http://schemas.openxmlformats.org/officeDocument/2006/relationships/tags" Target="../tags/tag278.xml"/><Relationship Id="rId9" Type="http://schemas.openxmlformats.org/officeDocument/2006/relationships/tags" Target="../tags/tag283.xml"/><Relationship Id="rId14" Type="http://schemas.openxmlformats.org/officeDocument/2006/relationships/tags" Target="../tags/tag288.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tags" Target="../tags/tag301.xml"/><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tags" Target="../tags/tag300.xml"/><Relationship Id="rId17" Type="http://schemas.openxmlformats.org/officeDocument/2006/relationships/slideMaster" Target="../slideMasters/slideMaster1.xml"/><Relationship Id="rId2" Type="http://schemas.openxmlformats.org/officeDocument/2006/relationships/tags" Target="../tags/tag290.xml"/><Relationship Id="rId16" Type="http://schemas.openxmlformats.org/officeDocument/2006/relationships/tags" Target="../tags/tag304.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tags" Target="../tags/tag299.xml"/><Relationship Id="rId5" Type="http://schemas.openxmlformats.org/officeDocument/2006/relationships/tags" Target="../tags/tag293.xml"/><Relationship Id="rId15" Type="http://schemas.openxmlformats.org/officeDocument/2006/relationships/tags" Target="../tags/tag303.xml"/><Relationship Id="rId10" Type="http://schemas.openxmlformats.org/officeDocument/2006/relationships/tags" Target="../tags/tag298.xml"/><Relationship Id="rId4" Type="http://schemas.openxmlformats.org/officeDocument/2006/relationships/tags" Target="../tags/tag292.xml"/><Relationship Id="rId9" Type="http://schemas.openxmlformats.org/officeDocument/2006/relationships/tags" Target="../tags/tag297.xml"/><Relationship Id="rId14" Type="http://schemas.openxmlformats.org/officeDocument/2006/relationships/tags" Target="../tags/tag30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5.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13.xml"/><Relationship Id="rId13" Type="http://schemas.openxmlformats.org/officeDocument/2006/relationships/tags" Target="../tags/tag318.xml"/><Relationship Id="rId3" Type="http://schemas.openxmlformats.org/officeDocument/2006/relationships/tags" Target="../tags/tag308.xml"/><Relationship Id="rId7" Type="http://schemas.openxmlformats.org/officeDocument/2006/relationships/tags" Target="../tags/tag312.xml"/><Relationship Id="rId12" Type="http://schemas.openxmlformats.org/officeDocument/2006/relationships/tags" Target="../tags/tag317.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tags" Target="../tags/tag316.xml"/><Relationship Id="rId5" Type="http://schemas.openxmlformats.org/officeDocument/2006/relationships/tags" Target="../tags/tag310.xml"/><Relationship Id="rId15" Type="http://schemas.openxmlformats.org/officeDocument/2006/relationships/slideMaster" Target="../slideMasters/slideMaster1.xml"/><Relationship Id="rId10" Type="http://schemas.openxmlformats.org/officeDocument/2006/relationships/tags" Target="../tags/tag315.xml"/><Relationship Id="rId4" Type="http://schemas.openxmlformats.org/officeDocument/2006/relationships/tags" Target="../tags/tag309.xml"/><Relationship Id="rId9" Type="http://schemas.openxmlformats.org/officeDocument/2006/relationships/tags" Target="../tags/tag314.xml"/><Relationship Id="rId14" Type="http://schemas.openxmlformats.org/officeDocument/2006/relationships/tags" Target="../tags/tag319.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0.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23.xml"/><Relationship Id="rId7" Type="http://schemas.openxmlformats.org/officeDocument/2006/relationships/slideMaster" Target="../slideMasters/slideMaster1.xml"/><Relationship Id="rId2" Type="http://schemas.openxmlformats.org/officeDocument/2006/relationships/tags" Target="../tags/tag322.xml"/><Relationship Id="rId1" Type="http://schemas.openxmlformats.org/officeDocument/2006/relationships/tags" Target="../tags/tag321.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5" Type="http://schemas.openxmlformats.org/officeDocument/2006/relationships/slideMaster" Target="../slideMasters/slideMaster1.xml"/><Relationship Id="rId4" Type="http://schemas.openxmlformats.org/officeDocument/2006/relationships/tags" Target="../tags/tag330.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slideMaster" Target="../slideMasters/slideMaster1.xml"/><Relationship Id="rId5" Type="http://schemas.openxmlformats.org/officeDocument/2006/relationships/tags" Target="../tags/tag335.xml"/><Relationship Id="rId4" Type="http://schemas.openxmlformats.org/officeDocument/2006/relationships/tags" Target="../tags/tag334.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slideMaster" Target="../slideMasters/slideMaster1.xml"/><Relationship Id="rId5" Type="http://schemas.openxmlformats.org/officeDocument/2006/relationships/tags" Target="../tags/tag340.xml"/><Relationship Id="rId4" Type="http://schemas.openxmlformats.org/officeDocument/2006/relationships/tags" Target="../tags/tag33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slideMaster" Target="../slideMasters/slideMaster1.xml"/><Relationship Id="rId2" Type="http://schemas.openxmlformats.org/officeDocument/2006/relationships/tags" Target="../tags/tag27.xml"/><Relationship Id="rId16" Type="http://schemas.openxmlformats.org/officeDocument/2006/relationships/tags" Target="../tags/tag41.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tags" Target="../tags/tag4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8.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slideMaster" Target="../slideMasters/slideMaster1.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1.xml"/><Relationship Id="rId5" Type="http://schemas.openxmlformats.org/officeDocument/2006/relationships/tags" Target="../tags/tag59.xml"/><Relationship Id="rId4" Type="http://schemas.openxmlformats.org/officeDocument/2006/relationships/tags" Target="../tags/tag5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noProof="0">
                <a:solidFill>
                  <a:schemeClr val="bg1"/>
                </a:solidFill>
              </a:rPr>
              <a:t>Title layouts</a:t>
            </a:r>
            <a:endParaRPr lang="pl-PL" sz="12000" noProof="0" dirty="0">
              <a:solidFill>
                <a:schemeClr val="bg1"/>
              </a:solidFill>
            </a:endParaRPr>
          </a:p>
        </p:txBody>
      </p:sp>
    </p:spTree>
    <p:extLst>
      <p:ext uri="{BB962C8B-B14F-4D97-AF65-F5344CB8AC3E}">
        <p14:creationId xmlns:p14="http://schemas.microsoft.com/office/powerpoint/2010/main" val="376181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4"/>
            </p:custDataLst>
          </p:nvPr>
        </p:nvSpPr>
        <p:spPr/>
        <p:txBody>
          <a:bodyPr/>
          <a:lstStyle/>
          <a:p>
            <a:r>
              <a:rPr lang="pl-PL"/>
              <a:t>00.00.2023</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5"/>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1574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 20 % X">
    <p:bg>
      <p:bgPr>
        <a:solidFill>
          <a:schemeClr val="tx2"/>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8600919-13F4-6DC6-A2C5-C181B01667E7}"/>
              </a:ext>
            </a:extLst>
          </p:cNvPr>
          <p:cNvSpPr/>
          <p:nvPr userDrawn="1">
            <p:custDataLst>
              <p:tags r:id="rId1"/>
            </p:custDataLst>
          </p:nvPr>
        </p:nvSpPr>
        <p:spPr>
          <a:xfrm>
            <a:off x="538798" y="0"/>
            <a:ext cx="11653201"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Freihandform: Form 8">
            <a:extLst>
              <a:ext uri="{FF2B5EF4-FFF2-40B4-BE49-F238E27FC236}">
                <a16:creationId xmlns:a16="http://schemas.microsoft.com/office/drawing/2014/main" id="{5F00AFF7-0142-C5BB-0F49-A9400DE07C8D}"/>
              </a:ext>
            </a:extLst>
          </p:cNvPr>
          <p:cNvSpPr/>
          <p:nvPr userDrawn="1">
            <p:custDataLst>
              <p:tags r:id="rId2"/>
            </p:custDataLst>
          </p:nvPr>
        </p:nvSpPr>
        <p:spPr>
          <a:xfrm>
            <a:off x="538800" y="0"/>
            <a:ext cx="11653200" cy="6858000"/>
          </a:xfrm>
          <a:custGeom>
            <a:avLst/>
            <a:gdLst>
              <a:gd name="connsiteX0" fmla="*/ 8962954 w 11653200"/>
              <a:gd name="connsiteY0" fmla="*/ 5902032 h 6858000"/>
              <a:gd name="connsiteX1" fmla="*/ 9558209 w 11653200"/>
              <a:gd name="connsiteY1" fmla="*/ 6677066 h 6858000"/>
              <a:gd name="connsiteX2" fmla="*/ 9697212 w 11653200"/>
              <a:gd name="connsiteY2" fmla="*/ 6858000 h 6858000"/>
              <a:gd name="connsiteX3" fmla="*/ 8228972 w 11653200"/>
              <a:gd name="connsiteY3" fmla="*/ 6858000 h 6858000"/>
              <a:gd name="connsiteX4" fmla="*/ 8367932 w 11653200"/>
              <a:gd name="connsiteY4" fmla="*/ 6677066 h 6858000"/>
              <a:gd name="connsiteX5" fmla="*/ 8962954 w 11653200"/>
              <a:gd name="connsiteY5" fmla="*/ 5902032 h 6858000"/>
              <a:gd name="connsiteX6" fmla="*/ 11653200 w 11653200"/>
              <a:gd name="connsiteY6" fmla="*/ 2397407 h 6858000"/>
              <a:gd name="connsiteX7" fmla="*/ 11653200 w 11653200"/>
              <a:gd name="connsiteY7" fmla="*/ 4454973 h 6858000"/>
              <a:gd name="connsiteX8" fmla="*/ 11484514 w 11653200"/>
              <a:gd name="connsiteY8" fmla="*/ 4235131 h 6858000"/>
              <a:gd name="connsiteX9" fmla="*/ 10863789 w 11653200"/>
              <a:gd name="connsiteY9" fmla="*/ 3426358 h 6858000"/>
              <a:gd name="connsiteX10" fmla="*/ 11484514 w 11653200"/>
              <a:gd name="connsiteY10" fmla="*/ 2617281 h 6858000"/>
              <a:gd name="connsiteX11" fmla="*/ 8232718 w 11653200"/>
              <a:gd name="connsiteY11" fmla="*/ 0 h 6858000"/>
              <a:gd name="connsiteX12" fmla="*/ 9693465 w 11653200"/>
              <a:gd name="connsiteY12" fmla="*/ 0 h 6858000"/>
              <a:gd name="connsiteX13" fmla="*/ 9558209 w 11653200"/>
              <a:gd name="connsiteY13" fmla="*/ 176004 h 6858000"/>
              <a:gd name="connsiteX14" fmla="*/ 8962954 w 11653200"/>
              <a:gd name="connsiteY14" fmla="*/ 950582 h 6858000"/>
              <a:gd name="connsiteX15" fmla="*/ 8367932 w 11653200"/>
              <a:gd name="connsiteY15" fmla="*/ 176004 h 6858000"/>
              <a:gd name="connsiteX16" fmla="*/ 0 w 11653200"/>
              <a:gd name="connsiteY16" fmla="*/ 0 h 6858000"/>
              <a:gd name="connsiteX17" fmla="*/ 4434358 w 11653200"/>
              <a:gd name="connsiteY17" fmla="*/ 0 h 6858000"/>
              <a:gd name="connsiteX18" fmla="*/ 4473888 w 11653200"/>
              <a:gd name="connsiteY18" fmla="*/ 51575 h 6858000"/>
              <a:gd name="connsiteX19" fmla="*/ 7062621 w 11653200"/>
              <a:gd name="connsiteY19" fmla="*/ 3426358 h 6858000"/>
              <a:gd name="connsiteX20" fmla="*/ 4473888 w 11653200"/>
              <a:gd name="connsiteY20" fmla="*/ 6801008 h 6858000"/>
              <a:gd name="connsiteX21" fmla="*/ 4430208 w 11653200"/>
              <a:gd name="connsiteY21" fmla="*/ 6858000 h 6858000"/>
              <a:gd name="connsiteX22" fmla="*/ 0 w 116532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53200" h="6858000">
                <a:moveTo>
                  <a:pt x="8962954" y="5902032"/>
                </a:moveTo>
                <a:cubicBezTo>
                  <a:pt x="9171408" y="6173496"/>
                  <a:pt x="9371050" y="6433432"/>
                  <a:pt x="9558209" y="6677066"/>
                </a:cubicBezTo>
                <a:lnTo>
                  <a:pt x="9697212" y="6858000"/>
                </a:lnTo>
                <a:lnTo>
                  <a:pt x="8228972" y="6858000"/>
                </a:lnTo>
                <a:lnTo>
                  <a:pt x="8367932" y="6677066"/>
                </a:lnTo>
                <a:cubicBezTo>
                  <a:pt x="8555029" y="6433432"/>
                  <a:pt x="8754594" y="6173496"/>
                  <a:pt x="8962954" y="5902032"/>
                </a:cubicBezTo>
                <a:close/>
                <a:moveTo>
                  <a:pt x="11653200" y="2397407"/>
                </a:moveTo>
                <a:lnTo>
                  <a:pt x="11653200" y="4454973"/>
                </a:lnTo>
                <a:lnTo>
                  <a:pt x="11484514" y="4235131"/>
                </a:lnTo>
                <a:cubicBezTo>
                  <a:pt x="11280824" y="3969692"/>
                  <a:pt x="11072979" y="3698878"/>
                  <a:pt x="10863789" y="3426358"/>
                </a:cubicBezTo>
                <a:cubicBezTo>
                  <a:pt x="11072979" y="3153687"/>
                  <a:pt x="11280824" y="2882777"/>
                  <a:pt x="11484514" y="2617281"/>
                </a:cubicBezTo>
                <a:close/>
                <a:moveTo>
                  <a:pt x="8232718" y="0"/>
                </a:moveTo>
                <a:lnTo>
                  <a:pt x="9693465" y="0"/>
                </a:lnTo>
                <a:lnTo>
                  <a:pt x="9558209" y="176004"/>
                </a:lnTo>
                <a:cubicBezTo>
                  <a:pt x="9371050" y="419551"/>
                  <a:pt x="9171408" y="679345"/>
                  <a:pt x="8962954" y="950582"/>
                </a:cubicBezTo>
                <a:cubicBezTo>
                  <a:pt x="8754594" y="679345"/>
                  <a:pt x="8555029" y="419551"/>
                  <a:pt x="8367932" y="176004"/>
                </a:cubicBezTo>
                <a:close/>
                <a:moveTo>
                  <a:pt x="0" y="0"/>
                </a:moveTo>
                <a:lnTo>
                  <a:pt x="4434358" y="0"/>
                </a:lnTo>
                <a:lnTo>
                  <a:pt x="4473888" y="51575"/>
                </a:lnTo>
                <a:cubicBezTo>
                  <a:pt x="5105603" y="875701"/>
                  <a:pt x="6068971" y="2131172"/>
                  <a:pt x="7062621" y="3426358"/>
                </a:cubicBezTo>
                <a:cubicBezTo>
                  <a:pt x="6068971" y="4720827"/>
                  <a:pt x="5105603" y="5976822"/>
                  <a:pt x="4473888" y="6801008"/>
                </a:cubicBezTo>
                <a:lnTo>
                  <a:pt x="443020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4"/>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6"/>
            </p:custDataLst>
          </p:nvPr>
        </p:nvSpPr>
        <p:spPr/>
        <p:txBody>
          <a:bodyPr/>
          <a:lstStyle/>
          <a:p>
            <a:r>
              <a:rPr lang="pl-PL"/>
              <a:t>00.00.2023</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7"/>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8"/>
            </p:custDataLst>
          </p:nvPr>
        </p:nvSpPr>
        <p:spPr/>
        <p:txBody>
          <a:bodyPr/>
          <a:lstStyle/>
          <a:p>
            <a:fld id="{92DB0D90-6264-4E90-9724-ABC670DBF4FB}" type="slidenum">
              <a:rPr lang="pl-PL" smtClean="0"/>
              <a:pPr/>
              <a:t>‹#›</a:t>
            </a:fld>
            <a:endParaRPr lang="pl-PL" dirty="0"/>
          </a:p>
        </p:txBody>
      </p:sp>
      <p:sp>
        <p:nvSpPr>
          <p:cNvPr id="3" name="Rechteck 2">
            <a:extLst>
              <a:ext uri="{FF2B5EF4-FFF2-40B4-BE49-F238E27FC236}">
                <a16:creationId xmlns:a16="http://schemas.microsoft.com/office/drawing/2014/main" id="{E496BA2E-1480-0685-59EA-10967269F16F}"/>
              </a:ext>
            </a:extLst>
          </p:cNvPr>
          <p:cNvSpPr/>
          <p:nvPr userDrawn="1">
            <p:custDataLst>
              <p:tags r:id="rId9"/>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4" name="Rechteck 3">
            <a:extLst>
              <a:ext uri="{FF2B5EF4-FFF2-40B4-BE49-F238E27FC236}">
                <a16:creationId xmlns:a16="http://schemas.microsoft.com/office/drawing/2014/main" id="{1F9CF062-E67F-69B9-3ADB-F5E5A538C0ED}"/>
              </a:ext>
            </a:extLst>
          </p:cNvPr>
          <p:cNvSpPr>
            <a:spLocks/>
          </p:cNvSpPr>
          <p:nvPr userDrawn="1">
            <p:custDataLst>
              <p:tags r:id="rId1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2079194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Inhaltsplatzhalter 2">
            <a:extLst>
              <a:ext uri="{FF2B5EF4-FFF2-40B4-BE49-F238E27FC236}">
                <a16:creationId xmlns:a16="http://schemas.microsoft.com/office/drawing/2014/main" id="{439C0895-1734-BA09-0AE8-E0C4B5B7D345}"/>
              </a:ext>
            </a:extLst>
          </p:cNvPr>
          <p:cNvSpPr>
            <a:spLocks noGrp="1"/>
          </p:cNvSpPr>
          <p:nvPr>
            <p:ph idx="1" hasCustomPrompt="1"/>
            <p:custDataLst>
              <p:tags r:id="rId2"/>
            </p:custDataLst>
          </p:nvPr>
        </p:nvSpPr>
        <p:spPr>
          <a:xfrm>
            <a:off x="898525" y="1548000"/>
            <a:ext cx="9528176" cy="4586400"/>
          </a:xfrm>
        </p:spPr>
        <p:txBody>
          <a:bodyPr/>
          <a:lstStyle/>
          <a:p>
            <a:pPr lvl="0"/>
            <a:r>
              <a:rPr lang="pl-PL" dirty="0" err="1"/>
              <a:t>Please</a:t>
            </a:r>
            <a:r>
              <a:rPr lang="pl-PL" dirty="0"/>
              <a:t> format the </a:t>
            </a:r>
            <a:r>
              <a:rPr lang="pl-PL" dirty="0" err="1"/>
              <a:t>text</a:t>
            </a:r>
            <a:r>
              <a:rPr lang="pl-PL" dirty="0"/>
              <a:t> via the List Level </a:t>
            </a:r>
            <a:r>
              <a:rPr lang="pl-PL" dirty="0" err="1"/>
              <a:t>button</a:t>
            </a:r>
            <a:endParaRPr lang="pl-PL" dirty="0"/>
          </a:p>
          <a:p>
            <a:pPr lvl="1"/>
            <a:r>
              <a:rPr lang="pl-PL" dirty="0" err="1"/>
              <a:t>Zweite</a:t>
            </a:r>
            <a:r>
              <a:rPr lang="pl-PL" dirty="0"/>
              <a:t> </a:t>
            </a:r>
            <a:r>
              <a:rPr lang="pl-PL" dirty="0" err="1"/>
              <a:t>Ebene</a:t>
            </a:r>
            <a:endParaRPr lang="pl-PL" dirty="0"/>
          </a:p>
          <a:p>
            <a:pPr lvl="2"/>
            <a:r>
              <a:rPr lang="pl-PL" dirty="0" err="1"/>
              <a:t>Dritte</a:t>
            </a:r>
            <a:r>
              <a:rPr lang="pl-PL" dirty="0"/>
              <a:t> </a:t>
            </a:r>
            <a:r>
              <a:rPr lang="pl-PL" dirty="0" err="1"/>
              <a:t>Ebene</a:t>
            </a:r>
            <a:endParaRPr lang="pl-PL" dirty="0"/>
          </a:p>
          <a:p>
            <a:pPr lvl="3"/>
            <a:r>
              <a:rPr lang="pl-PL" dirty="0" err="1"/>
              <a:t>Vierte</a:t>
            </a:r>
            <a:r>
              <a:rPr lang="pl-PL" dirty="0"/>
              <a:t> </a:t>
            </a:r>
            <a:r>
              <a:rPr lang="pl-PL" dirty="0" err="1"/>
              <a:t>Ebene</a:t>
            </a:r>
            <a:endParaRPr lang="pl-PL" dirty="0"/>
          </a:p>
          <a:p>
            <a:pPr lvl="4"/>
            <a:r>
              <a:rPr lang="pl-PL" dirty="0" err="1"/>
              <a:t>Fünfte</a:t>
            </a:r>
            <a:r>
              <a:rPr lang="pl-PL" dirty="0"/>
              <a:t> </a:t>
            </a:r>
            <a:r>
              <a:rPr lang="pl-PL" dirty="0" err="1"/>
              <a:t>Ebene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6" name="Datumsplatzhalter 5">
            <a:extLst>
              <a:ext uri="{FF2B5EF4-FFF2-40B4-BE49-F238E27FC236}">
                <a16:creationId xmlns:a16="http://schemas.microsoft.com/office/drawing/2014/main" id="{F65EE91B-E413-FBA1-851B-B5E21653450C}"/>
              </a:ext>
            </a:extLst>
          </p:cNvPr>
          <p:cNvSpPr>
            <a:spLocks noGrp="1"/>
          </p:cNvSpPr>
          <p:nvPr>
            <p:ph type="dt" sz="half" idx="15"/>
            <p:custDataLst>
              <p:tags r:id="rId4"/>
            </p:custDataLst>
          </p:nvPr>
        </p:nvSpPr>
        <p:spPr/>
        <p:txBody>
          <a:bodyPr/>
          <a:lstStyle/>
          <a:p>
            <a:r>
              <a:rPr lang="pl-PL"/>
              <a:t>00.00.2023</a:t>
            </a:r>
            <a:endParaRPr lang="pl-PL" dirty="0"/>
          </a:p>
        </p:txBody>
      </p:sp>
      <p:sp>
        <p:nvSpPr>
          <p:cNvPr id="7" name="Fußzeilenplatzhalter 6">
            <a:extLst>
              <a:ext uri="{FF2B5EF4-FFF2-40B4-BE49-F238E27FC236}">
                <a16:creationId xmlns:a16="http://schemas.microsoft.com/office/drawing/2014/main" id="{3981CF2A-9397-021B-ED84-E09550FFA8B3}"/>
              </a:ext>
            </a:extLst>
          </p:cNvPr>
          <p:cNvSpPr>
            <a:spLocks noGrp="1"/>
          </p:cNvSpPr>
          <p:nvPr>
            <p:ph type="ftr" sz="quarter" idx="16"/>
            <p:custDataLst>
              <p:tags r:id="rId5"/>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8" name="Foliennummernplatzhalter 7">
            <a:extLst>
              <a:ext uri="{FF2B5EF4-FFF2-40B4-BE49-F238E27FC236}">
                <a16:creationId xmlns:a16="http://schemas.microsoft.com/office/drawing/2014/main" id="{3A97FDEB-BB52-F8C8-EAAF-F91A15687AE1}"/>
              </a:ext>
            </a:extLst>
          </p:cNvPr>
          <p:cNvSpPr>
            <a:spLocks noGrp="1"/>
          </p:cNvSpPr>
          <p:nvPr>
            <p:ph type="sldNum" sz="quarter" idx="17"/>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736840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pl-PL"/>
              <a:t>00.00.2023</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550918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pl-PL"/>
              <a:t>00.00.2023</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
        <p:nvSpPr>
          <p:cNvPr id="2" name="Textplatzhalter 4">
            <a:extLst>
              <a:ext uri="{FF2B5EF4-FFF2-40B4-BE49-F238E27FC236}">
                <a16:creationId xmlns:a16="http://schemas.microsoft.com/office/drawing/2014/main" id="{C0944364-B53D-1198-F1CA-032D070525E2}"/>
              </a:ext>
            </a:extLst>
          </p:cNvPr>
          <p:cNvSpPr>
            <a:spLocks noGrp="1"/>
          </p:cNvSpPr>
          <p:nvPr>
            <p:ph type="body" sz="quarter" idx="21" hasCustomPrompt="1"/>
            <p:custDataLst>
              <p:tags r:id="rId7"/>
            </p:custDataLst>
          </p:nvPr>
        </p:nvSpPr>
        <p:spPr>
          <a:xfrm>
            <a:off x="6545263"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Tree>
    <p:extLst>
      <p:ext uri="{BB962C8B-B14F-4D97-AF65-F5344CB8AC3E}">
        <p14:creationId xmlns:p14="http://schemas.microsoft.com/office/powerpoint/2010/main" val="671073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38766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pl-PL"/>
              <a:t>00.00.2023</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063824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Headlin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Datumsplatzhalter 2">
            <a:extLst>
              <a:ext uri="{FF2B5EF4-FFF2-40B4-BE49-F238E27FC236}">
                <a16:creationId xmlns:a16="http://schemas.microsoft.com/office/drawing/2014/main" id="{D07DB473-962D-AD57-9196-D5A180E4ABF1}"/>
              </a:ext>
            </a:extLst>
          </p:cNvPr>
          <p:cNvSpPr>
            <a:spLocks noGrp="1"/>
          </p:cNvSpPr>
          <p:nvPr>
            <p:ph type="dt" sz="half" idx="15"/>
            <p:custDataLst>
              <p:tags r:id="rId2"/>
            </p:custDataLst>
          </p:nvPr>
        </p:nvSpPr>
        <p:spPr/>
        <p:txBody>
          <a:bodyPr/>
          <a:lstStyle/>
          <a:p>
            <a:r>
              <a:rPr lang="pl-PL"/>
              <a:t>00.00.2023</a:t>
            </a:r>
            <a:endParaRPr lang="pl-PL" dirty="0"/>
          </a:p>
        </p:txBody>
      </p:sp>
      <p:sp>
        <p:nvSpPr>
          <p:cNvPr id="8" name="Fußzeilenplatzhalter 7">
            <a:extLst>
              <a:ext uri="{FF2B5EF4-FFF2-40B4-BE49-F238E27FC236}">
                <a16:creationId xmlns:a16="http://schemas.microsoft.com/office/drawing/2014/main" id="{476C8BE4-5DDD-0B65-47D8-3F7B1F7B2592}"/>
              </a:ext>
            </a:extLst>
          </p:cNvPr>
          <p:cNvSpPr>
            <a:spLocks noGrp="1"/>
          </p:cNvSpPr>
          <p:nvPr>
            <p:ph type="ftr" sz="quarter" idx="16"/>
            <p:custDataLst>
              <p:tags r:id="rId3"/>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9" name="Foliennummernplatzhalter 8">
            <a:extLst>
              <a:ext uri="{FF2B5EF4-FFF2-40B4-BE49-F238E27FC236}">
                <a16:creationId xmlns:a16="http://schemas.microsoft.com/office/drawing/2014/main" id="{25F6BD41-6F25-DDC7-01AD-FD1B37FBE89F}"/>
              </a:ext>
            </a:extLst>
          </p:cNvPr>
          <p:cNvSpPr>
            <a:spLocks noGrp="1"/>
          </p:cNvSpPr>
          <p:nvPr>
            <p:ph type="sldNum" sz="quarter" idx="17"/>
            <p:custDataLst>
              <p:tags r:id="rId4"/>
            </p:custDataLst>
          </p:nvPr>
        </p:nvSpPr>
        <p:spPr/>
        <p:txBody>
          <a:bodyPr/>
          <a:lstStyle/>
          <a:p>
            <a:fld id="{92DB0D90-6264-4E90-9724-ABC670DBF4FB}" type="slidenum">
              <a:rPr lang="pl-PL" smtClean="0"/>
              <a:pPr/>
              <a:t>‹#›</a:t>
            </a:fld>
            <a:endParaRPr lang="pl-PL" dirty="0"/>
          </a:p>
        </p:txBody>
      </p:sp>
      <p:sp>
        <p:nvSpPr>
          <p:cNvPr id="10" name="Titel 9">
            <a:extLst>
              <a:ext uri="{FF2B5EF4-FFF2-40B4-BE49-F238E27FC236}">
                <a16:creationId xmlns:a16="http://schemas.microsoft.com/office/drawing/2014/main" id="{A7009BFE-C474-5719-70CC-7E16EC314E9B}"/>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Tree>
    <p:extLst>
      <p:ext uri="{BB962C8B-B14F-4D97-AF65-F5344CB8AC3E}">
        <p14:creationId xmlns:p14="http://schemas.microsoft.com/office/powerpoint/2010/main" val="3566460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c">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891AE8F-062D-6295-CA3F-35725C666124}"/>
              </a:ext>
            </a:extLst>
          </p:cNvPr>
          <p:cNvSpPr/>
          <p:nvPr userDrawn="1">
            <p:custDataLst>
              <p:tags r:id="rId1"/>
            </p:custDataLst>
          </p:nvPr>
        </p:nvSpPr>
        <p:spPr>
          <a:xfrm>
            <a:off x="729672" y="387927"/>
            <a:ext cx="1219200" cy="369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 name="Datumsplatzhalter 2">
            <a:extLst>
              <a:ext uri="{FF2B5EF4-FFF2-40B4-BE49-F238E27FC236}">
                <a16:creationId xmlns:a16="http://schemas.microsoft.com/office/drawing/2014/main" id="{1B632C87-A27A-7229-D788-51616F43D34C}"/>
              </a:ext>
            </a:extLst>
          </p:cNvPr>
          <p:cNvSpPr>
            <a:spLocks noGrp="1"/>
          </p:cNvSpPr>
          <p:nvPr>
            <p:ph type="dt" sz="half" idx="10"/>
            <p:custDataLst>
              <p:tags r:id="rId2"/>
            </p:custDataLst>
          </p:nvPr>
        </p:nvSpPr>
        <p:spPr/>
        <p:txBody>
          <a:bodyPr/>
          <a:lstStyle/>
          <a:p>
            <a:r>
              <a:rPr lang="pl-PL"/>
              <a:t>00.00.2023</a:t>
            </a:r>
            <a:endParaRPr lang="pl-PL" dirty="0"/>
          </a:p>
        </p:txBody>
      </p:sp>
      <p:sp>
        <p:nvSpPr>
          <p:cNvPr id="4" name="Fußzeilenplatzhalter 3">
            <a:extLst>
              <a:ext uri="{FF2B5EF4-FFF2-40B4-BE49-F238E27FC236}">
                <a16:creationId xmlns:a16="http://schemas.microsoft.com/office/drawing/2014/main" id="{7A33577A-E104-2170-D56B-621A46F28E12}"/>
              </a:ext>
            </a:extLst>
          </p:cNvPr>
          <p:cNvSpPr>
            <a:spLocks noGrp="1"/>
          </p:cNvSpPr>
          <p:nvPr>
            <p:ph type="ftr" sz="quarter" idx="11"/>
            <p:custDataLst>
              <p:tags r:id="rId3"/>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5" name="Foliennummernplatzhalter 4">
            <a:extLst>
              <a:ext uri="{FF2B5EF4-FFF2-40B4-BE49-F238E27FC236}">
                <a16:creationId xmlns:a16="http://schemas.microsoft.com/office/drawing/2014/main" id="{B02D7620-6BD3-0124-6C9B-7D0E79826CF9}"/>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438727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text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Image text layouts  </a:t>
            </a:r>
            <a:endParaRPr lang="pl-PL" sz="12000" dirty="0">
              <a:solidFill>
                <a:schemeClr val="bg1"/>
              </a:solidFill>
            </a:endParaRPr>
          </a:p>
        </p:txBody>
      </p:sp>
    </p:spTree>
    <p:extLst>
      <p:ext uri="{BB962C8B-B14F-4D97-AF65-F5344CB8AC3E}">
        <p14:creationId xmlns:p14="http://schemas.microsoft.com/office/powerpoint/2010/main" val="933060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text + imag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3">
            <a:extLst>
              <a:ext uri="{FF2B5EF4-FFF2-40B4-BE49-F238E27FC236}">
                <a16:creationId xmlns:a16="http://schemas.microsoft.com/office/drawing/2014/main" id="{EB7C6611-1997-1E05-1D82-0E98671BA6C1}"/>
              </a:ext>
            </a:extLst>
          </p:cNvPr>
          <p:cNvSpPr>
            <a:spLocks noGrp="1"/>
          </p:cNvSpPr>
          <p:nvPr>
            <p:ph type="pic" sz="quarter" idx="19" hasCustomPrompt="1"/>
            <p:custDataLst>
              <p:tags r:id="rId3"/>
            </p:custDataLst>
          </p:nvPr>
        </p:nvSpPr>
        <p:spPr>
          <a:xfrm>
            <a:off x="7962899" y="0"/>
            <a:ext cx="4229099"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12" name="Titel 11">
            <a:extLst>
              <a:ext uri="{FF2B5EF4-FFF2-40B4-BE49-F238E27FC236}">
                <a16:creationId xmlns:a16="http://schemas.microsoft.com/office/drawing/2014/main" id="{230A5D0A-A03C-2A34-B1E1-C81F0317F54F}"/>
              </a:ext>
            </a:extLst>
          </p:cNvPr>
          <p:cNvSpPr>
            <a:spLocks noGrp="1"/>
          </p:cNvSpPr>
          <p:nvPr>
            <p:ph type="title" hasCustomPrompt="1"/>
            <p:custDataLst>
              <p:tags r:id="rId4"/>
            </p:custDataLst>
          </p:nvPr>
        </p:nvSpPr>
        <p:spPr>
          <a:xfrm>
            <a:off x="898525" y="683999"/>
            <a:ext cx="5286375" cy="759600"/>
          </a:xfrm>
        </p:spPr>
        <p:txBody>
          <a:bodyPr/>
          <a:lstStyle>
            <a:lvl1pPr>
              <a:defRPr/>
            </a:lvl1pPr>
          </a:lstStyle>
          <a:p>
            <a:r>
              <a:rPr lang="pl-PL"/>
              <a:t>Headline</a:t>
            </a:r>
            <a:endParaRPr lang="pl-PL" dirty="0"/>
          </a:p>
        </p:txBody>
      </p:sp>
      <p:sp>
        <p:nvSpPr>
          <p:cNvPr id="14" name="Fußzeilenplatzhalter 13">
            <a:extLst>
              <a:ext uri="{FF2B5EF4-FFF2-40B4-BE49-F238E27FC236}">
                <a16:creationId xmlns:a16="http://schemas.microsoft.com/office/drawing/2014/main" id="{ADCF5EB0-9B83-68B8-9C92-39A62F7E3B1D}"/>
              </a:ext>
            </a:extLst>
          </p:cNvPr>
          <p:cNvSpPr>
            <a:spLocks noGrp="1"/>
          </p:cNvSpPr>
          <p:nvPr>
            <p:ph type="ftr" sz="quarter" idx="21"/>
            <p:custDataLst>
              <p:tags r:id="rId5"/>
            </p:custDataLst>
          </p:nvPr>
        </p:nvSpPr>
        <p:spPr>
          <a:xfrm>
            <a:off x="1878676" y="6470705"/>
            <a:ext cx="5715925" cy="281691"/>
          </a:xfrm>
        </p:spPr>
        <p:txBody>
          <a:bodyPr/>
          <a:lstStyle>
            <a:lvl1pPr algn="r">
              <a:defRPr/>
            </a:lvl1p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Tree>
    <p:extLst>
      <p:ext uri="{BB962C8B-B14F-4D97-AF65-F5344CB8AC3E}">
        <p14:creationId xmlns:p14="http://schemas.microsoft.com/office/powerpoint/2010/main" val="149123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2"/>
        </a:solidFill>
        <a:effectLst/>
      </p:bgPr>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031A212-EFA4-1FC0-A634-A5484954E738}"/>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1" name="Bildplatzhalter">
            <a:extLst>
              <a:ext uri="{FF2B5EF4-FFF2-40B4-BE49-F238E27FC236}">
                <a16:creationId xmlns:a16="http://schemas.microsoft.com/office/drawing/2014/main" id="{EF5AEA91-2AC7-F0F0-9782-C62498B58821}"/>
              </a:ext>
            </a:extLst>
          </p:cNvPr>
          <p:cNvSpPr>
            <a:spLocks noGrp="1"/>
          </p:cNvSpPr>
          <p:nvPr>
            <p:ph type="pic" sz="quarter" idx="11" hasCustomPrompt="1"/>
            <p:custDataLst>
              <p:tags r:id="rId2"/>
            </p:custDataLst>
          </p:nvPr>
        </p:nvSpPr>
        <p:spPr>
          <a:xfrm>
            <a:off x="4902228" y="-1"/>
            <a:ext cx="7289772" cy="6858000"/>
          </a:xfrm>
          <a:custGeom>
            <a:avLst/>
            <a:gdLst>
              <a:gd name="connsiteX0" fmla="*/ 4054 w 7289772"/>
              <a:gd name="connsiteY0" fmla="*/ 0 h 6858000"/>
              <a:gd name="connsiteX1" fmla="*/ 4361495 w 7289772"/>
              <a:gd name="connsiteY1" fmla="*/ 0 h 6858000"/>
              <a:gd name="connsiteX2" fmla="*/ 4576788 w 7289772"/>
              <a:gd name="connsiteY2" fmla="*/ 280262 h 6858000"/>
              <a:gd name="connsiteX3" fmla="*/ 4812255 w 7289772"/>
              <a:gd name="connsiteY3" fmla="*/ 586788 h 6858000"/>
              <a:gd name="connsiteX4" fmla="*/ 5047823 w 7289772"/>
              <a:gd name="connsiteY4" fmla="*/ 280262 h 6858000"/>
              <a:gd name="connsiteX5" fmla="*/ 5263199 w 7289772"/>
              <a:gd name="connsiteY5" fmla="*/ 0 h 6858000"/>
              <a:gd name="connsiteX6" fmla="*/ 7289772 w 7289772"/>
              <a:gd name="connsiteY6" fmla="*/ 0 h 6858000"/>
              <a:gd name="connsiteX7" fmla="*/ 7289772 w 7289772"/>
              <a:gd name="connsiteY7" fmla="*/ 3038958 h 6858000"/>
              <a:gd name="connsiteX8" fmla="*/ 6992481 w 7289772"/>
              <a:gd name="connsiteY8" fmla="*/ 3426461 h 6858000"/>
              <a:gd name="connsiteX9" fmla="*/ 7289772 w 7289772"/>
              <a:gd name="connsiteY9" fmla="*/ 3813786 h 6858000"/>
              <a:gd name="connsiteX10" fmla="*/ 7289772 w 7289772"/>
              <a:gd name="connsiteY10" fmla="*/ 6858000 h 6858000"/>
              <a:gd name="connsiteX11" fmla="*/ 5266888 w 7289772"/>
              <a:gd name="connsiteY11" fmla="*/ 6858000 h 6858000"/>
              <a:gd name="connsiteX12" fmla="*/ 5047823 w 7289772"/>
              <a:gd name="connsiteY12" fmla="*/ 6572773 h 6858000"/>
              <a:gd name="connsiteX13" fmla="*/ 4812255 w 7289772"/>
              <a:gd name="connsiteY13" fmla="*/ 6266019 h 6858000"/>
              <a:gd name="connsiteX14" fmla="*/ 4576788 w 7289772"/>
              <a:gd name="connsiteY14" fmla="*/ 6572773 h 6858000"/>
              <a:gd name="connsiteX15" fmla="*/ 4357808 w 7289772"/>
              <a:gd name="connsiteY15" fmla="*/ 6858000 h 6858000"/>
              <a:gd name="connsiteX16" fmla="*/ 0 w 7289772"/>
              <a:gd name="connsiteY16" fmla="*/ 6858000 h 6858000"/>
              <a:gd name="connsiteX17" fmla="*/ 33676 w 7289772"/>
              <a:gd name="connsiteY17" fmla="*/ 6814076 h 6858000"/>
              <a:gd name="connsiteX18" fmla="*/ 2632603 w 7289772"/>
              <a:gd name="connsiteY18" fmla="*/ 3426461 h 6858000"/>
              <a:gd name="connsiteX19" fmla="*/ 33676 w 7289772"/>
              <a:gd name="connsiteY19" fmla="*/ 386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9772" h="6858000">
                <a:moveTo>
                  <a:pt x="4054" y="0"/>
                </a:moveTo>
                <a:lnTo>
                  <a:pt x="4361495" y="0"/>
                </a:lnTo>
                <a:lnTo>
                  <a:pt x="4576788" y="280262"/>
                </a:lnTo>
                <a:cubicBezTo>
                  <a:pt x="4654052" y="380843"/>
                  <a:pt x="4732593" y="483087"/>
                  <a:pt x="4812255" y="586788"/>
                </a:cubicBezTo>
                <a:cubicBezTo>
                  <a:pt x="4891953" y="483087"/>
                  <a:pt x="4970527" y="380843"/>
                  <a:pt x="5047823" y="280262"/>
                </a:cubicBezTo>
                <a:lnTo>
                  <a:pt x="5263199" y="0"/>
                </a:lnTo>
                <a:lnTo>
                  <a:pt x="7289772" y="0"/>
                </a:lnTo>
                <a:lnTo>
                  <a:pt x="7289772" y="3038958"/>
                </a:lnTo>
                <a:lnTo>
                  <a:pt x="6992481" y="3426461"/>
                </a:lnTo>
                <a:lnTo>
                  <a:pt x="7289772" y="3813786"/>
                </a:lnTo>
                <a:lnTo>
                  <a:pt x="7289772" y="6858000"/>
                </a:lnTo>
                <a:lnTo>
                  <a:pt x="5266888" y="6858000"/>
                </a:lnTo>
                <a:lnTo>
                  <a:pt x="5047823" y="6572773"/>
                </a:lnTo>
                <a:cubicBezTo>
                  <a:pt x="4970527" y="6472126"/>
                  <a:pt x="4891953" y="6369807"/>
                  <a:pt x="4812255" y="6266019"/>
                </a:cubicBezTo>
                <a:cubicBezTo>
                  <a:pt x="4732593" y="6369807"/>
                  <a:pt x="4654052" y="6472126"/>
                  <a:pt x="4576788" y="6572773"/>
                </a:cubicBezTo>
                <a:lnTo>
                  <a:pt x="4357808" y="6858000"/>
                </a:lnTo>
                <a:lnTo>
                  <a:pt x="0" y="6858000"/>
                </a:lnTo>
                <a:lnTo>
                  <a:pt x="33676" y="6814076"/>
                </a:lnTo>
                <a:cubicBezTo>
                  <a:pt x="737739" y="5895774"/>
                  <a:pt x="1672856" y="4676764"/>
                  <a:pt x="2632603" y="3426461"/>
                </a:cubicBezTo>
                <a:cubicBezTo>
                  <a:pt x="1672856" y="2175466"/>
                  <a:pt x="737739" y="956774"/>
                  <a:pt x="33676" y="38631"/>
                </a:cubicBezTo>
                <a:close/>
              </a:path>
            </a:pathLst>
          </a:custGeom>
          <a:solidFill>
            <a:schemeClr val="accent6"/>
          </a:solidFill>
        </p:spPr>
        <p:txBody>
          <a:bodyPr wrap="square" lIns="720000" tIns="720000" rIns="3600000" bIns="0">
            <a:noAutofit/>
          </a:bodyPr>
          <a:lstStyle>
            <a:lvl1pPr>
              <a:defRPr sz="800"/>
            </a:lvl1pPr>
            <a:lvl2pPr marL="0" indent="0" algn="l">
              <a:buNone/>
              <a:defRPr sz="800"/>
            </a:lvl2pPr>
          </a:lstStyle>
          <a:p>
            <a:pPr lvl="1"/>
            <a:r>
              <a:rPr lang="pl-PL" noProof="0"/>
              <a:t>Do not use copy-and-paste to load the picture, </a:t>
            </a:r>
            <a:br>
              <a:rPr lang="pl-PL" noProof="0"/>
            </a:br>
            <a:r>
              <a:rPr lang="pl-PL" noProof="0"/>
              <a:t>copy-and-paste does not work with the X special picture placeholders.</a:t>
            </a:r>
            <a:br>
              <a:rPr lang="pl-PL" noProof="0"/>
            </a:br>
            <a:br>
              <a:rPr lang="pl-PL" noProof="0"/>
            </a:br>
            <a:r>
              <a:rPr lang="pl-PL" noProof="0"/>
              <a:t>To load a picture into the X picture placeholder, activate the picture placeholder by clicking on it. </a:t>
            </a:r>
            <a:br>
              <a:rPr lang="pl-PL" noProof="0"/>
            </a:br>
            <a:r>
              <a:rPr lang="pl-PL" noProof="0"/>
              <a:t>Then load the picture via Menu → Insert → Pictures → Insert Picture From …</a:t>
            </a:r>
            <a:br>
              <a:rPr lang="pl-PL" noProof="0"/>
            </a:br>
            <a:br>
              <a:rPr lang="pl-PL" noProof="0"/>
            </a:br>
            <a:r>
              <a:rPr lang="pl-PL" noProof="0"/>
              <a:t>If the red X element is in the way, place it in the background. </a:t>
            </a:r>
            <a:br>
              <a:rPr lang="pl-PL" noProof="0"/>
            </a:br>
            <a:r>
              <a:rPr lang="pl-PL" noProof="0"/>
              <a:t>After the picture is loaded into the picture placeholder, </a:t>
            </a:r>
            <a:br>
              <a:rPr lang="pl-PL" noProof="0"/>
            </a:br>
            <a:r>
              <a:rPr lang="pl-PL" noProof="0"/>
              <a:t>place the picture in the background</a:t>
            </a:r>
            <a:endParaRPr lang="pl-PL" noProof="0"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noProof="0"/>
              <a:t>Headline</a:t>
            </a:r>
            <a:endParaRPr lang="pl-PL" noProof="0"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noProof="0"/>
              <a:t>Subline</a:t>
            </a:r>
            <a:endParaRPr lang="pl-PL" noProof="0"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oter Balken 21 % Transparenz">
            <a:extLst>
              <a:ext uri="{FF2B5EF4-FFF2-40B4-BE49-F238E27FC236}">
                <a16:creationId xmlns:a16="http://schemas.microsoft.com/office/drawing/2014/main" id="{76EC34EF-2CF1-FC63-29DC-C6AC09592D57}"/>
              </a:ext>
            </a:extLst>
          </p:cNvPr>
          <p:cNvSpPr>
            <a:spLocks noGrp="1"/>
          </p:cNvSpPr>
          <p:nvPr>
            <p:ph type="body" sz="quarter" idx="13"/>
            <p:custDataLst>
              <p:tags r:id="rId6"/>
            </p:custDataLst>
          </p:nvPr>
        </p:nvSpPr>
        <p:spPr>
          <a:xfrm>
            <a:off x="4903968" y="0"/>
            <a:ext cx="7288033" cy="6858000"/>
          </a:xfrm>
          <a:custGeom>
            <a:avLst/>
            <a:gdLst>
              <a:gd name="connsiteX0" fmla="*/ 5264141 w 7288033"/>
              <a:gd name="connsiteY0" fmla="*/ 0 h 6858000"/>
              <a:gd name="connsiteX1" fmla="*/ 7288033 w 7288033"/>
              <a:gd name="connsiteY1" fmla="*/ 0 h 6858000"/>
              <a:gd name="connsiteX2" fmla="*/ 7288033 w 7288033"/>
              <a:gd name="connsiteY2" fmla="*/ 3035642 h 6858000"/>
              <a:gd name="connsiteX3" fmla="*/ 7026984 w 7288033"/>
              <a:gd name="connsiteY3" fmla="*/ 3375779 h 6858000"/>
              <a:gd name="connsiteX4" fmla="*/ 4428304 w 7288033"/>
              <a:gd name="connsiteY4" fmla="*/ 6761143 h 6858000"/>
              <a:gd name="connsiteX5" fmla="*/ 4353940 w 7288033"/>
              <a:gd name="connsiteY5" fmla="*/ 6858000 h 6858000"/>
              <a:gd name="connsiteX6" fmla="*/ 0 w 7288033"/>
              <a:gd name="connsiteY6" fmla="*/ 6858000 h 6858000"/>
              <a:gd name="connsiteX7" fmla="*/ 139962 w 7288033"/>
              <a:gd name="connsiteY7" fmla="*/ 6675604 h 6858000"/>
              <a:gd name="connsiteX8" fmla="*/ 5193258 w 7288033"/>
              <a:gd name="connsiteY8" fmla="*/ 923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8033" h="6858000">
                <a:moveTo>
                  <a:pt x="5264141" y="0"/>
                </a:moveTo>
                <a:lnTo>
                  <a:pt x="7288033" y="0"/>
                </a:lnTo>
                <a:lnTo>
                  <a:pt x="7288033" y="3035642"/>
                </a:lnTo>
                <a:lnTo>
                  <a:pt x="7026984" y="3375779"/>
                </a:lnTo>
                <a:cubicBezTo>
                  <a:pt x="6128175" y="4546865"/>
                  <a:pt x="5205306" y="5749093"/>
                  <a:pt x="4428304" y="6761143"/>
                </a:cubicBezTo>
                <a:lnTo>
                  <a:pt x="4353940" y="6858000"/>
                </a:lnTo>
                <a:lnTo>
                  <a:pt x="0" y="6858000"/>
                </a:lnTo>
                <a:lnTo>
                  <a:pt x="139962" y="6675604"/>
                </a:lnTo>
                <a:cubicBezTo>
                  <a:pt x="1501647" y="4901104"/>
                  <a:pt x="3639207" y="2116299"/>
                  <a:pt x="5193258" y="92314"/>
                </a:cubicBezTo>
                <a:close/>
              </a:path>
            </a:pathLst>
          </a:custGeom>
          <a:solidFill>
            <a:schemeClr val="tx2">
              <a:alpha val="30000"/>
            </a:schemeClr>
          </a:solidFill>
        </p:spPr>
        <p:txBody>
          <a:bodyPr wrap="square">
            <a:noAutofit/>
          </a:bodyPr>
          <a:lstStyle>
            <a:lvl1pPr>
              <a:defRPr sz="800">
                <a:no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sz="1600" noProof="0"/>
              <a:t>Mastertextformat bearbeiten</a:t>
            </a:r>
          </a:p>
        </p:txBody>
      </p:sp>
      <p:sp>
        <p:nvSpPr>
          <p:cNvPr id="7" name="Datumsplatzhalter 6">
            <a:extLst>
              <a:ext uri="{FF2B5EF4-FFF2-40B4-BE49-F238E27FC236}">
                <a16:creationId xmlns:a16="http://schemas.microsoft.com/office/drawing/2014/main" id="{318BB9F8-D41F-4BC0-3637-28F4778722B1}"/>
              </a:ext>
            </a:extLst>
          </p:cNvPr>
          <p:cNvSpPr>
            <a:spLocks noGrp="1"/>
          </p:cNvSpPr>
          <p:nvPr>
            <p:ph type="dt" sz="half" idx="14"/>
            <p:custDataLst>
              <p:tags r:id="rId7"/>
            </p:custDataLst>
          </p:nvPr>
        </p:nvSpPr>
        <p:spPr>
          <a:xfrm>
            <a:off x="540000" y="6470705"/>
            <a:ext cx="3044827" cy="281691"/>
          </a:xfrm>
        </p:spPr>
        <p:txBody>
          <a:bodyPr/>
          <a:lstStyle>
            <a:lvl1pPr algn="l">
              <a:defRPr/>
            </a:lvl1pPr>
          </a:lstStyle>
          <a:p>
            <a:r>
              <a:rPr lang="pl-PL" noProof="0"/>
              <a:t>00.00.2023</a:t>
            </a:r>
            <a:endParaRPr lang="pl-PL" noProof="0" dirty="0"/>
          </a:p>
        </p:txBody>
      </p:sp>
      <p:pic>
        <p:nvPicPr>
          <p:cNvPr id="6" name="Grafik 5">
            <a:extLst>
              <a:ext uri="{FF2B5EF4-FFF2-40B4-BE49-F238E27FC236}">
                <a16:creationId xmlns:a16="http://schemas.microsoft.com/office/drawing/2014/main" id="{A1F8C65C-721D-4F49-AB39-381490DD4B9F}"/>
              </a:ext>
            </a:extLst>
          </p:cNvPr>
          <p:cNvPicPr>
            <a:picLocks noChangeAspect="1"/>
          </p:cNvPicPr>
          <p:nvPr userDrawn="1"/>
        </p:nvPicPr>
        <p:blipFill>
          <a:blip r:embed="rId9"/>
          <a:stretch>
            <a:fillRect/>
          </a:stretch>
        </p:blipFill>
        <p:spPr>
          <a:xfrm>
            <a:off x="539999" y="448674"/>
            <a:ext cx="2460376" cy="727764"/>
          </a:xfrm>
          <a:prstGeom prst="rect">
            <a:avLst/>
          </a:prstGeom>
        </p:spPr>
      </p:pic>
    </p:spTree>
    <p:extLst>
      <p:ext uri="{BB962C8B-B14F-4D97-AF65-F5344CB8AC3E}">
        <p14:creationId xmlns:p14="http://schemas.microsoft.com/office/powerpoint/2010/main" val="1681353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 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5135200" y="223200"/>
            <a:ext cx="52915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5135200" y="683999"/>
            <a:ext cx="6696438"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5135200" y="1548000"/>
            <a:ext cx="6696438"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42352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5135200"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E4A4CD09-8343-3C76-441B-82A382C07CEA}"/>
              </a:ext>
            </a:extLst>
          </p:cNvPr>
          <p:cNvSpPr>
            <a:spLocks noGrp="1"/>
          </p:cNvSpPr>
          <p:nvPr>
            <p:ph type="dt" sz="half" idx="19"/>
            <p:custDataLst>
              <p:tags r:id="rId6"/>
            </p:custDataLst>
          </p:nvPr>
        </p:nvSpPr>
        <p:spPr>
          <a:xfrm>
            <a:off x="10782300" y="6470705"/>
            <a:ext cx="1049338" cy="281691"/>
          </a:xfrm>
        </p:spPr>
        <p:txBody>
          <a:bodyPr/>
          <a:lstStyle/>
          <a:p>
            <a:r>
              <a:rPr lang="pl-PL"/>
              <a:t>00.00.2023</a:t>
            </a:r>
            <a:endParaRPr lang="pl-PL" dirty="0"/>
          </a:p>
        </p:txBody>
      </p:sp>
      <p:sp>
        <p:nvSpPr>
          <p:cNvPr id="12" name="Foliennummernplatzhalter 11">
            <a:extLst>
              <a:ext uri="{FF2B5EF4-FFF2-40B4-BE49-F238E27FC236}">
                <a16:creationId xmlns:a16="http://schemas.microsoft.com/office/drawing/2014/main" id="{39904F0F-95C7-E920-16D7-DFE5F784E84C}"/>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73921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 text 1/2">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6545263" y="223200"/>
            <a:ext cx="3881437"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6545264" y="683999"/>
            <a:ext cx="5286373"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6545264" y="1548000"/>
            <a:ext cx="5286374"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56449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p>
          <a:p>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6566863"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04CB3857-165E-8E80-A189-2BC17AFF0D19}"/>
              </a:ext>
            </a:extLst>
          </p:cNvPr>
          <p:cNvSpPr>
            <a:spLocks noGrp="1"/>
          </p:cNvSpPr>
          <p:nvPr>
            <p:ph type="dt" sz="half" idx="19"/>
            <p:custDataLst>
              <p:tags r:id="rId6"/>
            </p:custDataLst>
          </p:nvPr>
        </p:nvSpPr>
        <p:spPr>
          <a:xfrm>
            <a:off x="10787066" y="6470705"/>
            <a:ext cx="1044572" cy="281691"/>
          </a:xfrm>
        </p:spPr>
        <p:txBody>
          <a:bodyPr/>
          <a:lstStyle/>
          <a:p>
            <a:r>
              <a:rPr lang="pl-PL"/>
              <a:t>00.00.2023</a:t>
            </a:r>
            <a:endParaRPr lang="pl-PL" dirty="0"/>
          </a:p>
        </p:txBody>
      </p:sp>
      <p:sp>
        <p:nvSpPr>
          <p:cNvPr id="12" name="Foliennummernplatzhalter 11">
            <a:extLst>
              <a:ext uri="{FF2B5EF4-FFF2-40B4-BE49-F238E27FC236}">
                <a16:creationId xmlns:a16="http://schemas.microsoft.com/office/drawing/2014/main" id="{0D2D38D5-D091-F13B-D961-D6DBD546BA36}"/>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4012840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2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9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9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3"/>
            </p:custDataLst>
          </p:nvPr>
        </p:nvSpPr>
        <p:spPr>
          <a:xfrm>
            <a:off x="6540500" y="539750"/>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4"/>
            </p:custDataLst>
          </p:nvPr>
        </p:nvSpPr>
        <p:spPr>
          <a:xfrm>
            <a:off x="6540500" y="3428512"/>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5"/>
            </p:custDataLst>
          </p:nvPr>
        </p:nvSpPr>
        <p:spPr/>
        <p:txBody>
          <a:bodyPr/>
          <a:lstStyle/>
          <a:p>
            <a:r>
              <a:rPr lang="pl-PL"/>
              <a:t>00.00.2023</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6"/>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8"/>
            </p:custDataLst>
          </p:nvPr>
        </p:nvSpPr>
        <p:spPr>
          <a:xfrm>
            <a:off x="898524" y="684001"/>
            <a:ext cx="4921976" cy="759600"/>
          </a:xfrm>
        </p:spPr>
        <p:txBody>
          <a:bodyPr/>
          <a:lstStyle>
            <a:lvl1pPr>
              <a:defRPr/>
            </a:lvl1pPr>
          </a:lstStyle>
          <a:p>
            <a:r>
              <a:rPr lang="pl-PL"/>
              <a:t>Headline</a:t>
            </a:r>
            <a:endParaRPr lang="pl-PL" dirty="0"/>
          </a:p>
        </p:txBody>
      </p:sp>
    </p:spTree>
    <p:extLst>
      <p:ext uri="{BB962C8B-B14F-4D97-AF65-F5344CB8AC3E}">
        <p14:creationId xmlns:p14="http://schemas.microsoft.com/office/powerpoint/2010/main" val="3469871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3 images">
    <p:bg>
      <p:bgPr>
        <a:solidFill>
          <a:schemeClr val="tx2"/>
        </a:solidFill>
        <a:effectLst/>
      </p:bgPr>
    </p:bg>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7A51E147-0100-C9EE-6894-FB03D3E6D03D}"/>
              </a:ext>
            </a:extLst>
          </p:cNvPr>
          <p:cNvSpPr/>
          <p:nvPr userDrawn="1">
            <p:custDataLst>
              <p:tags r:id="rId1"/>
            </p:custDataLst>
          </p:nvPr>
        </p:nvSpPr>
        <p:spPr>
          <a:xfrm>
            <a:off x="899999"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9999"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899999" y="1548000"/>
            <a:ext cx="4921200"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4"/>
            </p:custDataLst>
          </p:nvPr>
        </p:nvSpPr>
        <p:spPr>
          <a:xfrm>
            <a:off x="899999" y="684001"/>
            <a:ext cx="4921200" cy="759600"/>
          </a:xfrm>
        </p:spPr>
        <p:txBody>
          <a:bodyPr/>
          <a:lstStyle>
            <a:lvl1pPr>
              <a:defRPr/>
            </a:lvl1pPr>
          </a:lstStyle>
          <a:p>
            <a:r>
              <a:rPr lang="pl-PL"/>
              <a:t>Headline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5"/>
            </p:custDataLst>
          </p:nvPr>
        </p:nvSpPr>
        <p:spPr>
          <a:xfrm>
            <a:off x="6545764" y="539750"/>
            <a:ext cx="528489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6"/>
            </p:custDataLst>
          </p:nvPr>
        </p:nvSpPr>
        <p:spPr>
          <a:xfrm>
            <a:off x="6545764"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27" name="Bildplatzhalter 6">
            <a:extLst>
              <a:ext uri="{FF2B5EF4-FFF2-40B4-BE49-F238E27FC236}">
                <a16:creationId xmlns:a16="http://schemas.microsoft.com/office/drawing/2014/main" id="{5C68CFCB-6EE3-B4A7-7D86-8B33BAADC7CB}"/>
              </a:ext>
            </a:extLst>
          </p:cNvPr>
          <p:cNvSpPr>
            <a:spLocks noGrp="1"/>
          </p:cNvSpPr>
          <p:nvPr>
            <p:ph type="pic" sz="quarter" idx="25" hasCustomPrompt="1"/>
            <p:custDataLst>
              <p:tags r:id="rId7"/>
            </p:custDataLst>
          </p:nvPr>
        </p:nvSpPr>
        <p:spPr>
          <a:xfrm>
            <a:off x="9278213"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9" name="Datumsplatzhalter 8">
            <a:extLst>
              <a:ext uri="{FF2B5EF4-FFF2-40B4-BE49-F238E27FC236}">
                <a16:creationId xmlns:a16="http://schemas.microsoft.com/office/drawing/2014/main" id="{824431AC-83CA-0DAE-123C-BD7E835E157D}"/>
              </a:ext>
            </a:extLst>
          </p:cNvPr>
          <p:cNvSpPr>
            <a:spLocks noGrp="1"/>
          </p:cNvSpPr>
          <p:nvPr>
            <p:ph type="dt" sz="half" idx="26"/>
            <p:custDataLst>
              <p:tags r:id="rId8"/>
            </p:custDataLst>
          </p:nvPr>
        </p:nvSpPr>
        <p:spPr/>
        <p:txBody>
          <a:bodyPr/>
          <a:lstStyle/>
          <a:p>
            <a:r>
              <a:rPr lang="pl-PL"/>
              <a:t>00.00.2023</a:t>
            </a:r>
            <a:endParaRPr lang="pl-PL" dirty="0"/>
          </a:p>
        </p:txBody>
      </p:sp>
      <p:sp>
        <p:nvSpPr>
          <p:cNvPr id="10" name="Fußzeilenplatzhalter 9">
            <a:extLst>
              <a:ext uri="{FF2B5EF4-FFF2-40B4-BE49-F238E27FC236}">
                <a16:creationId xmlns:a16="http://schemas.microsoft.com/office/drawing/2014/main" id="{676A3F4C-28B9-8BAA-F509-25AAB2B4C44F}"/>
              </a:ext>
            </a:extLst>
          </p:cNvPr>
          <p:cNvSpPr>
            <a:spLocks noGrp="1"/>
          </p:cNvSpPr>
          <p:nvPr>
            <p:ph type="ftr" sz="quarter" idx="27"/>
            <p:custDataLst>
              <p:tags r:id="rId9"/>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12" name="Foliennummernplatzhalter 11">
            <a:extLst>
              <a:ext uri="{FF2B5EF4-FFF2-40B4-BE49-F238E27FC236}">
                <a16:creationId xmlns:a16="http://schemas.microsoft.com/office/drawing/2014/main" id="{00B3F39B-62AD-073A-3D3B-F316C69E2F70}"/>
              </a:ext>
            </a:extLst>
          </p:cNvPr>
          <p:cNvSpPr>
            <a:spLocks noGrp="1"/>
          </p:cNvSpPr>
          <p:nvPr>
            <p:ph type="sldNum" sz="quarter" idx="28"/>
            <p:custDataLst>
              <p:tags r:id="rId10"/>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245539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4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200" cy="4586400"/>
          </a:xfrm>
        </p:spPr>
        <p:txBody>
          <a:bodyPr/>
          <a:lstStyle>
            <a:lvl2pPr>
              <a:defRPr/>
            </a:lvl2pPr>
            <a:lvl3pPr>
              <a:defRPr/>
            </a:lvl3pPr>
            <a:lvl4pPr>
              <a:defRPr/>
            </a:lvl4pPr>
            <a:lvl5pPr>
              <a:defRPr/>
            </a:lvl5pPr>
          </a:lstStyle>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pl-PL" sz="1600" b="1" i="0" u="none" strike="noStrike" kern="1200" cap="none" spc="0" normalizeH="0" baseline="0" noProof="0">
                <a:ln>
                  <a:noFill/>
                </a:ln>
                <a:solidFill>
                  <a:srgbClr val="000000"/>
                </a:solidFill>
                <a:effectLst/>
                <a:uLnTx/>
                <a:uFillTx/>
                <a:latin typeface="Arial"/>
                <a:ea typeface="+mn-ea"/>
                <a:cs typeface="+mn-cs"/>
              </a:rPr>
              <a:t>Please use the list level controls </a:t>
            </a:r>
            <a:r>
              <a:rPr kumimoji="0" lang="pl-PL" sz="1600" b="0" i="0" u="none" strike="noStrike" kern="1200" cap="none" spc="0" normalizeH="0" baseline="0" noProof="0">
                <a:ln>
                  <a:noFill/>
                </a:ln>
                <a:solidFill>
                  <a:srgbClr val="000000"/>
                </a:solidFill>
                <a:effectLst/>
                <a:uLnTx/>
                <a:uFillTx/>
                <a:latin typeface="Arial"/>
                <a:ea typeface="+mn-ea"/>
                <a:cs typeface="+mn-cs"/>
              </a:rPr>
              <a:t>to format the copy. The list level controls are located in the Paragraph menu area to the right of the numbering button. Do not use the bullet point button. See the Guidelines for more information. </a:t>
            </a:r>
          </a:p>
          <a:p>
            <a:pPr lvl="1"/>
            <a:r>
              <a:rPr lang="pl-PL"/>
              <a:t>Second level</a:t>
            </a:r>
          </a:p>
          <a:p>
            <a:pPr lvl="2"/>
            <a:r>
              <a:rPr lang="pl-PL"/>
              <a:t>Third level</a:t>
            </a:r>
          </a:p>
          <a:p>
            <a:pPr lvl="3"/>
            <a:r>
              <a:rPr lang="pl-PL"/>
              <a:t>Fourth level</a:t>
            </a:r>
          </a:p>
          <a:p>
            <a:pPr lvl="4"/>
            <a:r>
              <a:rPr lang="pl-PL"/>
              <a:t>Fifths level</a:t>
            </a:r>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3"/>
            </p:custDataLst>
          </p:nvPr>
        </p:nvSpPr>
        <p:spPr>
          <a:xfrm>
            <a:off x="6540501"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4"/>
            </p:custDataLst>
          </p:nvPr>
        </p:nvSpPr>
        <p:spPr/>
        <p:txBody>
          <a:bodyPr/>
          <a:lstStyle/>
          <a:p>
            <a:r>
              <a:rPr lang="pl-PL"/>
              <a:t>00.00.2023</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5"/>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6"/>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7"/>
            </p:custDataLst>
          </p:nvPr>
        </p:nvSpPr>
        <p:spPr>
          <a:xfrm>
            <a:off x="898524" y="684001"/>
            <a:ext cx="4921200" cy="759600"/>
          </a:xfrm>
        </p:spPr>
        <p:txBody>
          <a:bodyPr/>
          <a:lstStyle>
            <a:lvl1pPr>
              <a:defRPr/>
            </a:lvl1pPr>
          </a:lstStyle>
          <a:p>
            <a:r>
              <a:rPr lang="pl-PL"/>
              <a:t>Headline</a:t>
            </a:r>
            <a:endParaRPr lang="pl-PL" dirty="0"/>
          </a:p>
        </p:txBody>
      </p:sp>
      <p:sp>
        <p:nvSpPr>
          <p:cNvPr id="2" name="Bildplatzhalter 6">
            <a:extLst>
              <a:ext uri="{FF2B5EF4-FFF2-40B4-BE49-F238E27FC236}">
                <a16:creationId xmlns:a16="http://schemas.microsoft.com/office/drawing/2014/main" id="{72CAF802-8593-6DEA-7F7E-8C0DC013C596}"/>
              </a:ext>
            </a:extLst>
          </p:cNvPr>
          <p:cNvSpPr>
            <a:spLocks noGrp="1"/>
          </p:cNvSpPr>
          <p:nvPr>
            <p:ph type="pic" sz="quarter" idx="24" hasCustomPrompt="1"/>
            <p:custDataLst>
              <p:tags r:id="rId8"/>
            </p:custDataLst>
          </p:nvPr>
        </p:nvSpPr>
        <p:spPr>
          <a:xfrm>
            <a:off x="9276069"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3BF33BF0-C236-E171-D74C-6EDC3E1A9815}"/>
              </a:ext>
            </a:extLst>
          </p:cNvPr>
          <p:cNvSpPr>
            <a:spLocks noGrp="1"/>
          </p:cNvSpPr>
          <p:nvPr>
            <p:ph type="pic" sz="quarter" idx="25" hasCustomPrompt="1"/>
            <p:custDataLst>
              <p:tags r:id="rId9"/>
            </p:custDataLst>
          </p:nvPr>
        </p:nvSpPr>
        <p:spPr>
          <a:xfrm>
            <a:off x="9276069"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15" name="Bildplatzhalter 6">
            <a:extLst>
              <a:ext uri="{FF2B5EF4-FFF2-40B4-BE49-F238E27FC236}">
                <a16:creationId xmlns:a16="http://schemas.microsoft.com/office/drawing/2014/main" id="{7434BC59-6A01-C008-D2BF-6904A9CBDDF3}"/>
              </a:ext>
            </a:extLst>
          </p:cNvPr>
          <p:cNvSpPr>
            <a:spLocks noGrp="1"/>
          </p:cNvSpPr>
          <p:nvPr>
            <p:ph type="pic" sz="quarter" idx="26" hasCustomPrompt="1"/>
            <p:custDataLst>
              <p:tags r:id="rId10"/>
            </p:custDataLst>
          </p:nvPr>
        </p:nvSpPr>
        <p:spPr>
          <a:xfrm>
            <a:off x="6540501"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2379811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373806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Bildplatzhalter 6">
            <a:extLst>
              <a:ext uri="{FF2B5EF4-FFF2-40B4-BE49-F238E27FC236}">
                <a16:creationId xmlns:a16="http://schemas.microsoft.com/office/drawing/2014/main" id="{6F61EEAA-23E2-E0C6-16B9-37B5382CD311}"/>
              </a:ext>
            </a:extLst>
          </p:cNvPr>
          <p:cNvSpPr>
            <a:spLocks noGrp="1"/>
          </p:cNvSpPr>
          <p:nvPr>
            <p:ph type="pic" sz="quarter" idx="20" hasCustomPrompt="1"/>
            <p:custDataLst>
              <p:tags r:id="rId2"/>
            </p:custDataLst>
          </p:nvPr>
        </p:nvSpPr>
        <p:spPr>
          <a:xfrm>
            <a:off x="5130800" y="539750"/>
            <a:ext cx="4407224"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Titel 2">
            <a:extLst>
              <a:ext uri="{FF2B5EF4-FFF2-40B4-BE49-F238E27FC236}">
                <a16:creationId xmlns:a16="http://schemas.microsoft.com/office/drawing/2014/main" id="{94DE6017-D8BB-5A49-6EC3-FAA7BFAA7763}"/>
              </a:ext>
            </a:extLst>
          </p:cNvPr>
          <p:cNvSpPr>
            <a:spLocks noGrp="1"/>
          </p:cNvSpPr>
          <p:nvPr>
            <p:ph type="title" hasCustomPrompt="1"/>
            <p:custDataLst>
              <p:tags r:id="rId3"/>
            </p:custDataLst>
          </p:nvPr>
        </p:nvSpPr>
        <p:spPr>
          <a:xfrm>
            <a:off x="898525" y="684000"/>
            <a:ext cx="3876676" cy="759600"/>
          </a:xfrm>
        </p:spPr>
        <p:txBody>
          <a:bodyPr/>
          <a:lstStyle>
            <a:lvl1pPr>
              <a:defRPr/>
            </a:lvl1pPr>
          </a:lstStyle>
          <a:p>
            <a:r>
              <a:rPr lang="pl-PL"/>
              <a:t>Headline</a:t>
            </a:r>
            <a:endParaRPr lang="pl-PL" dirty="0"/>
          </a:p>
        </p:txBody>
      </p:sp>
      <p:sp>
        <p:nvSpPr>
          <p:cNvPr id="12" name="Datumsplatzhalter 11">
            <a:extLst>
              <a:ext uri="{FF2B5EF4-FFF2-40B4-BE49-F238E27FC236}">
                <a16:creationId xmlns:a16="http://schemas.microsoft.com/office/drawing/2014/main" id="{60F09F97-B248-17B7-8500-303D13B2D762}"/>
              </a:ext>
            </a:extLst>
          </p:cNvPr>
          <p:cNvSpPr>
            <a:spLocks noGrp="1"/>
          </p:cNvSpPr>
          <p:nvPr>
            <p:ph type="dt" sz="half" idx="26"/>
            <p:custDataLst>
              <p:tags r:id="rId4"/>
            </p:custDataLst>
          </p:nvPr>
        </p:nvSpPr>
        <p:spPr/>
        <p:txBody>
          <a:bodyPr/>
          <a:lstStyle/>
          <a:p>
            <a:r>
              <a:rPr lang="pl-PL"/>
              <a:t>00.00.2023</a:t>
            </a:r>
            <a:endParaRPr lang="pl-PL" dirty="0"/>
          </a:p>
        </p:txBody>
      </p:sp>
      <p:sp>
        <p:nvSpPr>
          <p:cNvPr id="13" name="Fußzeilenplatzhalter 12">
            <a:extLst>
              <a:ext uri="{FF2B5EF4-FFF2-40B4-BE49-F238E27FC236}">
                <a16:creationId xmlns:a16="http://schemas.microsoft.com/office/drawing/2014/main" id="{4AD3063A-4907-06F9-5F5A-7096EA47CCEE}"/>
              </a:ext>
            </a:extLst>
          </p:cNvPr>
          <p:cNvSpPr>
            <a:spLocks noGrp="1"/>
          </p:cNvSpPr>
          <p:nvPr>
            <p:ph type="ftr" sz="quarter" idx="27"/>
            <p:custDataLst>
              <p:tags r:id="rId5"/>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14" name="Foliennummernplatzhalter 13">
            <a:extLst>
              <a:ext uri="{FF2B5EF4-FFF2-40B4-BE49-F238E27FC236}">
                <a16:creationId xmlns:a16="http://schemas.microsoft.com/office/drawing/2014/main" id="{60252CD8-4908-9A2B-3CD1-CD8B7126EAF5}"/>
              </a:ext>
            </a:extLst>
          </p:cNvPr>
          <p:cNvSpPr>
            <a:spLocks noGrp="1"/>
          </p:cNvSpPr>
          <p:nvPr>
            <p:ph type="sldNum" sz="quarter" idx="28"/>
            <p:custDataLst>
              <p:tags r:id="rId6"/>
            </p:custDataLst>
          </p:nvPr>
        </p:nvSpPr>
        <p:spPr/>
        <p:txBody>
          <a:bodyPr/>
          <a:lstStyle/>
          <a:p>
            <a:fld id="{92DB0D90-6264-4E90-9724-ABC670DBF4FB}" type="slidenum">
              <a:rPr lang="pl-PL" smtClean="0"/>
              <a:pPr/>
              <a:t>‹#›</a:t>
            </a:fld>
            <a:endParaRPr lang="pl-PL" dirty="0"/>
          </a:p>
        </p:txBody>
      </p:sp>
      <p:sp>
        <p:nvSpPr>
          <p:cNvPr id="16" name="Bildplatzhalter 6">
            <a:extLst>
              <a:ext uri="{FF2B5EF4-FFF2-40B4-BE49-F238E27FC236}">
                <a16:creationId xmlns:a16="http://schemas.microsoft.com/office/drawing/2014/main" id="{D7121455-6043-AEDB-132A-9B51E2768B03}"/>
              </a:ext>
            </a:extLst>
          </p:cNvPr>
          <p:cNvSpPr>
            <a:spLocks noGrp="1"/>
          </p:cNvSpPr>
          <p:nvPr>
            <p:ph type="pic" sz="quarter" idx="30" hasCustomPrompt="1"/>
            <p:custDataLst>
              <p:tags r:id="rId7"/>
            </p:custDataLst>
          </p:nvPr>
        </p:nvSpPr>
        <p:spPr>
          <a:xfrm>
            <a:off x="9718027" y="539750"/>
            <a:ext cx="2113613"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2" name="Bildplatzhalter 6">
            <a:extLst>
              <a:ext uri="{FF2B5EF4-FFF2-40B4-BE49-F238E27FC236}">
                <a16:creationId xmlns:a16="http://schemas.microsoft.com/office/drawing/2014/main" id="{6E10A4EE-18B0-B63A-1130-2AE1F5374441}"/>
              </a:ext>
            </a:extLst>
          </p:cNvPr>
          <p:cNvSpPr>
            <a:spLocks noGrp="1"/>
          </p:cNvSpPr>
          <p:nvPr>
            <p:ph type="pic" sz="quarter" idx="34" hasCustomPrompt="1"/>
            <p:custDataLst>
              <p:tags r:id="rId8"/>
            </p:custDataLst>
          </p:nvPr>
        </p:nvSpPr>
        <p:spPr>
          <a:xfrm>
            <a:off x="5130801"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206DB515-A4F9-61A1-E71C-833B55D7A99E}"/>
              </a:ext>
            </a:extLst>
          </p:cNvPr>
          <p:cNvSpPr>
            <a:spLocks noGrp="1"/>
          </p:cNvSpPr>
          <p:nvPr>
            <p:ph type="pic" sz="quarter" idx="35" hasCustomPrompt="1"/>
            <p:custDataLst>
              <p:tags r:id="rId9"/>
            </p:custDataLst>
          </p:nvPr>
        </p:nvSpPr>
        <p:spPr>
          <a:xfrm>
            <a:off x="7424413"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4" name="Bildplatzhalter 6">
            <a:extLst>
              <a:ext uri="{FF2B5EF4-FFF2-40B4-BE49-F238E27FC236}">
                <a16:creationId xmlns:a16="http://schemas.microsoft.com/office/drawing/2014/main" id="{569943D6-C617-BDD1-BF22-631B3B16BCD8}"/>
              </a:ext>
            </a:extLst>
          </p:cNvPr>
          <p:cNvSpPr>
            <a:spLocks noGrp="1"/>
          </p:cNvSpPr>
          <p:nvPr>
            <p:ph type="pic" sz="quarter" idx="36" hasCustomPrompt="1"/>
            <p:custDataLst>
              <p:tags r:id="rId10"/>
            </p:custDataLst>
          </p:nvPr>
        </p:nvSpPr>
        <p:spPr>
          <a:xfrm>
            <a:off x="9718027"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929566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10571999"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F1C47934-AC73-793F-5679-E827489C39B8}"/>
              </a:ext>
            </a:extLst>
          </p:cNvPr>
          <p:cNvSpPr>
            <a:spLocks noGrp="1"/>
          </p:cNvSpPr>
          <p:nvPr>
            <p:ph type="pic" sz="quarter" idx="19" hasCustomPrompt="1"/>
            <p:custDataLst>
              <p:tags r:id="rId2"/>
            </p:custDataLst>
          </p:nvPr>
        </p:nvSpPr>
        <p:spPr>
          <a:xfrm>
            <a:off x="898524" y="1548000"/>
            <a:ext cx="3155364"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8" name="Bildplatzhalter 6">
            <a:extLst>
              <a:ext uri="{FF2B5EF4-FFF2-40B4-BE49-F238E27FC236}">
                <a16:creationId xmlns:a16="http://schemas.microsoft.com/office/drawing/2014/main" id="{5CC04346-3B03-A74A-6C8B-F051E56C56C7}"/>
              </a:ext>
            </a:extLst>
          </p:cNvPr>
          <p:cNvSpPr>
            <a:spLocks noGrp="1"/>
          </p:cNvSpPr>
          <p:nvPr>
            <p:ph type="pic" sz="quarter" idx="20" hasCustomPrompt="1"/>
            <p:custDataLst>
              <p:tags r:id="rId4"/>
            </p:custDataLst>
          </p:nvPr>
        </p:nvSpPr>
        <p:spPr>
          <a:xfrm>
            <a:off x="898524"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97897BE7-BBDF-0148-0347-63E3F91D91B7}"/>
              </a:ext>
            </a:extLst>
          </p:cNvPr>
          <p:cNvSpPr>
            <a:spLocks noGrp="1"/>
          </p:cNvSpPr>
          <p:nvPr>
            <p:ph type="pic" sz="quarter" idx="21" hasCustomPrompt="1"/>
            <p:custDataLst>
              <p:tags r:id="rId5"/>
            </p:custDataLst>
          </p:nvPr>
        </p:nvSpPr>
        <p:spPr>
          <a:xfrm>
            <a:off x="3122099"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86971AF9-9415-B5D8-3A5E-5552BE49AC0A}"/>
              </a:ext>
            </a:extLst>
          </p:cNvPr>
          <p:cNvSpPr>
            <a:spLocks noGrp="1"/>
          </p:cNvSpPr>
          <p:nvPr>
            <p:ph type="pic" sz="quarter" idx="22" hasCustomPrompt="1"/>
            <p:custDataLst>
              <p:tags r:id="rId6"/>
            </p:custDataLst>
          </p:nvPr>
        </p:nvSpPr>
        <p:spPr>
          <a:xfrm>
            <a:off x="5345674" y="39312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EBCD51D1-78EC-7A2E-8887-3874FBEFFAF2}"/>
              </a:ext>
            </a:extLst>
          </p:cNvPr>
          <p:cNvSpPr>
            <a:spLocks noGrp="1"/>
          </p:cNvSpPr>
          <p:nvPr>
            <p:ph type="pic" sz="quarter" idx="23" hasCustomPrompt="1"/>
            <p:custDataLst>
              <p:tags r:id="rId7"/>
            </p:custDataLst>
          </p:nvPr>
        </p:nvSpPr>
        <p:spPr>
          <a:xfrm>
            <a:off x="7569248" y="1548000"/>
            <a:ext cx="2043574" cy="4586400"/>
          </a:xfrm>
          <a:solidFill>
            <a:schemeClr val="bg2"/>
          </a:solidFill>
        </p:spPr>
        <p:txBody>
          <a:bodyPr tIns="144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Bildplatzhalter 6">
            <a:extLst>
              <a:ext uri="{FF2B5EF4-FFF2-40B4-BE49-F238E27FC236}">
                <a16:creationId xmlns:a16="http://schemas.microsoft.com/office/drawing/2014/main" id="{721D749D-32AE-31D1-E58D-39BF5F972654}"/>
              </a:ext>
            </a:extLst>
          </p:cNvPr>
          <p:cNvSpPr>
            <a:spLocks noGrp="1"/>
          </p:cNvSpPr>
          <p:nvPr>
            <p:ph type="pic" sz="quarter" idx="24" hasCustomPrompt="1"/>
            <p:custDataLst>
              <p:tags r:id="rId8"/>
            </p:custDataLst>
          </p:nvPr>
        </p:nvSpPr>
        <p:spPr>
          <a:xfrm>
            <a:off x="9792825" y="3931200"/>
            <a:ext cx="2043577"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5" name="Bildplatzhalter 6">
            <a:extLst>
              <a:ext uri="{FF2B5EF4-FFF2-40B4-BE49-F238E27FC236}">
                <a16:creationId xmlns:a16="http://schemas.microsoft.com/office/drawing/2014/main" id="{5385D06B-FA42-F47A-0628-FABC6814766F}"/>
              </a:ext>
            </a:extLst>
          </p:cNvPr>
          <p:cNvSpPr>
            <a:spLocks noGrp="1"/>
          </p:cNvSpPr>
          <p:nvPr>
            <p:ph type="pic" sz="quarter" idx="27" hasCustomPrompt="1"/>
            <p:custDataLst>
              <p:tags r:id="rId9"/>
            </p:custDataLst>
          </p:nvPr>
        </p:nvSpPr>
        <p:spPr>
          <a:xfrm>
            <a:off x="4233887" y="1548000"/>
            <a:ext cx="3155362"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2" name="Bildplatzhalter 6">
            <a:extLst>
              <a:ext uri="{FF2B5EF4-FFF2-40B4-BE49-F238E27FC236}">
                <a16:creationId xmlns:a16="http://schemas.microsoft.com/office/drawing/2014/main" id="{566CA3EF-838E-DA55-6A4D-D60058D946ED}"/>
              </a:ext>
            </a:extLst>
          </p:cNvPr>
          <p:cNvSpPr>
            <a:spLocks noGrp="1"/>
          </p:cNvSpPr>
          <p:nvPr>
            <p:ph type="pic" sz="quarter" idx="32" hasCustomPrompt="1"/>
            <p:custDataLst>
              <p:tags r:id="rId10"/>
            </p:custDataLst>
          </p:nvPr>
        </p:nvSpPr>
        <p:spPr>
          <a:xfrm>
            <a:off x="9792825" y="15480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 name="Datumsplatzhalter 1">
            <a:extLst>
              <a:ext uri="{FF2B5EF4-FFF2-40B4-BE49-F238E27FC236}">
                <a16:creationId xmlns:a16="http://schemas.microsoft.com/office/drawing/2014/main" id="{067A480E-E835-BA36-7102-E7B210078D66}"/>
              </a:ext>
            </a:extLst>
          </p:cNvPr>
          <p:cNvSpPr>
            <a:spLocks noGrp="1"/>
          </p:cNvSpPr>
          <p:nvPr>
            <p:ph type="dt" sz="half" idx="33"/>
            <p:custDataLst>
              <p:tags r:id="rId11"/>
            </p:custDataLst>
          </p:nvPr>
        </p:nvSpPr>
        <p:spPr/>
        <p:txBody>
          <a:bodyPr/>
          <a:lstStyle/>
          <a:p>
            <a:r>
              <a:rPr lang="pl-PL"/>
              <a:t>00.00.2023</a:t>
            </a:r>
            <a:endParaRPr lang="pl-PL" dirty="0"/>
          </a:p>
        </p:txBody>
      </p:sp>
      <p:sp>
        <p:nvSpPr>
          <p:cNvPr id="5" name="Fußzeilenplatzhalter 4">
            <a:extLst>
              <a:ext uri="{FF2B5EF4-FFF2-40B4-BE49-F238E27FC236}">
                <a16:creationId xmlns:a16="http://schemas.microsoft.com/office/drawing/2014/main" id="{50E82F6C-54C8-00E4-A33D-42BD70D9747B}"/>
              </a:ext>
            </a:extLst>
          </p:cNvPr>
          <p:cNvSpPr>
            <a:spLocks noGrp="1"/>
          </p:cNvSpPr>
          <p:nvPr>
            <p:ph type="ftr" sz="quarter" idx="34"/>
            <p:custDataLst>
              <p:tags r:id="rId12"/>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14" name="Foliennummernplatzhalter 13">
            <a:extLst>
              <a:ext uri="{FF2B5EF4-FFF2-40B4-BE49-F238E27FC236}">
                <a16:creationId xmlns:a16="http://schemas.microsoft.com/office/drawing/2014/main" id="{9511D31C-C93B-30C5-897E-A46410D1E899}"/>
              </a:ext>
            </a:extLst>
          </p:cNvPr>
          <p:cNvSpPr>
            <a:spLocks noGrp="1"/>
          </p:cNvSpPr>
          <p:nvPr>
            <p:ph type="sldNum" sz="quarter" idx="35"/>
            <p:custDataLst>
              <p:tags r:id="rId13"/>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987034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gram / table">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Diagram / table</a:t>
            </a:r>
            <a:endParaRPr lang="pl-PL" sz="12000" dirty="0">
              <a:solidFill>
                <a:schemeClr val="bg1"/>
              </a:solidFill>
            </a:endParaRPr>
          </a:p>
        </p:txBody>
      </p:sp>
    </p:spTree>
    <p:extLst>
      <p:ext uri="{BB962C8B-B14F-4D97-AF65-F5344CB8AC3E}">
        <p14:creationId xmlns:p14="http://schemas.microsoft.com/office/powerpoint/2010/main" val="1461950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diagram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6" name="Diagrammplatzhalter 5">
            <a:extLst>
              <a:ext uri="{FF2B5EF4-FFF2-40B4-BE49-F238E27FC236}">
                <a16:creationId xmlns:a16="http://schemas.microsoft.com/office/drawing/2014/main" id="{5C9F6C26-5A62-B4B6-2610-90CD935AC46A}"/>
              </a:ext>
            </a:extLst>
          </p:cNvPr>
          <p:cNvSpPr>
            <a:spLocks noGrp="1"/>
          </p:cNvSpPr>
          <p:nvPr>
            <p:ph type="chart" sz="quarter" idx="18"/>
            <p:custDataLst>
              <p:tags r:id="rId2"/>
            </p:custDataLst>
          </p:nvPr>
        </p:nvSpPr>
        <p:spPr>
          <a:xfrm>
            <a:off x="898524" y="1548000"/>
            <a:ext cx="5286376" cy="4586400"/>
          </a:xfrm>
        </p:spPr>
        <p:txBody>
          <a:bodyPr/>
          <a:lstStyle>
            <a:lvl1pPr>
              <a:defRPr/>
            </a:lvl1pPr>
          </a:lstStyle>
          <a:p>
            <a:r>
              <a:rPr lang="de-DE"/>
              <a:t>Diagramm durch Klicken auf Symbol hinzufügen</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6546000" y="1548000"/>
            <a:ext cx="5286376" cy="4586400"/>
          </a:xfrm>
        </p:spPr>
        <p:txBody>
          <a:bodyPr/>
          <a:lstStyle>
            <a:lvl1pPr>
              <a:defRPr/>
            </a:lvl1pPr>
          </a:lstStyle>
          <a:p>
            <a:r>
              <a:rPr lang="de-DE"/>
              <a:t>Diagramm durch Klicken auf Symbol hinzufügen</a:t>
            </a:r>
            <a:endParaRPr lang="pl-PL" dirty="0"/>
          </a:p>
        </p:txBody>
      </p:sp>
      <p:sp>
        <p:nvSpPr>
          <p:cNvPr id="8" name="Titel 7">
            <a:extLst>
              <a:ext uri="{FF2B5EF4-FFF2-40B4-BE49-F238E27FC236}">
                <a16:creationId xmlns:a16="http://schemas.microsoft.com/office/drawing/2014/main" id="{47F126F8-DD39-67DF-E012-5C3A1D8A5CDC}"/>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9A360000-A717-E796-C434-232952463725}"/>
              </a:ext>
            </a:extLst>
          </p:cNvPr>
          <p:cNvSpPr>
            <a:spLocks noGrp="1"/>
          </p:cNvSpPr>
          <p:nvPr>
            <p:ph type="dt" sz="half" idx="20"/>
            <p:custDataLst>
              <p:tags r:id="rId5"/>
            </p:custDataLst>
          </p:nvPr>
        </p:nvSpPr>
        <p:spPr/>
        <p:txBody>
          <a:bodyPr/>
          <a:lstStyle/>
          <a:p>
            <a:r>
              <a:rPr lang="pl-PL"/>
              <a:t>00.00.2023</a:t>
            </a:r>
            <a:endParaRPr lang="pl-PL" dirty="0"/>
          </a:p>
        </p:txBody>
      </p:sp>
      <p:sp>
        <p:nvSpPr>
          <p:cNvPr id="5" name="Fußzeilenplatzhalter 4">
            <a:extLst>
              <a:ext uri="{FF2B5EF4-FFF2-40B4-BE49-F238E27FC236}">
                <a16:creationId xmlns:a16="http://schemas.microsoft.com/office/drawing/2014/main" id="{86E39CDB-BC4E-CEC2-7BAF-503606E3FDF9}"/>
              </a:ext>
            </a:extLst>
          </p:cNvPr>
          <p:cNvSpPr>
            <a:spLocks noGrp="1"/>
          </p:cNvSpPr>
          <p:nvPr>
            <p:ph type="ftr" sz="quarter" idx="21"/>
            <p:custDataLst>
              <p:tags r:id="rId6"/>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9" name="Foliennummernplatzhalter 8">
            <a:extLst>
              <a:ext uri="{FF2B5EF4-FFF2-40B4-BE49-F238E27FC236}">
                <a16:creationId xmlns:a16="http://schemas.microsoft.com/office/drawing/2014/main" id="{E0D51513-940E-3D55-75A9-092DF05A2233}"/>
              </a:ext>
            </a:extLst>
          </p:cNvPr>
          <p:cNvSpPr>
            <a:spLocks noGrp="1"/>
          </p:cNvSpPr>
          <p:nvPr>
            <p:ph type="sldNum" sz="quarter" idx="22"/>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950859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diagram">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60C75785-09F9-CAF5-FB73-4B9A4EEE1EFA}"/>
              </a:ext>
            </a:extLst>
          </p:cNvPr>
          <p:cNvSpPr>
            <a:spLocks noGrp="1"/>
          </p:cNvSpPr>
          <p:nvPr>
            <p:ph type="body" sz="quarter" idx="20" hasCustomPrompt="1"/>
            <p:custDataLst>
              <p:tags r:id="rId2"/>
            </p:custDataLst>
          </p:nvPr>
        </p:nvSpPr>
        <p:spPr>
          <a:xfrm>
            <a:off x="898524" y="1548000"/>
            <a:ext cx="3876676" cy="45900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5130801" y="1548000"/>
            <a:ext cx="6700838" cy="4590000"/>
          </a:xfrm>
        </p:spPr>
        <p:txBody>
          <a:bodyPr/>
          <a:lstStyle>
            <a:lvl1pPr>
              <a:defRPr/>
            </a:lvl1pPr>
          </a:lstStyle>
          <a:p>
            <a:r>
              <a:rPr lang="de-DE"/>
              <a:t>Diagramm durch Klicken auf Symbol hinzufügen</a:t>
            </a:r>
            <a:endParaRPr lang="pl-PL" dirty="0"/>
          </a:p>
        </p:txBody>
      </p:sp>
      <p:sp>
        <p:nvSpPr>
          <p:cNvPr id="4" name="Titel 3">
            <a:extLst>
              <a:ext uri="{FF2B5EF4-FFF2-40B4-BE49-F238E27FC236}">
                <a16:creationId xmlns:a16="http://schemas.microsoft.com/office/drawing/2014/main" id="{EC7C9753-0751-4260-2928-B377854ECEFE}"/>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10" name="Datumsplatzhalter 9">
            <a:extLst>
              <a:ext uri="{FF2B5EF4-FFF2-40B4-BE49-F238E27FC236}">
                <a16:creationId xmlns:a16="http://schemas.microsoft.com/office/drawing/2014/main" id="{186C9CB7-FEDD-AC62-83D2-56B5FB805465}"/>
              </a:ext>
            </a:extLst>
          </p:cNvPr>
          <p:cNvSpPr>
            <a:spLocks noGrp="1"/>
          </p:cNvSpPr>
          <p:nvPr>
            <p:ph type="dt" sz="half" idx="21"/>
            <p:custDataLst>
              <p:tags r:id="rId5"/>
            </p:custDataLst>
          </p:nvPr>
        </p:nvSpPr>
        <p:spPr/>
        <p:txBody>
          <a:bodyPr/>
          <a:lstStyle/>
          <a:p>
            <a:r>
              <a:rPr lang="pl-PL"/>
              <a:t>00.00.2023</a:t>
            </a:r>
            <a:endParaRPr lang="pl-PL" dirty="0"/>
          </a:p>
        </p:txBody>
      </p:sp>
      <p:sp>
        <p:nvSpPr>
          <p:cNvPr id="12" name="Fußzeilenplatzhalter 11">
            <a:extLst>
              <a:ext uri="{FF2B5EF4-FFF2-40B4-BE49-F238E27FC236}">
                <a16:creationId xmlns:a16="http://schemas.microsoft.com/office/drawing/2014/main" id="{83833CBB-6F4C-7119-2C3E-E07E3871F5F8}"/>
              </a:ext>
            </a:extLst>
          </p:cNvPr>
          <p:cNvSpPr>
            <a:spLocks noGrp="1"/>
          </p:cNvSpPr>
          <p:nvPr>
            <p:ph type="ftr" sz="quarter" idx="22"/>
            <p:custDataLst>
              <p:tags r:id="rId6"/>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13" name="Foliennummernplatzhalter 12">
            <a:extLst>
              <a:ext uri="{FF2B5EF4-FFF2-40B4-BE49-F238E27FC236}">
                <a16:creationId xmlns:a16="http://schemas.microsoft.com/office/drawing/2014/main" id="{E8D4D7B1-9F4E-6F3B-9EBA-A9CFCD962A14}"/>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2325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2"/>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0D2AF78-421B-12E1-61DD-624EF926360E}"/>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5" name="Rechteck 4">
            <a:extLst>
              <a:ext uri="{FF2B5EF4-FFF2-40B4-BE49-F238E27FC236}">
                <a16:creationId xmlns:a16="http://schemas.microsoft.com/office/drawing/2014/main" id="{DAF65BA7-806A-2319-0E1B-A0A7561F8B98}"/>
              </a:ext>
            </a:extLst>
          </p:cNvPr>
          <p:cNvSpPr/>
          <p:nvPr userDrawn="1">
            <p:custDataLst>
              <p:tags r:id="rId2"/>
            </p:custDataLst>
          </p:nvPr>
        </p:nvSpPr>
        <p:spPr>
          <a:xfrm>
            <a:off x="720436" y="6405418"/>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a:t>Headline</a:t>
            </a:r>
            <a:endParaRPr lang="pl-PL"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Subline</a:t>
            </a:r>
            <a:endParaRPr lang="pl-PL"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Freihandform: Form 17">
            <a:extLst>
              <a:ext uri="{FF2B5EF4-FFF2-40B4-BE49-F238E27FC236}">
                <a16:creationId xmlns:a16="http://schemas.microsoft.com/office/drawing/2014/main" id="{5351C952-8159-FF25-4D55-552EF81FB611}"/>
              </a:ext>
            </a:extLst>
          </p:cNvPr>
          <p:cNvSpPr/>
          <p:nvPr>
            <p:custDataLst>
              <p:tags r:id="rId6"/>
            </p:custDataLst>
          </p:nvPr>
        </p:nvSpPr>
        <p:spPr>
          <a:xfrm>
            <a:off x="4899404" y="0"/>
            <a:ext cx="7292597" cy="6858000"/>
          </a:xfrm>
          <a:custGeom>
            <a:avLst/>
            <a:gdLst>
              <a:gd name="connsiteX0" fmla="*/ 4068 w 7292597"/>
              <a:gd name="connsiteY0" fmla="*/ 0 h 6858000"/>
              <a:gd name="connsiteX1" fmla="*/ 4373065 w 7292597"/>
              <a:gd name="connsiteY1" fmla="*/ 0 h 6858000"/>
              <a:gd name="connsiteX2" fmla="*/ 4581950 w 7292597"/>
              <a:gd name="connsiteY2" fmla="*/ 271921 h 6858000"/>
              <a:gd name="connsiteX3" fmla="*/ 4818041 w 7292597"/>
              <a:gd name="connsiteY3" fmla="*/ 579259 h 6858000"/>
              <a:gd name="connsiteX4" fmla="*/ 5054233 w 7292597"/>
              <a:gd name="connsiteY4" fmla="*/ 271921 h 6858000"/>
              <a:gd name="connsiteX5" fmla="*/ 5263199 w 7292597"/>
              <a:gd name="connsiteY5" fmla="*/ 0 h 6858000"/>
              <a:gd name="connsiteX6" fmla="*/ 7292597 w 7292597"/>
              <a:gd name="connsiteY6" fmla="*/ 0 h 6858000"/>
              <a:gd name="connsiteX7" fmla="*/ 7292597 w 7292597"/>
              <a:gd name="connsiteY7" fmla="*/ 3050338 h 6858000"/>
              <a:gd name="connsiteX8" fmla="*/ 7004042 w 7292597"/>
              <a:gd name="connsiteY8" fmla="*/ 3426453 h 6858000"/>
              <a:gd name="connsiteX9" fmla="*/ 7292597 w 7292597"/>
              <a:gd name="connsiteY9" fmla="*/ 3802396 h 6858000"/>
              <a:gd name="connsiteX10" fmla="*/ 7292597 w 7292597"/>
              <a:gd name="connsiteY10" fmla="*/ 6858000 h 6858000"/>
              <a:gd name="connsiteX11" fmla="*/ 5266903 w 7292597"/>
              <a:gd name="connsiteY11" fmla="*/ 6858000 h 6858000"/>
              <a:gd name="connsiteX12" fmla="*/ 5054233 w 7292597"/>
              <a:gd name="connsiteY12" fmla="*/ 6581099 h 6858000"/>
              <a:gd name="connsiteX13" fmla="*/ 4818041 w 7292597"/>
              <a:gd name="connsiteY13" fmla="*/ 6273532 h 6858000"/>
              <a:gd name="connsiteX14" fmla="*/ 4581950 w 7292597"/>
              <a:gd name="connsiteY14" fmla="*/ 6581099 h 6858000"/>
              <a:gd name="connsiteX15" fmla="*/ 4369363 w 7292597"/>
              <a:gd name="connsiteY15" fmla="*/ 6858000 h 6858000"/>
              <a:gd name="connsiteX16" fmla="*/ 0 w 7292597"/>
              <a:gd name="connsiteY16" fmla="*/ 6858000 h 6858000"/>
              <a:gd name="connsiteX17" fmla="*/ 26803 w 7292597"/>
              <a:gd name="connsiteY17" fmla="*/ 6823041 h 6858000"/>
              <a:gd name="connsiteX18" fmla="*/ 2632615 w 7292597"/>
              <a:gd name="connsiteY18" fmla="*/ 3426453 h 6858000"/>
              <a:gd name="connsiteX19" fmla="*/ 26803 w 7292597"/>
              <a:gd name="connsiteY19" fmla="*/ 296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92597" h="6858000">
                <a:moveTo>
                  <a:pt x="4068" y="0"/>
                </a:moveTo>
                <a:lnTo>
                  <a:pt x="4373065" y="0"/>
                </a:lnTo>
                <a:lnTo>
                  <a:pt x="4581950" y="271921"/>
                </a:lnTo>
                <a:cubicBezTo>
                  <a:pt x="4659419" y="372769"/>
                  <a:pt x="4738168" y="475283"/>
                  <a:pt x="4818041" y="579259"/>
                </a:cubicBezTo>
                <a:cubicBezTo>
                  <a:pt x="4897950" y="475283"/>
                  <a:pt x="4976732" y="372769"/>
                  <a:pt x="5054233" y="271921"/>
                </a:cubicBezTo>
                <a:lnTo>
                  <a:pt x="5263199" y="0"/>
                </a:lnTo>
                <a:lnTo>
                  <a:pt x="7292597" y="0"/>
                </a:lnTo>
                <a:lnTo>
                  <a:pt x="7292597" y="3050338"/>
                </a:lnTo>
                <a:lnTo>
                  <a:pt x="7004042" y="3426453"/>
                </a:lnTo>
                <a:lnTo>
                  <a:pt x="7292597" y="3802396"/>
                </a:lnTo>
                <a:lnTo>
                  <a:pt x="7292597" y="6858000"/>
                </a:lnTo>
                <a:lnTo>
                  <a:pt x="5266903" y="6858000"/>
                </a:lnTo>
                <a:lnTo>
                  <a:pt x="5054233" y="6581099"/>
                </a:lnTo>
                <a:cubicBezTo>
                  <a:pt x="4976732" y="6480185"/>
                  <a:pt x="4897950" y="6377595"/>
                  <a:pt x="4818041" y="6273532"/>
                </a:cubicBezTo>
                <a:cubicBezTo>
                  <a:pt x="4738168" y="6377595"/>
                  <a:pt x="4659419" y="6480185"/>
                  <a:pt x="4581950" y="6581099"/>
                </a:cubicBezTo>
                <a:lnTo>
                  <a:pt x="4369363" y="6858000"/>
                </a:lnTo>
                <a:lnTo>
                  <a:pt x="0" y="6858000"/>
                </a:lnTo>
                <a:lnTo>
                  <a:pt x="26803" y="6823041"/>
                </a:lnTo>
                <a:cubicBezTo>
                  <a:pt x="732731" y="5902306"/>
                  <a:pt x="1670325" y="4680068"/>
                  <a:pt x="2632615" y="3426453"/>
                </a:cubicBezTo>
                <a:cubicBezTo>
                  <a:pt x="1670325" y="2172145"/>
                  <a:pt x="732731" y="950225"/>
                  <a:pt x="26803" y="29649"/>
                </a:cubicBezTo>
                <a:close/>
              </a:path>
            </a:pathLst>
          </a:custGeom>
          <a:solidFill>
            <a:srgbClr val="A9C9E5"/>
          </a:solidFill>
          <a:ln w="115635" cap="flat">
            <a:noFill/>
            <a:prstDash val="solid"/>
            <a:round/>
          </a:ln>
        </p:spPr>
        <p:txBody>
          <a:bodyPr rtlCol="0" anchor="ctr"/>
          <a:lstStyle/>
          <a:p>
            <a:endParaRPr lang="pl-PL" dirty="0"/>
          </a:p>
        </p:txBody>
      </p:sp>
      <p:sp>
        <p:nvSpPr>
          <p:cNvPr id="19" name="Freihandform: Form 18">
            <a:extLst>
              <a:ext uri="{FF2B5EF4-FFF2-40B4-BE49-F238E27FC236}">
                <a16:creationId xmlns:a16="http://schemas.microsoft.com/office/drawing/2014/main" id="{89A197DA-05FC-2E4D-6DAF-7DF69DAD698A}"/>
              </a:ext>
            </a:extLst>
          </p:cNvPr>
          <p:cNvSpPr/>
          <p:nvPr>
            <p:custDataLst>
              <p:tags r:id="rId7"/>
            </p:custDataLst>
          </p:nvPr>
        </p:nvSpPr>
        <p:spPr>
          <a:xfrm>
            <a:off x="4901156" y="0"/>
            <a:ext cx="7290844" cy="6858000"/>
          </a:xfrm>
          <a:custGeom>
            <a:avLst/>
            <a:gdLst>
              <a:gd name="connsiteX0" fmla="*/ 5264141 w 7290844"/>
              <a:gd name="connsiteY0" fmla="*/ 0 h 6858000"/>
              <a:gd name="connsiteX1" fmla="*/ 7290844 w 7290844"/>
              <a:gd name="connsiteY1" fmla="*/ 0 h 6858000"/>
              <a:gd name="connsiteX2" fmla="*/ 7290844 w 7290844"/>
              <a:gd name="connsiteY2" fmla="*/ 3047010 h 6858000"/>
              <a:gd name="connsiteX3" fmla="*/ 7038628 w 7290844"/>
              <a:gd name="connsiteY3" fmla="*/ 3375638 h 6858000"/>
              <a:gd name="connsiteX4" fmla="*/ 4433064 w 7290844"/>
              <a:gd name="connsiteY4" fmla="*/ 6769969 h 6858000"/>
              <a:gd name="connsiteX5" fmla="*/ 4365477 w 7290844"/>
              <a:gd name="connsiteY5" fmla="*/ 6858000 h 6858000"/>
              <a:gd name="connsiteX6" fmla="*/ 0 w 7290844"/>
              <a:gd name="connsiteY6" fmla="*/ 6858000 h 6858000"/>
              <a:gd name="connsiteX7" fmla="*/ 133362 w 7290844"/>
              <a:gd name="connsiteY7" fmla="*/ 6684204 h 6858000"/>
              <a:gd name="connsiteX8" fmla="*/ 5200045 w 7290844"/>
              <a:gd name="connsiteY8" fmla="*/ 834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0844" h="6858000">
                <a:moveTo>
                  <a:pt x="5264141" y="0"/>
                </a:moveTo>
                <a:lnTo>
                  <a:pt x="7290844" y="0"/>
                </a:lnTo>
                <a:lnTo>
                  <a:pt x="7290844" y="3047010"/>
                </a:lnTo>
                <a:lnTo>
                  <a:pt x="7038628" y="3375638"/>
                </a:lnTo>
                <a:cubicBezTo>
                  <a:pt x="6137438" y="4549826"/>
                  <a:pt x="5212124" y="5755239"/>
                  <a:pt x="4433064" y="6769969"/>
                </a:cubicBezTo>
                <a:lnTo>
                  <a:pt x="4365477" y="6858000"/>
                </a:lnTo>
                <a:lnTo>
                  <a:pt x="0" y="6858000"/>
                </a:lnTo>
                <a:lnTo>
                  <a:pt x="133362" y="6684204"/>
                </a:lnTo>
                <a:cubicBezTo>
                  <a:pt x="1498655" y="4905003"/>
                  <a:pt x="3641877" y="2112822"/>
                  <a:pt x="5200045" y="83476"/>
                </a:cubicBezTo>
                <a:close/>
              </a:path>
            </a:pathLst>
          </a:custGeom>
          <a:solidFill>
            <a:srgbClr val="E30513"/>
          </a:solidFill>
          <a:ln w="115635" cap="flat">
            <a:noFill/>
            <a:prstDash val="solid"/>
            <a:round/>
          </a:ln>
        </p:spPr>
        <p:txBody>
          <a:bodyPr rtlCol="0" anchor="ctr"/>
          <a:lstStyle/>
          <a:p>
            <a:endParaRPr lang="pl-PL" dirty="0"/>
          </a:p>
        </p:txBody>
      </p:sp>
      <p:sp>
        <p:nvSpPr>
          <p:cNvPr id="11" name="Datumsplatzhalter 6">
            <a:extLst>
              <a:ext uri="{FF2B5EF4-FFF2-40B4-BE49-F238E27FC236}">
                <a16:creationId xmlns:a16="http://schemas.microsoft.com/office/drawing/2014/main" id="{1E7F608D-C184-61D5-6C65-7EF5A4407A17}"/>
              </a:ext>
            </a:extLst>
          </p:cNvPr>
          <p:cNvSpPr>
            <a:spLocks noGrp="1"/>
          </p:cNvSpPr>
          <p:nvPr>
            <p:ph type="dt" sz="half" idx="14"/>
            <p:custDataLst>
              <p:tags r:id="rId8"/>
            </p:custDataLst>
          </p:nvPr>
        </p:nvSpPr>
        <p:spPr>
          <a:xfrm>
            <a:off x="540000" y="6470705"/>
            <a:ext cx="3044827" cy="281691"/>
          </a:xfrm>
        </p:spPr>
        <p:txBody>
          <a:bodyPr/>
          <a:lstStyle>
            <a:lvl1pPr algn="l">
              <a:defRPr/>
            </a:lvl1pPr>
          </a:lstStyle>
          <a:p>
            <a:r>
              <a:rPr lang="pl-PL" noProof="0"/>
              <a:t>00.00.2023</a:t>
            </a:r>
            <a:endParaRPr lang="pl-PL" noProof="0" dirty="0"/>
          </a:p>
        </p:txBody>
      </p:sp>
      <p:pic>
        <p:nvPicPr>
          <p:cNvPr id="13" name="Grafik 12">
            <a:extLst>
              <a:ext uri="{FF2B5EF4-FFF2-40B4-BE49-F238E27FC236}">
                <a16:creationId xmlns:a16="http://schemas.microsoft.com/office/drawing/2014/main" id="{CA1EE840-FC67-479F-A70A-2F23947E740C}"/>
              </a:ext>
            </a:extLst>
          </p:cNvPr>
          <p:cNvPicPr>
            <a:picLocks noChangeAspect="1"/>
          </p:cNvPicPr>
          <p:nvPr userDrawn="1"/>
        </p:nvPicPr>
        <p:blipFill>
          <a:blip r:embed="rId10"/>
          <a:stretch>
            <a:fillRect/>
          </a:stretch>
        </p:blipFill>
        <p:spPr>
          <a:xfrm>
            <a:off x="539999" y="448674"/>
            <a:ext cx="2460376" cy="727764"/>
          </a:xfrm>
          <a:prstGeom prst="rect">
            <a:avLst/>
          </a:prstGeom>
        </p:spPr>
      </p:pic>
    </p:spTree>
    <p:extLst>
      <p:ext uri="{BB962C8B-B14F-4D97-AF65-F5344CB8AC3E}">
        <p14:creationId xmlns:p14="http://schemas.microsoft.com/office/powerpoint/2010/main" val="2254463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Tabellenplatzhalter 6">
            <a:extLst>
              <a:ext uri="{FF2B5EF4-FFF2-40B4-BE49-F238E27FC236}">
                <a16:creationId xmlns:a16="http://schemas.microsoft.com/office/drawing/2014/main" id="{FADE790D-90C0-0F30-A6E8-1A338D20A86F}"/>
              </a:ext>
            </a:extLst>
          </p:cNvPr>
          <p:cNvSpPr>
            <a:spLocks noGrp="1"/>
          </p:cNvSpPr>
          <p:nvPr>
            <p:ph type="tbl" sz="quarter" idx="18" hasCustomPrompt="1"/>
            <p:custDataLst>
              <p:tags r:id="rId2"/>
            </p:custDataLst>
          </p:nvPr>
        </p:nvSpPr>
        <p:spPr>
          <a:xfrm>
            <a:off x="898524" y="1548000"/>
            <a:ext cx="9528176" cy="4586400"/>
          </a:xfrm>
        </p:spPr>
        <p:txBody>
          <a:bodyPr/>
          <a:lstStyle>
            <a:lvl1pPr>
              <a:defRPr/>
            </a:lvl1pPr>
          </a:lstStyle>
          <a:p>
            <a:r>
              <a:rPr lang="pl-PL"/>
              <a:t>Table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E68DCDA3-4974-E33F-9A3F-49B7BEBB407A}"/>
              </a:ext>
            </a:extLst>
          </p:cNvPr>
          <p:cNvSpPr>
            <a:spLocks noGrp="1"/>
          </p:cNvSpPr>
          <p:nvPr>
            <p:ph type="dt" sz="half" idx="19"/>
            <p:custDataLst>
              <p:tags r:id="rId4"/>
            </p:custDataLst>
          </p:nvPr>
        </p:nvSpPr>
        <p:spPr/>
        <p:txBody>
          <a:bodyPr/>
          <a:lstStyle/>
          <a:p>
            <a:r>
              <a:rPr lang="pl-PL"/>
              <a:t>00.00.2023</a:t>
            </a:r>
            <a:endParaRPr lang="pl-PL" dirty="0"/>
          </a:p>
        </p:txBody>
      </p:sp>
      <p:sp>
        <p:nvSpPr>
          <p:cNvPr id="6" name="Fußzeilenplatzhalter 5">
            <a:extLst>
              <a:ext uri="{FF2B5EF4-FFF2-40B4-BE49-F238E27FC236}">
                <a16:creationId xmlns:a16="http://schemas.microsoft.com/office/drawing/2014/main" id="{830E9A29-26AC-ECED-AA3C-BABA03D65CE6}"/>
              </a:ext>
            </a:extLst>
          </p:cNvPr>
          <p:cNvSpPr>
            <a:spLocks noGrp="1"/>
          </p:cNvSpPr>
          <p:nvPr>
            <p:ph type="ftr" sz="quarter" idx="20"/>
            <p:custDataLst>
              <p:tags r:id="rId5"/>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8" name="Foliennummernplatzhalter 7">
            <a:extLst>
              <a:ext uri="{FF2B5EF4-FFF2-40B4-BE49-F238E27FC236}">
                <a16:creationId xmlns:a16="http://schemas.microsoft.com/office/drawing/2014/main" id="{9768D234-AC29-E099-274C-C6383A89E3DF}"/>
              </a:ext>
            </a:extLst>
          </p:cNvPr>
          <p:cNvSpPr>
            <a:spLocks noGrp="1"/>
          </p:cNvSpPr>
          <p:nvPr>
            <p:ph type="sldNum" sz="quarter" idx="21"/>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154793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xt box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Text box layouts</a:t>
            </a:r>
            <a:endParaRPr lang="pl-PL" sz="12000" dirty="0">
              <a:solidFill>
                <a:schemeClr val="bg1"/>
              </a:solidFill>
            </a:endParaRPr>
          </a:p>
        </p:txBody>
      </p:sp>
    </p:spTree>
    <p:extLst>
      <p:ext uri="{BB962C8B-B14F-4D97-AF65-F5344CB8AC3E}">
        <p14:creationId xmlns:p14="http://schemas.microsoft.com/office/powerpoint/2010/main" val="796782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4 text boxes">
    <p:bg>
      <p:bgPr>
        <a:solidFill>
          <a:schemeClr val="tx2"/>
        </a:solidFill>
        <a:effectLst/>
      </p:bgPr>
    </p:bg>
    <p:spTree>
      <p:nvGrpSpPr>
        <p:cNvPr id="1" name=""/>
        <p:cNvGrpSpPr/>
        <p:nvPr/>
      </p:nvGrpSpPr>
      <p:grpSpPr>
        <a:xfrm>
          <a:off x="0" y="0"/>
          <a:ext cx="0" cy="0"/>
          <a:chOff x="0" y="0"/>
          <a:chExt cx="0" cy="0"/>
        </a:xfrm>
      </p:grpSpPr>
      <p:sp>
        <p:nvSpPr>
          <p:cNvPr id="5" name="Bildplatzhalter 12">
            <a:extLst>
              <a:ext uri="{FF2B5EF4-FFF2-40B4-BE49-F238E27FC236}">
                <a16:creationId xmlns:a16="http://schemas.microsoft.com/office/drawing/2014/main" id="{38BAD7EB-837F-14B8-F720-062DD3FDF000}"/>
              </a:ext>
            </a:extLst>
          </p:cNvPr>
          <p:cNvSpPr>
            <a:spLocks noGrp="1"/>
          </p:cNvSpPr>
          <p:nvPr>
            <p:ph type="pic" sz="quarter" idx="42" hasCustomPrompt="1"/>
            <p:custDataLst>
              <p:tags r:id="rId1"/>
            </p:custDataLst>
          </p:nvPr>
        </p:nvSpPr>
        <p:spPr>
          <a:xfrm>
            <a:off x="8846598" y="540001"/>
            <a:ext cx="2985040" cy="2708999"/>
          </a:xfrm>
          <a:custGeom>
            <a:avLst/>
            <a:gdLst>
              <a:gd name="connsiteX0" fmla="*/ 136804 w 2985040"/>
              <a:gd name="connsiteY0" fmla="*/ 0 h 2708999"/>
              <a:gd name="connsiteX1" fmla="*/ 2848236 w 2985040"/>
              <a:gd name="connsiteY1" fmla="*/ 0 h 2708999"/>
              <a:gd name="connsiteX2" fmla="*/ 2985040 w 2985040"/>
              <a:gd name="connsiteY2" fmla="*/ 136804 h 2708999"/>
              <a:gd name="connsiteX3" fmla="*/ 2985040 w 2985040"/>
              <a:gd name="connsiteY3" fmla="*/ 2708999 h 2708999"/>
              <a:gd name="connsiteX4" fmla="*/ 0 w 2985040"/>
              <a:gd name="connsiteY4" fmla="*/ 2708999 h 2708999"/>
              <a:gd name="connsiteX5" fmla="*/ 0 w 2985040"/>
              <a:gd name="connsiteY5" fmla="*/ 136804 h 2708999"/>
              <a:gd name="connsiteX6" fmla="*/ 136804 w 2985040"/>
              <a:gd name="connsiteY6" fmla="*/ 0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5040" h="2708999">
                <a:moveTo>
                  <a:pt x="136804" y="0"/>
                </a:moveTo>
                <a:lnTo>
                  <a:pt x="2848236" y="0"/>
                </a:lnTo>
                <a:cubicBezTo>
                  <a:pt x="2923791" y="0"/>
                  <a:pt x="2985040" y="61249"/>
                  <a:pt x="2985040" y="136804"/>
                </a:cubicBezTo>
                <a:lnTo>
                  <a:pt x="2985040" y="2708999"/>
                </a:lnTo>
                <a:lnTo>
                  <a:pt x="0" y="2708999"/>
                </a:lnTo>
                <a:lnTo>
                  <a:pt x="0" y="136804"/>
                </a:lnTo>
                <a:cubicBezTo>
                  <a:pt x="0" y="61249"/>
                  <a:pt x="61249" y="0"/>
                  <a:pt x="136804" y="0"/>
                </a:cubicBezTo>
                <a:close/>
              </a:path>
            </a:pathLst>
          </a:custGeom>
          <a:solidFill>
            <a:srgbClr val="999999"/>
          </a:solidFill>
        </p:spPr>
        <p:txBody>
          <a:bodyPr wrap="square" tIns="720000">
            <a:noAutofit/>
          </a:bodyPr>
          <a:lstStyle>
            <a:lvl1pPr algn="ctr">
              <a:defRPr sz="1200"/>
            </a:lvl1pPr>
          </a:lstStyle>
          <a:p>
            <a:r>
              <a:rPr lang="pl-PL"/>
              <a:t>Load </a:t>
            </a:r>
            <a:r>
              <a:rPr lang="pl-PL" noProof="0"/>
              <a:t>image</a:t>
            </a:r>
            <a:br>
              <a:rPr lang="pl-PL" noProof="0"/>
            </a:br>
            <a:r>
              <a:rPr lang="pl-PL"/>
              <a:t>▼</a:t>
            </a:r>
            <a:endParaRPr lang="pl-PL" dirty="0"/>
          </a:p>
        </p:txBody>
      </p:sp>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2"/>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3"/>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4"/>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5"/>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6"/>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pl-PL" noProof="0"/>
              <a:t>00.00.2023</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dirty="0"/>
              <a:t>Presentation </a:t>
            </a:r>
            <a:r>
              <a:rPr lang="pl-PL" noProof="0" dirty="0" err="1"/>
              <a:t>Title</a:t>
            </a:r>
            <a:r>
              <a:rPr lang="pl-PL" noProof="0" dirty="0"/>
              <a:t> | Classification: C2 – </a:t>
            </a:r>
            <a:r>
              <a:rPr lang="pl-PL" noProof="0" dirty="0" err="1"/>
              <a:t>Sensitive</a:t>
            </a:r>
            <a:r>
              <a:rPr lang="pl-PL" noProof="0" dirty="0"/>
              <a:t> | </a:t>
            </a:r>
            <a:r>
              <a:rPr lang="pl-PL" noProof="0" dirty="0" err="1"/>
              <a:t>Name</a:t>
            </a:r>
            <a:r>
              <a:rPr lang="pl-PL" noProof="0" dirty="0"/>
              <a:t> </a:t>
            </a:r>
            <a:r>
              <a:rPr lang="pl-PL" noProof="0" dirty="0" err="1"/>
              <a:t>Surname</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19" name="Textplatzhalter 8" hidden="1">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240815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 + 4 text boxes">
    <p:bg>
      <p:bgPr>
        <a:solidFill>
          <a:schemeClr val="tx2"/>
        </a:solidFill>
        <a:effectLst/>
      </p:bgPr>
    </p:bg>
    <p:spTree>
      <p:nvGrpSpPr>
        <p:cNvPr id="1" name=""/>
        <p:cNvGrpSpPr/>
        <p:nvPr/>
      </p:nvGrpSpPr>
      <p:grpSpPr>
        <a:xfrm>
          <a:off x="0" y="0"/>
          <a:ext cx="0" cy="0"/>
          <a:chOff x="0" y="0"/>
          <a:chExt cx="0" cy="0"/>
        </a:xfrm>
      </p:grpSpPr>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1"/>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2"/>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4"/>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5"/>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4" name="Textplatzhalter 4">
            <a:extLst>
              <a:ext uri="{FF2B5EF4-FFF2-40B4-BE49-F238E27FC236}">
                <a16:creationId xmlns:a16="http://schemas.microsoft.com/office/drawing/2014/main" id="{E0B9C495-4354-075A-AA1B-CE8281723D67}"/>
              </a:ext>
            </a:extLst>
          </p:cNvPr>
          <p:cNvSpPr>
            <a:spLocks noGrp="1"/>
          </p:cNvSpPr>
          <p:nvPr>
            <p:ph type="body" sz="quarter" idx="33" hasCustomPrompt="1"/>
            <p:custDataLst>
              <p:tags r:id="rId6"/>
            </p:custDataLst>
          </p:nvPr>
        </p:nvSpPr>
        <p:spPr>
          <a:xfrm>
            <a:off x="8846598"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pl-PL" noProof="0"/>
              <a:t>00.00.2023</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dirty="0"/>
              <a:t>Presentation </a:t>
            </a:r>
            <a:r>
              <a:rPr lang="pl-PL" noProof="0" dirty="0" err="1"/>
              <a:t>Title</a:t>
            </a:r>
            <a:r>
              <a:rPr lang="pl-PL" noProof="0" dirty="0"/>
              <a:t> | Classification: C2 – </a:t>
            </a:r>
            <a:r>
              <a:rPr lang="pl-PL" noProof="0" dirty="0" err="1"/>
              <a:t>Sensitive</a:t>
            </a:r>
            <a:r>
              <a:rPr lang="pl-PL" noProof="0" dirty="0"/>
              <a:t> | </a:t>
            </a:r>
            <a:r>
              <a:rPr lang="pl-PL" noProof="0" dirty="0" err="1"/>
              <a:t>Name</a:t>
            </a:r>
            <a:r>
              <a:rPr lang="pl-PL" noProof="0" dirty="0"/>
              <a:t> </a:t>
            </a:r>
            <a:r>
              <a:rPr lang="pl-PL" noProof="0" dirty="0" err="1"/>
              <a:t>Surname</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04</a:t>
            </a:r>
            <a:endParaRPr lang="pl-PL" noProof="0" dirty="0"/>
          </a:p>
        </p:txBody>
      </p:sp>
      <p:sp>
        <p:nvSpPr>
          <p:cNvPr id="19" name="Textplatzhalter 8">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Wingdings" panose="05000000000000000000" pitchFamily="2" charset="2"/>
              <a:buChar char="§"/>
              <a:defRPr sz="1400">
                <a:solidFill>
                  <a:srgbClr val="333333"/>
                </a:solidFill>
              </a:defRPr>
            </a:lvl2pPr>
            <a:lvl3pPr marL="504000" indent="-252000">
              <a:buFont typeface="Wingdings" panose="05000000000000000000" pitchFamily="2" charset="2"/>
              <a:buChar char="§"/>
              <a:defRPr sz="1400">
                <a:solidFill>
                  <a:srgbClr val="333333"/>
                </a:solidFill>
              </a:defRPr>
            </a:lvl3pPr>
            <a:lvl4pPr marL="756000" indent="-252000">
              <a:buFont typeface="Wingdings" panose="05000000000000000000" pitchFamily="2" charset="2"/>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864392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text boxes">
    <p:bg>
      <p:bgPr>
        <a:solidFill>
          <a:schemeClr val="tx2"/>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Textplatzhalter 1">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Textplatzhalter 2">
            <a:extLst>
              <a:ext uri="{FF2B5EF4-FFF2-40B4-BE49-F238E27FC236}">
                <a16:creationId xmlns:a16="http://schemas.microsoft.com/office/drawing/2014/main" id="{882D9AE1-7A91-462D-3E26-0078F415316B}"/>
              </a:ext>
            </a:extLst>
          </p:cNvPr>
          <p:cNvSpPr>
            <a:spLocks noGrp="1"/>
          </p:cNvSpPr>
          <p:nvPr>
            <p:ph type="body" sz="quarter" idx="35" hasCustomPrompt="1"/>
            <p:custDataLst>
              <p:tags r:id="rId3"/>
            </p:custDataLst>
          </p:nvPr>
        </p:nvSpPr>
        <p:spPr>
          <a:xfrm>
            <a:off x="898524"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5" name="Textplatzhalter 3">
            <a:extLst>
              <a:ext uri="{FF2B5EF4-FFF2-40B4-BE49-F238E27FC236}">
                <a16:creationId xmlns:a16="http://schemas.microsoft.com/office/drawing/2014/main" id="{4041185E-0ABF-EC7B-F614-2D85548040F2}"/>
              </a:ext>
            </a:extLst>
          </p:cNvPr>
          <p:cNvSpPr>
            <a:spLocks noGrp="1"/>
          </p:cNvSpPr>
          <p:nvPr>
            <p:ph type="body" sz="quarter" idx="38" hasCustomPrompt="1"/>
            <p:custDataLst>
              <p:tags r:id="rId4"/>
            </p:custDataLst>
          </p:nvPr>
        </p:nvSpPr>
        <p:spPr>
          <a:xfrm>
            <a:off x="4664483"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7" name="Textplatzhalter 4">
            <a:extLst>
              <a:ext uri="{FF2B5EF4-FFF2-40B4-BE49-F238E27FC236}">
                <a16:creationId xmlns:a16="http://schemas.microsoft.com/office/drawing/2014/main" id="{AC1499B6-D703-8643-6DF0-5E59EA3EA5D8}"/>
              </a:ext>
            </a:extLst>
          </p:cNvPr>
          <p:cNvSpPr>
            <a:spLocks noGrp="1"/>
          </p:cNvSpPr>
          <p:nvPr>
            <p:ph type="body" sz="quarter" idx="39" hasCustomPrompt="1"/>
            <p:custDataLst>
              <p:tags r:id="rId5"/>
            </p:custDataLst>
          </p:nvPr>
        </p:nvSpPr>
        <p:spPr>
          <a:xfrm>
            <a:off x="8430442"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2" name="Textplatzhalter 5">
            <a:extLst>
              <a:ext uri="{FF2B5EF4-FFF2-40B4-BE49-F238E27FC236}">
                <a16:creationId xmlns:a16="http://schemas.microsoft.com/office/drawing/2014/main" id="{0CD15F63-4EF4-C285-F1A3-A45F781C8DE7}"/>
              </a:ext>
            </a:extLst>
          </p:cNvPr>
          <p:cNvSpPr>
            <a:spLocks noGrp="1"/>
          </p:cNvSpPr>
          <p:nvPr>
            <p:ph type="body" sz="quarter" idx="21" hasCustomPrompt="1"/>
            <p:custDataLst>
              <p:tags r:id="rId6"/>
            </p:custDataLst>
          </p:nvPr>
        </p:nvSpPr>
        <p:spPr>
          <a:xfrm>
            <a:off x="898524"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01</a:t>
            </a:r>
            <a:endParaRPr lang="pl-PL" dirty="0"/>
          </a:p>
        </p:txBody>
      </p:sp>
      <p:sp>
        <p:nvSpPr>
          <p:cNvPr id="4" name="Textplatzhalter 6">
            <a:extLst>
              <a:ext uri="{FF2B5EF4-FFF2-40B4-BE49-F238E27FC236}">
                <a16:creationId xmlns:a16="http://schemas.microsoft.com/office/drawing/2014/main" id="{DBC0ACC7-BA64-1C54-B81D-F70D829D4B22}"/>
              </a:ext>
            </a:extLst>
          </p:cNvPr>
          <p:cNvSpPr>
            <a:spLocks noGrp="1"/>
          </p:cNvSpPr>
          <p:nvPr>
            <p:ph type="body" sz="quarter" idx="22" hasCustomPrompt="1"/>
            <p:custDataLst>
              <p:tags r:id="rId7"/>
            </p:custDataLst>
          </p:nvPr>
        </p:nvSpPr>
        <p:spPr>
          <a:xfrm>
            <a:off x="4664483"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02</a:t>
            </a:r>
            <a:endParaRPr lang="pl-PL" dirty="0"/>
          </a:p>
        </p:txBody>
      </p:sp>
      <p:sp>
        <p:nvSpPr>
          <p:cNvPr id="9" name="Textplatzhalter 7">
            <a:extLst>
              <a:ext uri="{FF2B5EF4-FFF2-40B4-BE49-F238E27FC236}">
                <a16:creationId xmlns:a16="http://schemas.microsoft.com/office/drawing/2014/main" id="{7675383B-55F7-9443-83C5-8D39DDE26CCA}"/>
              </a:ext>
            </a:extLst>
          </p:cNvPr>
          <p:cNvSpPr>
            <a:spLocks noGrp="1"/>
          </p:cNvSpPr>
          <p:nvPr>
            <p:ph type="body" sz="quarter" idx="23" hasCustomPrompt="1"/>
            <p:custDataLst>
              <p:tags r:id="rId8"/>
            </p:custDataLst>
          </p:nvPr>
        </p:nvSpPr>
        <p:spPr>
          <a:xfrm>
            <a:off x="8430442"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03</a:t>
            </a:r>
            <a:endParaRPr lang="pl-PL" dirty="0"/>
          </a:p>
        </p:txBody>
      </p:sp>
      <p:sp>
        <p:nvSpPr>
          <p:cNvPr id="10" name="Datumsplatzhalter 9">
            <a:extLst>
              <a:ext uri="{FF2B5EF4-FFF2-40B4-BE49-F238E27FC236}">
                <a16:creationId xmlns:a16="http://schemas.microsoft.com/office/drawing/2014/main" id="{2131BAEC-BDDE-F0A3-183E-6AD8FA51BD2B}"/>
              </a:ext>
            </a:extLst>
          </p:cNvPr>
          <p:cNvSpPr>
            <a:spLocks noGrp="1"/>
          </p:cNvSpPr>
          <p:nvPr>
            <p:ph type="dt" sz="half" idx="24"/>
            <p:custDataLst>
              <p:tags r:id="rId9"/>
            </p:custDataLst>
          </p:nvPr>
        </p:nvSpPr>
        <p:spPr>
          <a:xfrm>
            <a:off x="10756401" y="6470705"/>
            <a:ext cx="1080000" cy="281691"/>
          </a:xfrm>
        </p:spPr>
        <p:txBody>
          <a:bodyPr/>
          <a:lstStyle/>
          <a:p>
            <a:r>
              <a:rPr lang="pl-PL"/>
              <a:t>00.00.2023</a:t>
            </a:r>
            <a:endParaRPr lang="pl-PL" dirty="0"/>
          </a:p>
        </p:txBody>
      </p:sp>
      <p:sp>
        <p:nvSpPr>
          <p:cNvPr id="12" name="Fußzeilenplatzhalter 11">
            <a:extLst>
              <a:ext uri="{FF2B5EF4-FFF2-40B4-BE49-F238E27FC236}">
                <a16:creationId xmlns:a16="http://schemas.microsoft.com/office/drawing/2014/main" id="{92EFBB85-64D5-9BAC-593E-E211B8834FDC}"/>
              </a:ext>
            </a:extLst>
          </p:cNvPr>
          <p:cNvSpPr>
            <a:spLocks noGrp="1"/>
          </p:cNvSpPr>
          <p:nvPr>
            <p:ph type="ftr" sz="quarter" idx="25"/>
            <p:custDataLst>
              <p:tags r:id="rId10"/>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13" name="Foliennummernplatzhalter 12">
            <a:extLst>
              <a:ext uri="{FF2B5EF4-FFF2-40B4-BE49-F238E27FC236}">
                <a16:creationId xmlns:a16="http://schemas.microsoft.com/office/drawing/2014/main" id="{E565B96F-E7C1-37B1-9F87-1BEB3DA9BCE6}"/>
              </a:ext>
            </a:extLst>
          </p:cNvPr>
          <p:cNvSpPr>
            <a:spLocks noGrp="1"/>
          </p:cNvSpPr>
          <p:nvPr>
            <p:ph type="sldNum" sz="quarter" idx="26"/>
            <p:custDataLst>
              <p:tags r:id="rId11"/>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752346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lvl4pPr>
              <a:defRPr/>
            </a:lvl4p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p>
          <a:p>
            <a:pPr lvl="4"/>
            <a:endParaRPr lang="pl-PL" noProof="0"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endParaRPr lang="pl-PL" noProof="0" dirty="0"/>
          </a:p>
        </p:txBody>
      </p:sp>
      <p:sp>
        <p:nvSpPr>
          <p:cNvPr id="8" name="Bildplatzhalter 10">
            <a:extLst>
              <a:ext uri="{FF2B5EF4-FFF2-40B4-BE49-F238E27FC236}">
                <a16:creationId xmlns:a16="http://schemas.microsoft.com/office/drawing/2014/main" id="{3F27ABB9-2BC7-F83C-DB75-0BB6A720EB71}"/>
              </a:ext>
            </a:extLst>
          </p:cNvPr>
          <p:cNvSpPr>
            <a:spLocks noGrp="1"/>
          </p:cNvSpPr>
          <p:nvPr>
            <p:ph type="pic" sz="quarter" idx="20" hasCustomPrompt="1"/>
            <p:custDataLst>
              <p:tags r:id="rId4"/>
            </p:custDataLst>
          </p:nvPr>
        </p:nvSpPr>
        <p:spPr>
          <a:xfrm>
            <a:off x="898524"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9" name="Bildplatzhalter 10">
            <a:extLst>
              <a:ext uri="{FF2B5EF4-FFF2-40B4-BE49-F238E27FC236}">
                <a16:creationId xmlns:a16="http://schemas.microsoft.com/office/drawing/2014/main" id="{D3137261-A75E-C820-5721-9E753BB92919}"/>
              </a:ext>
            </a:extLst>
          </p:cNvPr>
          <p:cNvSpPr>
            <a:spLocks noGrp="1"/>
          </p:cNvSpPr>
          <p:nvPr>
            <p:ph type="pic" sz="quarter" idx="21" hasCustomPrompt="1"/>
            <p:custDataLst>
              <p:tags r:id="rId5"/>
            </p:custDataLst>
          </p:nvPr>
        </p:nvSpPr>
        <p:spPr>
          <a:xfrm>
            <a:off x="5841025"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noProof="0"/>
              <a:t>Headline</a:t>
            </a:r>
            <a:endParaRPr lang="pl-PL" noProof="0"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pl-PL" noProof="0"/>
              <a:t>00.00.2023</a:t>
            </a:r>
            <a:endParaRPr lang="pl-PL" noProof="0"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noProof="0" dirty="0"/>
              <a:t>Presentation </a:t>
            </a:r>
            <a:r>
              <a:rPr lang="pl-PL" noProof="0" dirty="0" err="1"/>
              <a:t>Title</a:t>
            </a:r>
            <a:r>
              <a:rPr lang="pl-PL" noProof="0" dirty="0"/>
              <a:t> | Classification: C2 – </a:t>
            </a:r>
            <a:r>
              <a:rPr lang="pl-PL" noProof="0" dirty="0" err="1"/>
              <a:t>Sensitive</a:t>
            </a:r>
            <a:r>
              <a:rPr lang="pl-PL" noProof="0" dirty="0"/>
              <a:t> | </a:t>
            </a:r>
            <a:r>
              <a:rPr lang="pl-PL" noProof="0" dirty="0" err="1"/>
              <a:t>Name</a:t>
            </a:r>
            <a:r>
              <a:rPr lang="pl-PL" noProof="0" dirty="0"/>
              <a:t> </a:t>
            </a:r>
            <a:r>
              <a:rPr lang="pl-PL" noProof="0" dirty="0" err="1"/>
              <a:t>Surname</a:t>
            </a:r>
            <a:endParaRPr lang="pl-PL" noProof="0"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noProof="0" smtClean="0"/>
              <a:pPr/>
              <a:t>‹#›</a:t>
            </a:fld>
            <a:endParaRPr lang="pl-PL" noProof="0" dirty="0"/>
          </a:p>
        </p:txBody>
      </p:sp>
    </p:spTree>
    <p:extLst>
      <p:ext uri="{BB962C8B-B14F-4D97-AF65-F5344CB8AC3E}">
        <p14:creationId xmlns:p14="http://schemas.microsoft.com/office/powerpoint/2010/main" val="4008656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4" name="Ellipse 3">
            <a:extLst>
              <a:ext uri="{FF2B5EF4-FFF2-40B4-BE49-F238E27FC236}">
                <a16:creationId xmlns:a16="http://schemas.microsoft.com/office/drawing/2014/main" id="{1A2D6186-4E26-9FBC-0596-545AAADB12D8}"/>
              </a:ext>
            </a:extLst>
          </p:cNvPr>
          <p:cNvSpPr/>
          <p:nvPr userDrawn="1">
            <p:custDataLst>
              <p:tags r:id="rId4"/>
            </p:custDataLst>
          </p:nvPr>
        </p:nvSpPr>
        <p:spPr>
          <a:xfrm>
            <a:off x="898524" y="1548000"/>
            <a:ext cx="651739" cy="6540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6" name="Ellipse 5">
            <a:extLst>
              <a:ext uri="{FF2B5EF4-FFF2-40B4-BE49-F238E27FC236}">
                <a16:creationId xmlns:a16="http://schemas.microsoft.com/office/drawing/2014/main" id="{AC4CDB54-0307-4CB9-B330-A101A8AECB82}"/>
              </a:ext>
            </a:extLst>
          </p:cNvPr>
          <p:cNvSpPr/>
          <p:nvPr userDrawn="1">
            <p:custDataLst>
              <p:tags r:id="rId5"/>
            </p:custDataLst>
          </p:nvPr>
        </p:nvSpPr>
        <p:spPr>
          <a:xfrm>
            <a:off x="5841025" y="1548000"/>
            <a:ext cx="651739" cy="6540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a:t>Headline</a:t>
            </a:r>
            <a:endParaRPr lang="pl-PL"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pl-PL"/>
              <a:t>00.00.2023</a:t>
            </a:r>
            <a:endParaRPr lang="pl-PL"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smtClean="0"/>
              <a:pPr/>
              <a:t>‹#›</a:t>
            </a:fld>
            <a:endParaRPr lang="pl-PL" dirty="0"/>
          </a:p>
        </p:txBody>
      </p:sp>
      <p:sp>
        <p:nvSpPr>
          <p:cNvPr id="16" name="Freihandform: Form 15">
            <a:extLst>
              <a:ext uri="{FF2B5EF4-FFF2-40B4-BE49-F238E27FC236}">
                <a16:creationId xmlns:a16="http://schemas.microsoft.com/office/drawing/2014/main" id="{7DCB74A7-0A71-EF38-6E6A-C90333C0A870}"/>
              </a:ext>
            </a:extLst>
          </p:cNvPr>
          <p:cNvSpPr/>
          <p:nvPr userDrawn="1">
            <p:custDataLst>
              <p:tags r:id="rId10"/>
            </p:custDataLst>
          </p:nvPr>
        </p:nvSpPr>
        <p:spPr>
          <a:xfrm>
            <a:off x="984912" y="1634698"/>
            <a:ext cx="478963" cy="480678"/>
          </a:xfrm>
          <a:custGeom>
            <a:avLst/>
            <a:gdLst>
              <a:gd name="connsiteX0" fmla="*/ 199207 w 478963"/>
              <a:gd name="connsiteY0" fmla="*/ 0 h 480678"/>
              <a:gd name="connsiteX1" fmla="*/ 279756 w 478963"/>
              <a:gd name="connsiteY1" fmla="*/ 0 h 480678"/>
              <a:gd name="connsiteX2" fmla="*/ 279756 w 478963"/>
              <a:gd name="connsiteY2" fmla="*/ 200065 h 480678"/>
              <a:gd name="connsiteX3" fmla="*/ 478963 w 478963"/>
              <a:gd name="connsiteY3" fmla="*/ 200065 h 480678"/>
              <a:gd name="connsiteX4" fmla="*/ 478963 w 478963"/>
              <a:gd name="connsiteY4" fmla="*/ 280613 h 480678"/>
              <a:gd name="connsiteX5" fmla="*/ 279756 w 478963"/>
              <a:gd name="connsiteY5" fmla="*/ 280613 h 480678"/>
              <a:gd name="connsiteX6" fmla="*/ 279756 w 478963"/>
              <a:gd name="connsiteY6" fmla="*/ 480678 h 480678"/>
              <a:gd name="connsiteX7" fmla="*/ 199207 w 478963"/>
              <a:gd name="connsiteY7" fmla="*/ 480678 h 480678"/>
              <a:gd name="connsiteX8" fmla="*/ 199207 w 478963"/>
              <a:gd name="connsiteY8" fmla="*/ 280613 h 480678"/>
              <a:gd name="connsiteX9" fmla="*/ 0 w 478963"/>
              <a:gd name="connsiteY9" fmla="*/ 280613 h 480678"/>
              <a:gd name="connsiteX10" fmla="*/ 0 w 478963"/>
              <a:gd name="connsiteY10" fmla="*/ 200065 h 480678"/>
              <a:gd name="connsiteX11" fmla="*/ 199207 w 478963"/>
              <a:gd name="connsiteY11" fmla="*/ 200065 h 48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63" h="480678">
                <a:moveTo>
                  <a:pt x="199207" y="0"/>
                </a:moveTo>
                <a:lnTo>
                  <a:pt x="279756" y="0"/>
                </a:lnTo>
                <a:lnTo>
                  <a:pt x="279756" y="200065"/>
                </a:lnTo>
                <a:lnTo>
                  <a:pt x="478963" y="200065"/>
                </a:lnTo>
                <a:lnTo>
                  <a:pt x="478963" y="280613"/>
                </a:lnTo>
                <a:lnTo>
                  <a:pt x="279756" y="280613"/>
                </a:lnTo>
                <a:lnTo>
                  <a:pt x="279756" y="480678"/>
                </a:lnTo>
                <a:lnTo>
                  <a:pt x="199207" y="480678"/>
                </a:lnTo>
                <a:lnTo>
                  <a:pt x="199207" y="280613"/>
                </a:lnTo>
                <a:lnTo>
                  <a:pt x="0" y="280613"/>
                </a:lnTo>
                <a:lnTo>
                  <a:pt x="0" y="200065"/>
                </a:lnTo>
                <a:lnTo>
                  <a:pt x="199207" y="2000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0" name="Additionszeichen 9">
            <a:extLst>
              <a:ext uri="{FF2B5EF4-FFF2-40B4-BE49-F238E27FC236}">
                <a16:creationId xmlns:a16="http://schemas.microsoft.com/office/drawing/2014/main" id="{76A18379-DE10-ECAA-C390-371C2C18DF30}"/>
              </a:ext>
            </a:extLst>
          </p:cNvPr>
          <p:cNvSpPr/>
          <p:nvPr userDrawn="1">
            <p:custDataLst>
              <p:tags r:id="rId11"/>
            </p:custDataLst>
          </p:nvPr>
        </p:nvSpPr>
        <p:spPr>
          <a:xfrm>
            <a:off x="5927413" y="1834763"/>
            <a:ext cx="478963" cy="80548"/>
          </a:xfrm>
          <a:custGeom>
            <a:avLst/>
            <a:gdLst>
              <a:gd name="connsiteX0" fmla="*/ 86388 w 651739"/>
              <a:gd name="connsiteY0" fmla="*/ 286763 h 654074"/>
              <a:gd name="connsiteX1" fmla="*/ 285595 w 651739"/>
              <a:gd name="connsiteY1" fmla="*/ 286763 h 654074"/>
              <a:gd name="connsiteX2" fmla="*/ 285595 w 651739"/>
              <a:gd name="connsiteY2" fmla="*/ 86698 h 654074"/>
              <a:gd name="connsiteX3" fmla="*/ 366144 w 651739"/>
              <a:gd name="connsiteY3" fmla="*/ 86698 h 654074"/>
              <a:gd name="connsiteX4" fmla="*/ 366144 w 651739"/>
              <a:gd name="connsiteY4" fmla="*/ 286763 h 654074"/>
              <a:gd name="connsiteX5" fmla="*/ 565351 w 651739"/>
              <a:gd name="connsiteY5" fmla="*/ 286763 h 654074"/>
              <a:gd name="connsiteX6" fmla="*/ 565351 w 651739"/>
              <a:gd name="connsiteY6" fmla="*/ 367311 h 654074"/>
              <a:gd name="connsiteX7" fmla="*/ 366144 w 651739"/>
              <a:gd name="connsiteY7" fmla="*/ 367311 h 654074"/>
              <a:gd name="connsiteX8" fmla="*/ 366144 w 651739"/>
              <a:gd name="connsiteY8" fmla="*/ 567376 h 654074"/>
              <a:gd name="connsiteX9" fmla="*/ 285595 w 651739"/>
              <a:gd name="connsiteY9" fmla="*/ 567376 h 654074"/>
              <a:gd name="connsiteX10" fmla="*/ 285595 w 651739"/>
              <a:gd name="connsiteY10" fmla="*/ 367311 h 654074"/>
              <a:gd name="connsiteX11" fmla="*/ 86388 w 651739"/>
              <a:gd name="connsiteY11" fmla="*/ 367311 h 654074"/>
              <a:gd name="connsiteX12" fmla="*/ 86388 w 651739"/>
              <a:gd name="connsiteY12" fmla="*/ 286763 h 654074"/>
              <a:gd name="connsiteX0" fmla="*/ 0 w 478963"/>
              <a:gd name="connsiteY0" fmla="*/ 200065 h 480678"/>
              <a:gd name="connsiteX1" fmla="*/ 199207 w 478963"/>
              <a:gd name="connsiteY1" fmla="*/ 200065 h 480678"/>
              <a:gd name="connsiteX2" fmla="*/ 279756 w 478963"/>
              <a:gd name="connsiteY2" fmla="*/ 0 h 480678"/>
              <a:gd name="connsiteX3" fmla="*/ 279756 w 478963"/>
              <a:gd name="connsiteY3" fmla="*/ 200065 h 480678"/>
              <a:gd name="connsiteX4" fmla="*/ 478963 w 478963"/>
              <a:gd name="connsiteY4" fmla="*/ 200065 h 480678"/>
              <a:gd name="connsiteX5" fmla="*/ 478963 w 478963"/>
              <a:gd name="connsiteY5" fmla="*/ 280613 h 480678"/>
              <a:gd name="connsiteX6" fmla="*/ 279756 w 478963"/>
              <a:gd name="connsiteY6" fmla="*/ 280613 h 480678"/>
              <a:gd name="connsiteX7" fmla="*/ 279756 w 478963"/>
              <a:gd name="connsiteY7" fmla="*/ 480678 h 480678"/>
              <a:gd name="connsiteX8" fmla="*/ 199207 w 478963"/>
              <a:gd name="connsiteY8" fmla="*/ 480678 h 480678"/>
              <a:gd name="connsiteX9" fmla="*/ 199207 w 478963"/>
              <a:gd name="connsiteY9" fmla="*/ 280613 h 480678"/>
              <a:gd name="connsiteX10" fmla="*/ 0 w 478963"/>
              <a:gd name="connsiteY10" fmla="*/ 280613 h 480678"/>
              <a:gd name="connsiteX11" fmla="*/ 0 w 478963"/>
              <a:gd name="connsiteY11" fmla="*/ 200065 h 480678"/>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279756 w 478963"/>
              <a:gd name="connsiteY6" fmla="*/ 280613 h 280613"/>
              <a:gd name="connsiteX7" fmla="*/ 199207 w 478963"/>
              <a:gd name="connsiteY7" fmla="*/ 280613 h 280613"/>
              <a:gd name="connsiteX8" fmla="*/ 199207 w 478963"/>
              <a:gd name="connsiteY8" fmla="*/ 80548 h 280613"/>
              <a:gd name="connsiteX9" fmla="*/ 0 w 478963"/>
              <a:gd name="connsiteY9" fmla="*/ 80548 h 280613"/>
              <a:gd name="connsiteX10" fmla="*/ 0 w 478963"/>
              <a:gd name="connsiteY10" fmla="*/ 0 h 280613"/>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199207 w 478963"/>
              <a:gd name="connsiteY6" fmla="*/ 280613 h 280613"/>
              <a:gd name="connsiteX7" fmla="*/ 199207 w 478963"/>
              <a:gd name="connsiteY7" fmla="*/ 80548 h 280613"/>
              <a:gd name="connsiteX8" fmla="*/ 0 w 478963"/>
              <a:gd name="connsiteY8" fmla="*/ 80548 h 280613"/>
              <a:gd name="connsiteX9" fmla="*/ 0 w 478963"/>
              <a:gd name="connsiteY9" fmla="*/ 0 h 280613"/>
              <a:gd name="connsiteX0" fmla="*/ 0 w 478963"/>
              <a:gd name="connsiteY0" fmla="*/ 0 h 80548"/>
              <a:gd name="connsiteX1" fmla="*/ 199207 w 478963"/>
              <a:gd name="connsiteY1" fmla="*/ 0 h 80548"/>
              <a:gd name="connsiteX2" fmla="*/ 279756 w 478963"/>
              <a:gd name="connsiteY2" fmla="*/ 0 h 80548"/>
              <a:gd name="connsiteX3" fmla="*/ 478963 w 478963"/>
              <a:gd name="connsiteY3" fmla="*/ 0 h 80548"/>
              <a:gd name="connsiteX4" fmla="*/ 478963 w 478963"/>
              <a:gd name="connsiteY4" fmla="*/ 80548 h 80548"/>
              <a:gd name="connsiteX5" fmla="*/ 279756 w 478963"/>
              <a:gd name="connsiteY5" fmla="*/ 80548 h 80548"/>
              <a:gd name="connsiteX6" fmla="*/ 199207 w 478963"/>
              <a:gd name="connsiteY6" fmla="*/ 80548 h 80548"/>
              <a:gd name="connsiteX7" fmla="*/ 0 w 478963"/>
              <a:gd name="connsiteY7" fmla="*/ 80548 h 80548"/>
              <a:gd name="connsiteX8" fmla="*/ 0 w 478963"/>
              <a:gd name="connsiteY8" fmla="*/ 0 h 8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963" h="80548">
                <a:moveTo>
                  <a:pt x="0" y="0"/>
                </a:moveTo>
                <a:lnTo>
                  <a:pt x="199207" y="0"/>
                </a:lnTo>
                <a:lnTo>
                  <a:pt x="279756" y="0"/>
                </a:lnTo>
                <a:lnTo>
                  <a:pt x="478963" y="0"/>
                </a:lnTo>
                <a:lnTo>
                  <a:pt x="478963" y="80548"/>
                </a:lnTo>
                <a:lnTo>
                  <a:pt x="279756" y="80548"/>
                </a:lnTo>
                <a:lnTo>
                  <a:pt x="199207" y="80548"/>
                </a:lnTo>
                <a:lnTo>
                  <a:pt x="0" y="8054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Tree>
    <p:extLst>
      <p:ext uri="{BB962C8B-B14F-4D97-AF65-F5344CB8AC3E}">
        <p14:creationId xmlns:p14="http://schemas.microsoft.com/office/powerpoint/2010/main" val="4170505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am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Team layouts</a:t>
            </a:r>
            <a:endParaRPr lang="pl-PL" sz="12000" dirty="0">
              <a:solidFill>
                <a:schemeClr val="bg1"/>
              </a:solidFill>
            </a:endParaRPr>
          </a:p>
        </p:txBody>
      </p:sp>
    </p:spTree>
    <p:extLst>
      <p:ext uri="{BB962C8B-B14F-4D97-AF65-F5344CB8AC3E}">
        <p14:creationId xmlns:p14="http://schemas.microsoft.com/office/powerpoint/2010/main" val="683241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am member (1)">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44D29139-F10C-12BE-3E33-5D9AA4CBFDF2}"/>
              </a:ext>
            </a:extLst>
          </p:cNvPr>
          <p:cNvSpPr/>
          <p:nvPr userDrawn="1">
            <p:custDataLst>
              <p:tags r:id="rId1"/>
            </p:custDataLst>
          </p:nvPr>
        </p:nvSpPr>
        <p:spPr>
          <a:xfrm>
            <a:off x="540000" y="0"/>
            <a:ext cx="11652000" cy="6858000"/>
          </a:xfrm>
          <a:custGeom>
            <a:avLst/>
            <a:gdLst>
              <a:gd name="connsiteX0" fmla="*/ 1981284 w 11652000"/>
              <a:gd name="connsiteY0" fmla="*/ 1523051 h 6858000"/>
              <a:gd name="connsiteX1" fmla="*/ 361284 w 11652000"/>
              <a:gd name="connsiteY1" fmla="*/ 3143051 h 6858000"/>
              <a:gd name="connsiteX2" fmla="*/ 1981284 w 11652000"/>
              <a:gd name="connsiteY2" fmla="*/ 4763051 h 6858000"/>
              <a:gd name="connsiteX3" fmla="*/ 3601284 w 11652000"/>
              <a:gd name="connsiteY3" fmla="*/ 3143051 h 6858000"/>
              <a:gd name="connsiteX4" fmla="*/ 1981284 w 11652000"/>
              <a:gd name="connsiteY4" fmla="*/ 1523051 h 6858000"/>
              <a:gd name="connsiteX5" fmla="*/ 0 w 11652000"/>
              <a:gd name="connsiteY5" fmla="*/ 0 h 6858000"/>
              <a:gd name="connsiteX6" fmla="*/ 11652000 w 11652000"/>
              <a:gd name="connsiteY6" fmla="*/ 0 h 6858000"/>
              <a:gd name="connsiteX7" fmla="*/ 11652000 w 11652000"/>
              <a:gd name="connsiteY7" fmla="*/ 6858000 h 6858000"/>
              <a:gd name="connsiteX8" fmla="*/ 0 w 1165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2000" h="6858000">
                <a:moveTo>
                  <a:pt x="1981284" y="1523051"/>
                </a:moveTo>
                <a:cubicBezTo>
                  <a:pt x="1086583" y="1523051"/>
                  <a:pt x="361284" y="2248350"/>
                  <a:pt x="361284" y="3143051"/>
                </a:cubicBezTo>
                <a:cubicBezTo>
                  <a:pt x="361284" y="4037752"/>
                  <a:pt x="1086583" y="4763051"/>
                  <a:pt x="1981284" y="4763051"/>
                </a:cubicBezTo>
                <a:cubicBezTo>
                  <a:pt x="2875985" y="4763051"/>
                  <a:pt x="3601284" y="4037752"/>
                  <a:pt x="3601284" y="3143051"/>
                </a:cubicBezTo>
                <a:cubicBezTo>
                  <a:pt x="3601284" y="2248350"/>
                  <a:pt x="2875985" y="1523051"/>
                  <a:pt x="1981284" y="1523051"/>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944704" y="1566471"/>
            <a:ext cx="3153159" cy="3153159"/>
          </a:xfrm>
          <a:prstGeom prst="ellipse">
            <a:avLst/>
          </a:prstGeom>
          <a:solidFill>
            <a:schemeClr val="bg2"/>
          </a:solidFill>
          <a:ln w="50800">
            <a:noFill/>
          </a:ln>
        </p:spPr>
        <p:txBody>
          <a:bodyPr wrap="square"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4"/>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9" name="Textplatzhalter 8">
            <a:extLst>
              <a:ext uri="{FF2B5EF4-FFF2-40B4-BE49-F238E27FC236}">
                <a16:creationId xmlns:a16="http://schemas.microsoft.com/office/drawing/2014/main" id="{C04E7C88-AB62-3637-183B-1B25F8BD3A87}"/>
              </a:ext>
            </a:extLst>
          </p:cNvPr>
          <p:cNvSpPr>
            <a:spLocks noGrp="1"/>
          </p:cNvSpPr>
          <p:nvPr>
            <p:ph type="body" sz="quarter" idx="25" hasCustomPrompt="1"/>
            <p:custDataLst>
              <p:tags r:id="rId5"/>
            </p:custDataLst>
          </p:nvPr>
        </p:nvSpPr>
        <p:spPr>
          <a:xfrm>
            <a:off x="5130799" y="2438400"/>
            <a:ext cx="5289549" cy="3695699"/>
          </a:xfrm>
        </p:spPr>
        <p:txBody>
          <a:bodyPr/>
          <a:lstStyle>
            <a:lvl5pPr>
              <a:defRPr/>
            </a:lvl5p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Datumsplatzhalter 5">
            <a:extLst>
              <a:ext uri="{FF2B5EF4-FFF2-40B4-BE49-F238E27FC236}">
                <a16:creationId xmlns:a16="http://schemas.microsoft.com/office/drawing/2014/main" id="{BABCC8FB-F3F8-1B1E-D481-3CFA8354E010}"/>
              </a:ext>
            </a:extLst>
          </p:cNvPr>
          <p:cNvSpPr>
            <a:spLocks noGrp="1"/>
          </p:cNvSpPr>
          <p:nvPr>
            <p:ph type="dt" sz="half" idx="26"/>
            <p:custDataLst>
              <p:tags r:id="rId6"/>
            </p:custDataLst>
          </p:nvPr>
        </p:nvSpPr>
        <p:spPr/>
        <p:txBody>
          <a:bodyPr/>
          <a:lstStyle/>
          <a:p>
            <a:r>
              <a:rPr lang="pl-PL"/>
              <a:t>00.00.2023</a:t>
            </a:r>
            <a:endParaRPr lang="pl-PL" dirty="0"/>
          </a:p>
        </p:txBody>
      </p:sp>
      <p:sp>
        <p:nvSpPr>
          <p:cNvPr id="8" name="Fußzeilenplatzhalter 7">
            <a:extLst>
              <a:ext uri="{FF2B5EF4-FFF2-40B4-BE49-F238E27FC236}">
                <a16:creationId xmlns:a16="http://schemas.microsoft.com/office/drawing/2014/main" id="{6F681113-06F9-6515-8252-A525418367CC}"/>
              </a:ext>
            </a:extLst>
          </p:cNvPr>
          <p:cNvSpPr>
            <a:spLocks noGrp="1"/>
          </p:cNvSpPr>
          <p:nvPr>
            <p:ph type="ftr" sz="quarter" idx="27"/>
            <p:custDataLst>
              <p:tags r:id="rId7"/>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10" name="Foliennummernplatzhalter 9">
            <a:extLst>
              <a:ext uri="{FF2B5EF4-FFF2-40B4-BE49-F238E27FC236}">
                <a16:creationId xmlns:a16="http://schemas.microsoft.com/office/drawing/2014/main" id="{E23D7F61-DCE2-00F3-A108-5AD2688A9A1A}"/>
              </a:ext>
            </a:extLst>
          </p:cNvPr>
          <p:cNvSpPr>
            <a:spLocks noGrp="1"/>
          </p:cNvSpPr>
          <p:nvPr>
            <p:ph type="sldNum" sz="quarter" idx="28"/>
            <p:custDataLst>
              <p:tags r:id="rId8"/>
            </p:custDataLst>
          </p:nvPr>
        </p:nvSpPr>
        <p:spPr/>
        <p:txBody>
          <a:bodyPr/>
          <a:lstStyle/>
          <a:p>
            <a:fld id="{92DB0D90-6264-4E90-9724-ABC670DBF4FB}" type="slidenum">
              <a:rPr lang="pl-PL" smtClean="0"/>
              <a:pPr/>
              <a:t>‹#›</a:t>
            </a:fld>
            <a:endParaRPr lang="pl-PL" dirty="0"/>
          </a:p>
        </p:txBody>
      </p:sp>
      <p:sp>
        <p:nvSpPr>
          <p:cNvPr id="3" name="Textplatzhalter 14">
            <a:extLst>
              <a:ext uri="{FF2B5EF4-FFF2-40B4-BE49-F238E27FC236}">
                <a16:creationId xmlns:a16="http://schemas.microsoft.com/office/drawing/2014/main" id="{EF74AE04-3C33-05FA-0D91-674C49E1A0E0}"/>
              </a:ext>
            </a:extLst>
          </p:cNvPr>
          <p:cNvSpPr>
            <a:spLocks noGrp="1"/>
          </p:cNvSpPr>
          <p:nvPr>
            <p:ph type="body" sz="quarter" idx="30" hasCustomPrompt="1"/>
            <p:custDataLst>
              <p:tags r:id="rId9"/>
            </p:custDataLst>
          </p:nvPr>
        </p:nvSpPr>
        <p:spPr>
          <a:xfrm>
            <a:off x="1063284" y="4719631"/>
            <a:ext cx="2916000" cy="1432941"/>
          </a:xfrm>
        </p:spPr>
        <p:txBody>
          <a:bodyPr lIns="0" tIns="288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1" name="Rechteck 10">
            <a:extLst>
              <a:ext uri="{FF2B5EF4-FFF2-40B4-BE49-F238E27FC236}">
                <a16:creationId xmlns:a16="http://schemas.microsoft.com/office/drawing/2014/main" id="{70623EFF-5BED-6DDC-AA21-542EA7D181B9}"/>
              </a:ext>
            </a:extLst>
          </p:cNvPr>
          <p:cNvSpPr/>
          <p:nvPr userDrawn="1">
            <p:custDataLst>
              <p:tags r:id="rId10"/>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echteck 11">
            <a:extLst>
              <a:ext uri="{FF2B5EF4-FFF2-40B4-BE49-F238E27FC236}">
                <a16:creationId xmlns:a16="http://schemas.microsoft.com/office/drawing/2014/main" id="{EFC604C2-A509-FDB4-57D1-D37C9123AD72}"/>
              </a:ext>
            </a:extLst>
          </p:cNvPr>
          <p:cNvSpPr>
            <a:spLocks/>
          </p:cNvSpPr>
          <p:nvPr userDrawn="1">
            <p:custDataLst>
              <p:tags r:id="rId11"/>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1519295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am member (3)">
    <p:bg>
      <p:bgPr>
        <a:solidFill>
          <a:schemeClr val="tx2"/>
        </a:solidFill>
        <a:effectLst/>
      </p:bgPr>
    </p:bg>
    <p:spTree>
      <p:nvGrpSpPr>
        <p:cNvPr id="1" name=""/>
        <p:cNvGrpSpPr/>
        <p:nvPr/>
      </p:nvGrpSpPr>
      <p:grpSpPr>
        <a:xfrm>
          <a:off x="0" y="0"/>
          <a:ext cx="0" cy="0"/>
          <a:chOff x="0" y="0"/>
          <a:chExt cx="0" cy="0"/>
        </a:xfrm>
      </p:grpSpPr>
      <p:sp>
        <p:nvSpPr>
          <p:cNvPr id="22" name="Freihandform: Form 21">
            <a:extLst>
              <a:ext uri="{FF2B5EF4-FFF2-40B4-BE49-F238E27FC236}">
                <a16:creationId xmlns:a16="http://schemas.microsoft.com/office/drawing/2014/main" id="{D115A771-1D68-941B-EE50-C6423B122EE4}"/>
              </a:ext>
            </a:extLst>
          </p:cNvPr>
          <p:cNvSpPr/>
          <p:nvPr userDrawn="1">
            <p:custDataLst>
              <p:tags r:id="rId1"/>
            </p:custDataLst>
          </p:nvPr>
        </p:nvSpPr>
        <p:spPr>
          <a:xfrm>
            <a:off x="540000" y="0"/>
            <a:ext cx="11652000" cy="6858000"/>
          </a:xfrm>
          <a:custGeom>
            <a:avLst/>
            <a:gdLst>
              <a:gd name="connsiteX0" fmla="*/ 9278249 w 11652000"/>
              <a:gd name="connsiteY0" fmla="*/ 1869454 h 6858000"/>
              <a:gd name="connsiteX1" fmla="*/ 8252249 w 11652000"/>
              <a:gd name="connsiteY1" fmla="*/ 2895454 h 6858000"/>
              <a:gd name="connsiteX2" fmla="*/ 9278249 w 11652000"/>
              <a:gd name="connsiteY2" fmla="*/ 3921454 h 6858000"/>
              <a:gd name="connsiteX3" fmla="*/ 10304249 w 11652000"/>
              <a:gd name="connsiteY3" fmla="*/ 2895454 h 6858000"/>
              <a:gd name="connsiteX4" fmla="*/ 9278249 w 11652000"/>
              <a:gd name="connsiteY4" fmla="*/ 1869454 h 6858000"/>
              <a:gd name="connsiteX5" fmla="*/ 5556000 w 11652000"/>
              <a:gd name="connsiteY5" fmla="*/ 1869454 h 6858000"/>
              <a:gd name="connsiteX6" fmla="*/ 4530000 w 11652000"/>
              <a:gd name="connsiteY6" fmla="*/ 2895454 h 6858000"/>
              <a:gd name="connsiteX7" fmla="*/ 5556000 w 11652000"/>
              <a:gd name="connsiteY7" fmla="*/ 3921454 h 6858000"/>
              <a:gd name="connsiteX8" fmla="*/ 6582000 w 11652000"/>
              <a:gd name="connsiteY8" fmla="*/ 2895454 h 6858000"/>
              <a:gd name="connsiteX9" fmla="*/ 5556000 w 11652000"/>
              <a:gd name="connsiteY9" fmla="*/ 1869454 h 6858000"/>
              <a:gd name="connsiteX10" fmla="*/ 1833750 w 11652000"/>
              <a:gd name="connsiteY10" fmla="*/ 1869454 h 6858000"/>
              <a:gd name="connsiteX11" fmla="*/ 807750 w 11652000"/>
              <a:gd name="connsiteY11" fmla="*/ 2895454 h 6858000"/>
              <a:gd name="connsiteX12" fmla="*/ 1833750 w 11652000"/>
              <a:gd name="connsiteY12" fmla="*/ 3921454 h 6858000"/>
              <a:gd name="connsiteX13" fmla="*/ 2859750 w 11652000"/>
              <a:gd name="connsiteY13" fmla="*/ 2895454 h 6858000"/>
              <a:gd name="connsiteX14" fmla="*/ 1833750 w 11652000"/>
              <a:gd name="connsiteY14" fmla="*/ 1869454 h 6858000"/>
              <a:gd name="connsiteX15" fmla="*/ 0 w 11652000"/>
              <a:gd name="connsiteY15" fmla="*/ 0 h 6858000"/>
              <a:gd name="connsiteX16" fmla="*/ 11652000 w 11652000"/>
              <a:gd name="connsiteY16" fmla="*/ 0 h 6858000"/>
              <a:gd name="connsiteX17" fmla="*/ 11652000 w 11652000"/>
              <a:gd name="connsiteY17" fmla="*/ 6858000 h 6858000"/>
              <a:gd name="connsiteX18" fmla="*/ 0 w 1165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000" h="6858000">
                <a:moveTo>
                  <a:pt x="9278249" y="1869454"/>
                </a:moveTo>
                <a:cubicBezTo>
                  <a:pt x="8711605" y="1869454"/>
                  <a:pt x="8252249" y="2328810"/>
                  <a:pt x="8252249" y="2895454"/>
                </a:cubicBezTo>
                <a:cubicBezTo>
                  <a:pt x="8252249" y="3462098"/>
                  <a:pt x="8711605" y="3921454"/>
                  <a:pt x="9278249" y="3921454"/>
                </a:cubicBezTo>
                <a:cubicBezTo>
                  <a:pt x="9844893" y="3921454"/>
                  <a:pt x="10304249" y="3462098"/>
                  <a:pt x="10304249" y="2895454"/>
                </a:cubicBezTo>
                <a:cubicBezTo>
                  <a:pt x="10304249" y="2328810"/>
                  <a:pt x="9844893" y="1869454"/>
                  <a:pt x="9278249" y="1869454"/>
                </a:cubicBezTo>
                <a:close/>
                <a:moveTo>
                  <a:pt x="5556000" y="1869454"/>
                </a:moveTo>
                <a:cubicBezTo>
                  <a:pt x="4989356" y="1869454"/>
                  <a:pt x="4530000" y="2328810"/>
                  <a:pt x="4530000" y="2895454"/>
                </a:cubicBezTo>
                <a:cubicBezTo>
                  <a:pt x="4530000" y="3462098"/>
                  <a:pt x="4989356" y="3921454"/>
                  <a:pt x="5556000" y="3921454"/>
                </a:cubicBezTo>
                <a:cubicBezTo>
                  <a:pt x="6122644" y="3921454"/>
                  <a:pt x="6582000" y="3462098"/>
                  <a:pt x="6582000" y="2895454"/>
                </a:cubicBezTo>
                <a:cubicBezTo>
                  <a:pt x="6582000" y="2328810"/>
                  <a:pt x="6122644" y="1869454"/>
                  <a:pt x="5556000" y="1869454"/>
                </a:cubicBezTo>
                <a:close/>
                <a:moveTo>
                  <a:pt x="1833750" y="1869454"/>
                </a:moveTo>
                <a:cubicBezTo>
                  <a:pt x="1267106" y="1869454"/>
                  <a:pt x="807750" y="2328810"/>
                  <a:pt x="807750" y="2895454"/>
                </a:cubicBezTo>
                <a:cubicBezTo>
                  <a:pt x="807750" y="3462098"/>
                  <a:pt x="1267106" y="3921454"/>
                  <a:pt x="1833750" y="3921454"/>
                </a:cubicBezTo>
                <a:cubicBezTo>
                  <a:pt x="2400394" y="3921454"/>
                  <a:pt x="2859750" y="3462098"/>
                  <a:pt x="2859750" y="2895454"/>
                </a:cubicBezTo>
                <a:cubicBezTo>
                  <a:pt x="2859750" y="2328810"/>
                  <a:pt x="2400394" y="1869454"/>
                  <a:pt x="1833750" y="1869454"/>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13950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6D0C79AE-2065-693C-F8F2-82AFFF5E82C3}"/>
              </a:ext>
            </a:extLst>
          </p:cNvPr>
          <p:cNvSpPr>
            <a:spLocks noGrp="1"/>
          </p:cNvSpPr>
          <p:nvPr>
            <p:ph type="pic" sz="quarter" idx="18" hasCustomPrompt="1"/>
            <p:custDataLst>
              <p:tags r:id="rId4"/>
            </p:custDataLst>
          </p:nvPr>
        </p:nvSpPr>
        <p:spPr>
          <a:xfrm>
            <a:off x="5117335"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5FC05490-F038-1AA8-A3A1-FC73430773EC}"/>
              </a:ext>
            </a:extLst>
          </p:cNvPr>
          <p:cNvSpPr>
            <a:spLocks noGrp="1"/>
          </p:cNvSpPr>
          <p:nvPr>
            <p:ph type="pic" sz="quarter" idx="20" hasCustomPrompt="1"/>
            <p:custDataLst>
              <p:tags r:id="rId5"/>
            </p:custDataLst>
          </p:nvPr>
        </p:nvSpPr>
        <p:spPr>
          <a:xfrm>
            <a:off x="88395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6"/>
            </p:custDataLst>
          </p:nvPr>
        </p:nvSpPr>
        <p:spPr>
          <a:xfrm>
            <a:off x="898524" y="223535"/>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8" name="Datumsplatzhalter 7">
            <a:extLst>
              <a:ext uri="{FF2B5EF4-FFF2-40B4-BE49-F238E27FC236}">
                <a16:creationId xmlns:a16="http://schemas.microsoft.com/office/drawing/2014/main" id="{8B95CA18-62C5-8982-696F-7E2E7517CF02}"/>
              </a:ext>
            </a:extLst>
          </p:cNvPr>
          <p:cNvSpPr>
            <a:spLocks noGrp="1"/>
          </p:cNvSpPr>
          <p:nvPr>
            <p:ph type="dt" sz="half" idx="27"/>
            <p:custDataLst>
              <p:tags r:id="rId7"/>
            </p:custDataLst>
          </p:nvPr>
        </p:nvSpPr>
        <p:spPr/>
        <p:txBody>
          <a:bodyPr/>
          <a:lstStyle/>
          <a:p>
            <a:r>
              <a:rPr lang="pl-PL"/>
              <a:t>00.00.2023</a:t>
            </a:r>
            <a:endParaRPr lang="pl-PL" dirty="0"/>
          </a:p>
        </p:txBody>
      </p:sp>
      <p:sp>
        <p:nvSpPr>
          <p:cNvPr id="9" name="Fußzeilenplatzhalter 8">
            <a:extLst>
              <a:ext uri="{FF2B5EF4-FFF2-40B4-BE49-F238E27FC236}">
                <a16:creationId xmlns:a16="http://schemas.microsoft.com/office/drawing/2014/main" id="{04B42B20-741E-8CF4-5931-65F2AE6EAA63}"/>
              </a:ext>
            </a:extLst>
          </p:cNvPr>
          <p:cNvSpPr>
            <a:spLocks noGrp="1"/>
          </p:cNvSpPr>
          <p:nvPr>
            <p:ph type="ftr" sz="quarter" idx="28"/>
            <p:custDataLst>
              <p:tags r:id="rId8"/>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11" name="Foliennummernplatzhalter 10">
            <a:extLst>
              <a:ext uri="{FF2B5EF4-FFF2-40B4-BE49-F238E27FC236}">
                <a16:creationId xmlns:a16="http://schemas.microsoft.com/office/drawing/2014/main" id="{1231504B-41E7-4E61-3CF2-E201124E12C4}"/>
              </a:ext>
            </a:extLst>
          </p:cNvPr>
          <p:cNvSpPr>
            <a:spLocks noGrp="1"/>
          </p:cNvSpPr>
          <p:nvPr>
            <p:ph type="sldNum" sz="quarter" idx="29"/>
            <p:custDataLst>
              <p:tags r:id="rId9"/>
            </p:custDataLst>
          </p:nvPr>
        </p:nvSpPr>
        <p:spPr/>
        <p:txBody>
          <a:bodyPr/>
          <a:lstStyle/>
          <a:p>
            <a:fld id="{92DB0D90-6264-4E90-9724-ABC670DBF4FB}" type="slidenum">
              <a:rPr lang="pl-PL" smtClean="0"/>
              <a:pPr/>
              <a:t>‹#›</a:t>
            </a:fld>
            <a:endParaRPr lang="pl-PL" dirty="0"/>
          </a:p>
        </p:txBody>
      </p:sp>
      <p:sp>
        <p:nvSpPr>
          <p:cNvPr id="15" name="Textplatzhalter 14">
            <a:extLst>
              <a:ext uri="{FF2B5EF4-FFF2-40B4-BE49-F238E27FC236}">
                <a16:creationId xmlns:a16="http://schemas.microsoft.com/office/drawing/2014/main" id="{D9223D02-3B2C-76FD-56DF-017F6EE2645F}"/>
              </a:ext>
            </a:extLst>
          </p:cNvPr>
          <p:cNvSpPr>
            <a:spLocks noGrp="1"/>
          </p:cNvSpPr>
          <p:nvPr>
            <p:ph type="body" sz="quarter" idx="30" hasCustomPrompt="1"/>
            <p:custDataLst>
              <p:tags r:id="rId10"/>
            </p:custDataLst>
          </p:nvPr>
        </p:nvSpPr>
        <p:spPr>
          <a:xfrm>
            <a:off x="915751"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6" name="Textplatzhalter 14">
            <a:extLst>
              <a:ext uri="{FF2B5EF4-FFF2-40B4-BE49-F238E27FC236}">
                <a16:creationId xmlns:a16="http://schemas.microsoft.com/office/drawing/2014/main" id="{79A2D2B6-31A0-0407-73D0-27672F5A6B88}"/>
              </a:ext>
            </a:extLst>
          </p:cNvPr>
          <p:cNvSpPr>
            <a:spLocks noGrp="1"/>
          </p:cNvSpPr>
          <p:nvPr>
            <p:ph type="body" sz="quarter" idx="31" hasCustomPrompt="1"/>
            <p:custDataLst>
              <p:tags r:id="rId11"/>
            </p:custDataLst>
          </p:nvPr>
        </p:nvSpPr>
        <p:spPr>
          <a:xfrm>
            <a:off x="4638000"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20" name="Textplatzhalter 14">
            <a:extLst>
              <a:ext uri="{FF2B5EF4-FFF2-40B4-BE49-F238E27FC236}">
                <a16:creationId xmlns:a16="http://schemas.microsoft.com/office/drawing/2014/main" id="{2EAC6821-7F26-E354-E40C-323D2FFFE1F1}"/>
              </a:ext>
            </a:extLst>
          </p:cNvPr>
          <p:cNvSpPr>
            <a:spLocks noGrp="1"/>
          </p:cNvSpPr>
          <p:nvPr>
            <p:ph type="body" sz="quarter" idx="32" hasCustomPrompt="1"/>
            <p:custDataLst>
              <p:tags r:id="rId12"/>
            </p:custDataLst>
          </p:nvPr>
        </p:nvSpPr>
        <p:spPr>
          <a:xfrm>
            <a:off x="8360249"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3" name="Rechteck 12">
            <a:extLst>
              <a:ext uri="{FF2B5EF4-FFF2-40B4-BE49-F238E27FC236}">
                <a16:creationId xmlns:a16="http://schemas.microsoft.com/office/drawing/2014/main" id="{7E8355A7-B4EA-D9F4-555F-B8026DB03CD2}"/>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7" name="Rechteck 16">
            <a:extLst>
              <a:ext uri="{FF2B5EF4-FFF2-40B4-BE49-F238E27FC236}">
                <a16:creationId xmlns:a16="http://schemas.microsoft.com/office/drawing/2014/main" id="{DCE41DE3-49E6-7AA2-D041-FBB4D2592E1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378564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Agenda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1193958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am member (4)">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C132B7BC-6428-ED10-3897-C5DBE026EE78}"/>
              </a:ext>
            </a:extLst>
          </p:cNvPr>
          <p:cNvSpPr/>
          <p:nvPr userDrawn="1">
            <p:custDataLst>
              <p:tags r:id="rId1"/>
            </p:custDataLst>
          </p:nvPr>
        </p:nvSpPr>
        <p:spPr>
          <a:xfrm>
            <a:off x="540002" y="0"/>
            <a:ext cx="11651999" cy="6858000"/>
          </a:xfrm>
          <a:custGeom>
            <a:avLst/>
            <a:gdLst>
              <a:gd name="connsiteX0" fmla="*/ 9560561 w 11651999"/>
              <a:gd name="connsiteY0" fmla="*/ 1666006 h 6858000"/>
              <a:gd name="connsiteX1" fmla="*/ 8804478 w 11651999"/>
              <a:gd name="connsiteY1" fmla="*/ 2422006 h 6858000"/>
              <a:gd name="connsiteX2" fmla="*/ 9560561 w 11651999"/>
              <a:gd name="connsiteY2" fmla="*/ 3178005 h 6858000"/>
              <a:gd name="connsiteX3" fmla="*/ 10316644 w 11651999"/>
              <a:gd name="connsiteY3" fmla="*/ 2422006 h 6858000"/>
              <a:gd name="connsiteX4" fmla="*/ 9560561 w 11651999"/>
              <a:gd name="connsiteY4" fmla="*/ 1666006 h 6858000"/>
              <a:gd name="connsiteX5" fmla="*/ 3919599 w 11651999"/>
              <a:gd name="connsiteY5" fmla="*/ 1666005 h 6858000"/>
              <a:gd name="connsiteX6" fmla="*/ 3163517 w 11651999"/>
              <a:gd name="connsiteY6" fmla="*/ 2422005 h 6858000"/>
              <a:gd name="connsiteX7" fmla="*/ 3919599 w 11651999"/>
              <a:gd name="connsiteY7" fmla="*/ 3178005 h 6858000"/>
              <a:gd name="connsiteX8" fmla="*/ 4675682 w 11651999"/>
              <a:gd name="connsiteY8" fmla="*/ 2422005 h 6858000"/>
              <a:gd name="connsiteX9" fmla="*/ 3919599 w 11651999"/>
              <a:gd name="connsiteY9" fmla="*/ 1666005 h 6858000"/>
              <a:gd name="connsiteX10" fmla="*/ 6740080 w 11651999"/>
              <a:gd name="connsiteY10" fmla="*/ 1666004 h 6858000"/>
              <a:gd name="connsiteX11" fmla="*/ 5983997 w 11651999"/>
              <a:gd name="connsiteY11" fmla="*/ 2422004 h 6858000"/>
              <a:gd name="connsiteX12" fmla="*/ 6740080 w 11651999"/>
              <a:gd name="connsiteY12" fmla="*/ 3178004 h 6858000"/>
              <a:gd name="connsiteX13" fmla="*/ 7496163 w 11651999"/>
              <a:gd name="connsiteY13" fmla="*/ 2422004 h 6858000"/>
              <a:gd name="connsiteX14" fmla="*/ 6740080 w 11651999"/>
              <a:gd name="connsiteY14" fmla="*/ 1666004 h 6858000"/>
              <a:gd name="connsiteX15" fmla="*/ 1099119 w 11651999"/>
              <a:gd name="connsiteY15" fmla="*/ 1666004 h 6858000"/>
              <a:gd name="connsiteX16" fmla="*/ 343036 w 11651999"/>
              <a:gd name="connsiteY16" fmla="*/ 2422004 h 6858000"/>
              <a:gd name="connsiteX17" fmla="*/ 1099119 w 11651999"/>
              <a:gd name="connsiteY17" fmla="*/ 3178004 h 6858000"/>
              <a:gd name="connsiteX18" fmla="*/ 1855202 w 11651999"/>
              <a:gd name="connsiteY18" fmla="*/ 2422004 h 6858000"/>
              <a:gd name="connsiteX19" fmla="*/ 1099119 w 11651999"/>
              <a:gd name="connsiteY19" fmla="*/ 1666004 h 6858000"/>
              <a:gd name="connsiteX20" fmla="*/ 0 w 11651999"/>
              <a:gd name="connsiteY20" fmla="*/ 0 h 6858000"/>
              <a:gd name="connsiteX21" fmla="*/ 11651999 w 11651999"/>
              <a:gd name="connsiteY21" fmla="*/ 0 h 6858000"/>
              <a:gd name="connsiteX22" fmla="*/ 11651999 w 11651999"/>
              <a:gd name="connsiteY22" fmla="*/ 6858000 h 6858000"/>
              <a:gd name="connsiteX23" fmla="*/ 0 w 1165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51999" h="6858000">
                <a:moveTo>
                  <a:pt x="9560561" y="1666006"/>
                </a:moveTo>
                <a:cubicBezTo>
                  <a:pt x="9142988" y="1666006"/>
                  <a:pt x="8804478" y="2004479"/>
                  <a:pt x="8804478" y="2422006"/>
                </a:cubicBezTo>
                <a:cubicBezTo>
                  <a:pt x="8804478" y="2839532"/>
                  <a:pt x="9142988" y="3178005"/>
                  <a:pt x="9560561" y="3178005"/>
                </a:cubicBezTo>
                <a:cubicBezTo>
                  <a:pt x="9978134" y="3178005"/>
                  <a:pt x="10316644" y="2839532"/>
                  <a:pt x="10316644" y="2422006"/>
                </a:cubicBezTo>
                <a:cubicBezTo>
                  <a:pt x="10316644" y="2004479"/>
                  <a:pt x="9978134" y="1666006"/>
                  <a:pt x="9560561" y="1666006"/>
                </a:cubicBezTo>
                <a:close/>
                <a:moveTo>
                  <a:pt x="3919599" y="1666005"/>
                </a:moveTo>
                <a:cubicBezTo>
                  <a:pt x="3502026" y="1666005"/>
                  <a:pt x="3163517" y="2004478"/>
                  <a:pt x="3163517" y="2422005"/>
                </a:cubicBezTo>
                <a:cubicBezTo>
                  <a:pt x="3163517" y="2839532"/>
                  <a:pt x="3502026" y="3178005"/>
                  <a:pt x="3919599" y="3178005"/>
                </a:cubicBezTo>
                <a:cubicBezTo>
                  <a:pt x="4337173" y="3178005"/>
                  <a:pt x="4675682" y="2839532"/>
                  <a:pt x="4675682" y="2422005"/>
                </a:cubicBezTo>
                <a:cubicBezTo>
                  <a:pt x="4675682" y="2004478"/>
                  <a:pt x="4337173" y="1666005"/>
                  <a:pt x="3919599" y="1666005"/>
                </a:cubicBezTo>
                <a:close/>
                <a:moveTo>
                  <a:pt x="6740080" y="1666004"/>
                </a:moveTo>
                <a:cubicBezTo>
                  <a:pt x="6322507" y="1666004"/>
                  <a:pt x="5983997" y="2004477"/>
                  <a:pt x="5983997" y="2422004"/>
                </a:cubicBezTo>
                <a:cubicBezTo>
                  <a:pt x="5983997" y="2839532"/>
                  <a:pt x="6322507" y="3178004"/>
                  <a:pt x="6740080" y="3178004"/>
                </a:cubicBezTo>
                <a:cubicBezTo>
                  <a:pt x="7157653" y="3178004"/>
                  <a:pt x="7496163" y="2839532"/>
                  <a:pt x="7496163" y="2422004"/>
                </a:cubicBezTo>
                <a:cubicBezTo>
                  <a:pt x="7496163" y="2004477"/>
                  <a:pt x="7157653" y="1666004"/>
                  <a:pt x="6740080" y="1666004"/>
                </a:cubicBezTo>
                <a:close/>
                <a:moveTo>
                  <a:pt x="1099119" y="1666004"/>
                </a:moveTo>
                <a:cubicBezTo>
                  <a:pt x="681546" y="1666004"/>
                  <a:pt x="343036" y="2004477"/>
                  <a:pt x="343036" y="2422004"/>
                </a:cubicBezTo>
                <a:cubicBezTo>
                  <a:pt x="343036" y="2839531"/>
                  <a:pt x="681546" y="3178004"/>
                  <a:pt x="1099119" y="3178004"/>
                </a:cubicBezTo>
                <a:cubicBezTo>
                  <a:pt x="1516692" y="3178004"/>
                  <a:pt x="1855202" y="2839531"/>
                  <a:pt x="1855202" y="2422004"/>
                </a:cubicBezTo>
                <a:cubicBezTo>
                  <a:pt x="1855202" y="2004477"/>
                  <a:pt x="1516692" y="1666004"/>
                  <a:pt x="1099119" y="1666004"/>
                </a:cubicBezTo>
                <a:close/>
                <a:moveTo>
                  <a:pt x="0" y="0"/>
                </a:moveTo>
                <a:lnTo>
                  <a:pt x="11651999" y="0"/>
                </a:lnTo>
                <a:lnTo>
                  <a:pt x="1165199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3"/>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4"/>
            </p:custDataLst>
          </p:nvPr>
        </p:nvSpPr>
        <p:spPr>
          <a:xfrm>
            <a:off x="934480" y="1717366"/>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0" name="Bildplatzhalter 6">
            <a:extLst>
              <a:ext uri="{FF2B5EF4-FFF2-40B4-BE49-F238E27FC236}">
                <a16:creationId xmlns:a16="http://schemas.microsoft.com/office/drawing/2014/main" id="{3068B7DF-D1E1-4E1F-4044-3FC6A26B79EB}"/>
              </a:ext>
            </a:extLst>
          </p:cNvPr>
          <p:cNvSpPr>
            <a:spLocks noGrp="1"/>
          </p:cNvSpPr>
          <p:nvPr>
            <p:ph type="pic" sz="quarter" idx="25" hasCustomPrompt="1"/>
            <p:custDataLst>
              <p:tags r:id="rId5"/>
            </p:custDataLst>
          </p:nvPr>
        </p:nvSpPr>
        <p:spPr>
          <a:xfrm>
            <a:off x="3754960"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Textplatzhalter 8">
            <a:extLst>
              <a:ext uri="{FF2B5EF4-FFF2-40B4-BE49-F238E27FC236}">
                <a16:creationId xmlns:a16="http://schemas.microsoft.com/office/drawing/2014/main" id="{A5ECCE35-16F4-36DD-DB66-6DED467DC826}"/>
              </a:ext>
            </a:extLst>
          </p:cNvPr>
          <p:cNvSpPr>
            <a:spLocks noGrp="1"/>
          </p:cNvSpPr>
          <p:nvPr>
            <p:ph type="body" sz="quarter" idx="30" hasCustomPrompt="1"/>
            <p:custDataLst>
              <p:tags r:id="rId6"/>
            </p:custDataLst>
          </p:nvPr>
        </p:nvSpPr>
        <p:spPr>
          <a:xfrm>
            <a:off x="1307438"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18" name="Textplatzhalter 8">
            <a:extLst>
              <a:ext uri="{FF2B5EF4-FFF2-40B4-BE49-F238E27FC236}">
                <a16:creationId xmlns:a16="http://schemas.microsoft.com/office/drawing/2014/main" id="{1EAC27A7-7691-4350-43C5-6B6CB5F92B2C}"/>
              </a:ext>
            </a:extLst>
          </p:cNvPr>
          <p:cNvSpPr>
            <a:spLocks noGrp="1"/>
          </p:cNvSpPr>
          <p:nvPr>
            <p:ph type="body" sz="quarter" idx="31" hasCustomPrompt="1"/>
            <p:custDataLst>
              <p:tags r:id="rId7"/>
            </p:custDataLst>
          </p:nvPr>
        </p:nvSpPr>
        <p:spPr>
          <a:xfrm>
            <a:off x="4127919"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0" name="Textplatzhalter 8">
            <a:extLst>
              <a:ext uri="{FF2B5EF4-FFF2-40B4-BE49-F238E27FC236}">
                <a16:creationId xmlns:a16="http://schemas.microsoft.com/office/drawing/2014/main" id="{77D24433-C7A0-DCCF-802A-407C4B93BDCD}"/>
              </a:ext>
            </a:extLst>
          </p:cNvPr>
          <p:cNvSpPr>
            <a:spLocks noGrp="1"/>
          </p:cNvSpPr>
          <p:nvPr>
            <p:ph type="body" sz="quarter" idx="32" hasCustomPrompt="1"/>
            <p:custDataLst>
              <p:tags r:id="rId8"/>
            </p:custDataLst>
          </p:nvPr>
        </p:nvSpPr>
        <p:spPr>
          <a:xfrm>
            <a:off x="6948401"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1" name="Textplatzhalter 8">
            <a:extLst>
              <a:ext uri="{FF2B5EF4-FFF2-40B4-BE49-F238E27FC236}">
                <a16:creationId xmlns:a16="http://schemas.microsoft.com/office/drawing/2014/main" id="{A021F369-23AA-50F4-5510-BF8495646D67}"/>
              </a:ext>
            </a:extLst>
          </p:cNvPr>
          <p:cNvSpPr>
            <a:spLocks noGrp="1"/>
          </p:cNvSpPr>
          <p:nvPr>
            <p:ph type="body" sz="quarter" idx="33" hasCustomPrompt="1"/>
            <p:custDataLst>
              <p:tags r:id="rId9"/>
            </p:custDataLst>
          </p:nvPr>
        </p:nvSpPr>
        <p:spPr>
          <a:xfrm>
            <a:off x="9768882"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5" name="Datumsplatzhalter 4">
            <a:extLst>
              <a:ext uri="{FF2B5EF4-FFF2-40B4-BE49-F238E27FC236}">
                <a16:creationId xmlns:a16="http://schemas.microsoft.com/office/drawing/2014/main" id="{7C7D7102-6AF4-7B88-FF02-01A0673EAB56}"/>
              </a:ext>
            </a:extLst>
          </p:cNvPr>
          <p:cNvSpPr>
            <a:spLocks noGrp="1"/>
          </p:cNvSpPr>
          <p:nvPr>
            <p:ph type="dt" sz="half" idx="34"/>
            <p:custDataLst>
              <p:tags r:id="rId10"/>
            </p:custDataLst>
          </p:nvPr>
        </p:nvSpPr>
        <p:spPr/>
        <p:txBody>
          <a:bodyPr/>
          <a:lstStyle/>
          <a:p>
            <a:r>
              <a:rPr lang="pl-PL"/>
              <a:t>00.00.2023</a:t>
            </a:r>
            <a:endParaRPr lang="pl-PL" dirty="0"/>
          </a:p>
        </p:txBody>
      </p:sp>
      <p:sp>
        <p:nvSpPr>
          <p:cNvPr id="6" name="Fußzeilenplatzhalter 5">
            <a:extLst>
              <a:ext uri="{FF2B5EF4-FFF2-40B4-BE49-F238E27FC236}">
                <a16:creationId xmlns:a16="http://schemas.microsoft.com/office/drawing/2014/main" id="{6C2CF1F2-0B93-10C3-414C-AD26EAE73531}"/>
              </a:ext>
            </a:extLst>
          </p:cNvPr>
          <p:cNvSpPr>
            <a:spLocks noGrp="1"/>
          </p:cNvSpPr>
          <p:nvPr>
            <p:ph type="ftr" sz="quarter" idx="35"/>
            <p:custDataLst>
              <p:tags r:id="rId11"/>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8" name="Foliennummernplatzhalter 7">
            <a:extLst>
              <a:ext uri="{FF2B5EF4-FFF2-40B4-BE49-F238E27FC236}">
                <a16:creationId xmlns:a16="http://schemas.microsoft.com/office/drawing/2014/main" id="{1B438321-B4A3-3AD4-6952-C27449CD5739}"/>
              </a:ext>
            </a:extLst>
          </p:cNvPr>
          <p:cNvSpPr>
            <a:spLocks noGrp="1"/>
          </p:cNvSpPr>
          <p:nvPr>
            <p:ph type="sldNum" sz="quarter" idx="36"/>
            <p:custDataLst>
              <p:tags r:id="rId12"/>
            </p:custDataLst>
          </p:nvPr>
        </p:nvSpPr>
        <p:spPr/>
        <p:txBody>
          <a:bodyPr/>
          <a:lstStyle/>
          <a:p>
            <a:fld id="{92DB0D90-6264-4E90-9724-ABC670DBF4FB}" type="slidenum">
              <a:rPr lang="pl-PL" smtClean="0"/>
              <a:pPr/>
              <a:t>‹#›</a:t>
            </a:fld>
            <a:endParaRPr lang="pl-PL" dirty="0"/>
          </a:p>
        </p:txBody>
      </p:sp>
      <p:sp>
        <p:nvSpPr>
          <p:cNvPr id="13" name="Rechteck 12">
            <a:extLst>
              <a:ext uri="{FF2B5EF4-FFF2-40B4-BE49-F238E27FC236}">
                <a16:creationId xmlns:a16="http://schemas.microsoft.com/office/drawing/2014/main" id="{82BA7842-4012-E451-0CFA-98EEA7749C94}"/>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5" name="Rechteck 14">
            <a:extLst>
              <a:ext uri="{FF2B5EF4-FFF2-40B4-BE49-F238E27FC236}">
                <a16:creationId xmlns:a16="http://schemas.microsoft.com/office/drawing/2014/main" id="{EBD56F67-F300-40CF-9D4C-A4AF682BD7A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9" name="Bildplatzhalter 6">
            <a:extLst>
              <a:ext uri="{FF2B5EF4-FFF2-40B4-BE49-F238E27FC236}">
                <a16:creationId xmlns:a16="http://schemas.microsoft.com/office/drawing/2014/main" id="{B5801B77-1BF5-4284-B177-F42C3470E181}"/>
              </a:ext>
            </a:extLst>
          </p:cNvPr>
          <p:cNvSpPr>
            <a:spLocks noGrp="1"/>
          </p:cNvSpPr>
          <p:nvPr>
            <p:ph type="pic" sz="quarter" idx="29" hasCustomPrompt="1"/>
            <p:custDataLst>
              <p:tags r:id="rId15"/>
            </p:custDataLst>
          </p:nvPr>
        </p:nvSpPr>
        <p:spPr>
          <a:xfrm>
            <a:off x="9395923"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FDD64EA0-00F4-23AA-A634-959066C43B47}"/>
              </a:ext>
            </a:extLst>
          </p:cNvPr>
          <p:cNvSpPr>
            <a:spLocks noGrp="1"/>
          </p:cNvSpPr>
          <p:nvPr>
            <p:ph type="pic" sz="quarter" idx="27" hasCustomPrompt="1"/>
            <p:custDataLst>
              <p:tags r:id="rId16"/>
            </p:custDataLst>
          </p:nvPr>
        </p:nvSpPr>
        <p:spPr>
          <a:xfrm>
            <a:off x="6575442" y="1717368"/>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573474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pecial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Special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1266919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WOT flexible">
    <p:bg>
      <p:bgPr>
        <a:solidFill>
          <a:schemeClr val="tx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578EAAC7-BB1D-1C15-879F-7B80603F002B}"/>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Overline">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extplatzhalter 1">
            <a:extLst>
              <a:ext uri="{FF2B5EF4-FFF2-40B4-BE49-F238E27FC236}">
                <a16:creationId xmlns:a16="http://schemas.microsoft.com/office/drawing/2014/main" id="{A89BE514-BE1F-65B7-93D0-919BE0DDAA43}"/>
              </a:ext>
            </a:extLst>
          </p:cNvPr>
          <p:cNvSpPr>
            <a:spLocks noGrp="1"/>
          </p:cNvSpPr>
          <p:nvPr>
            <p:ph type="body" sz="quarter" idx="45" hasCustomPrompt="1"/>
            <p:custDataLst>
              <p:tags r:id="rId3"/>
            </p:custDataLst>
          </p:nvPr>
        </p:nvSpPr>
        <p:spPr>
          <a:xfrm>
            <a:off x="898524" y="1773236"/>
            <a:ext cx="3784312" cy="2087564"/>
          </a:xfrm>
        </p:spPr>
        <p:txBody>
          <a:bodyPr anchor="b"/>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9" name="Textplatzhalter 2">
            <a:extLst>
              <a:ext uri="{FF2B5EF4-FFF2-40B4-BE49-F238E27FC236}">
                <a16:creationId xmlns:a16="http://schemas.microsoft.com/office/drawing/2014/main" id="{98C197C5-32D6-B47D-6E89-F9BFA57D124F}"/>
              </a:ext>
            </a:extLst>
          </p:cNvPr>
          <p:cNvSpPr>
            <a:spLocks noGrp="1"/>
          </p:cNvSpPr>
          <p:nvPr>
            <p:ph type="body" sz="quarter" idx="49" hasCustomPrompt="1"/>
            <p:custDataLst>
              <p:tags r:id="rId4"/>
            </p:custDataLst>
          </p:nvPr>
        </p:nvSpPr>
        <p:spPr>
          <a:xfrm>
            <a:off x="8047327" y="1809962"/>
            <a:ext cx="3784312" cy="2050838"/>
          </a:xfrm>
        </p:spPr>
        <p:txBody>
          <a:bodyPr anchor="b"/>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2" name="Textplatzhalter 3">
            <a:extLst>
              <a:ext uri="{FF2B5EF4-FFF2-40B4-BE49-F238E27FC236}">
                <a16:creationId xmlns:a16="http://schemas.microsoft.com/office/drawing/2014/main" id="{92BADE8F-FC12-8C2F-6BF3-283A6CEC50EF}"/>
              </a:ext>
            </a:extLst>
          </p:cNvPr>
          <p:cNvSpPr>
            <a:spLocks noGrp="1"/>
          </p:cNvSpPr>
          <p:nvPr>
            <p:ph type="body" sz="quarter" idx="51" hasCustomPrompt="1"/>
            <p:custDataLst>
              <p:tags r:id="rId5"/>
            </p:custDataLst>
          </p:nvPr>
        </p:nvSpPr>
        <p:spPr>
          <a:xfrm>
            <a:off x="898524" y="4086436"/>
            <a:ext cx="3784312" cy="2050838"/>
          </a:xfrm>
        </p:spPr>
        <p:txBody>
          <a:bodyPr anchor="t"/>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0" name="Textplatzhalter 4">
            <a:extLst>
              <a:ext uri="{FF2B5EF4-FFF2-40B4-BE49-F238E27FC236}">
                <a16:creationId xmlns:a16="http://schemas.microsoft.com/office/drawing/2014/main" id="{7D466678-9C6C-889D-BBDB-F2D94BD21774}"/>
              </a:ext>
            </a:extLst>
          </p:cNvPr>
          <p:cNvSpPr>
            <a:spLocks noGrp="1"/>
          </p:cNvSpPr>
          <p:nvPr>
            <p:ph type="body" sz="quarter" idx="50" hasCustomPrompt="1"/>
            <p:custDataLst>
              <p:tags r:id="rId6"/>
            </p:custDataLst>
          </p:nvPr>
        </p:nvSpPr>
        <p:spPr>
          <a:xfrm>
            <a:off x="8047327" y="4086436"/>
            <a:ext cx="3784312" cy="2050838"/>
          </a:xfrm>
        </p:spPr>
        <p:txBody>
          <a:bodyPr anchor="t"/>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7" name="S">
            <a:extLst>
              <a:ext uri="{FF2B5EF4-FFF2-40B4-BE49-F238E27FC236}">
                <a16:creationId xmlns:a16="http://schemas.microsoft.com/office/drawing/2014/main" id="{3173A70D-89E8-CBF8-0663-16F0778CE87A}"/>
              </a:ext>
            </a:extLst>
          </p:cNvPr>
          <p:cNvSpPr>
            <a:spLocks noGrp="1"/>
          </p:cNvSpPr>
          <p:nvPr>
            <p:ph type="body" sz="quarter" idx="23" hasCustomPrompt="1"/>
            <p:custDataLst>
              <p:tags r:id="rId7"/>
            </p:custDataLst>
          </p:nvPr>
        </p:nvSpPr>
        <p:spPr>
          <a:xfrm>
            <a:off x="5156399" y="2745657"/>
            <a:ext cx="1209600" cy="1209600"/>
          </a:xfrm>
          <a:solidFill>
            <a:schemeClr val="accent2"/>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S</a:t>
            </a:r>
            <a:endParaRPr lang="pl-PL" dirty="0"/>
          </a:p>
        </p:txBody>
      </p:sp>
      <p:sp>
        <p:nvSpPr>
          <p:cNvPr id="4" name="W">
            <a:extLst>
              <a:ext uri="{FF2B5EF4-FFF2-40B4-BE49-F238E27FC236}">
                <a16:creationId xmlns:a16="http://schemas.microsoft.com/office/drawing/2014/main" id="{EE61E0CB-35B0-C558-A845-1BD1F1087955}"/>
              </a:ext>
            </a:extLst>
          </p:cNvPr>
          <p:cNvSpPr>
            <a:spLocks noGrp="1"/>
          </p:cNvSpPr>
          <p:nvPr>
            <p:ph type="body" sz="quarter" idx="28" hasCustomPrompt="1"/>
            <p:custDataLst>
              <p:tags r:id="rId8"/>
            </p:custDataLst>
          </p:nvPr>
        </p:nvSpPr>
        <p:spPr>
          <a:xfrm>
            <a:off x="6365999" y="2745657"/>
            <a:ext cx="1209600" cy="1209600"/>
          </a:xfrm>
          <a:solidFill>
            <a:schemeClr val="accent5"/>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W</a:t>
            </a:r>
            <a:endParaRPr lang="pl-PL" dirty="0"/>
          </a:p>
        </p:txBody>
      </p:sp>
      <p:sp>
        <p:nvSpPr>
          <p:cNvPr id="5" name="O">
            <a:extLst>
              <a:ext uri="{FF2B5EF4-FFF2-40B4-BE49-F238E27FC236}">
                <a16:creationId xmlns:a16="http://schemas.microsoft.com/office/drawing/2014/main" id="{A649B666-8BCB-0332-4F85-76ABF148B0AB}"/>
              </a:ext>
            </a:extLst>
          </p:cNvPr>
          <p:cNvSpPr>
            <a:spLocks noGrp="1"/>
          </p:cNvSpPr>
          <p:nvPr>
            <p:ph type="body" sz="quarter" idx="29" hasCustomPrompt="1"/>
            <p:custDataLst>
              <p:tags r:id="rId9"/>
            </p:custDataLst>
          </p:nvPr>
        </p:nvSpPr>
        <p:spPr>
          <a:xfrm>
            <a:off x="5156399" y="3955257"/>
            <a:ext cx="1209600" cy="1209600"/>
          </a:xfrm>
          <a:solidFill>
            <a:schemeClr val="accent3"/>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o</a:t>
            </a:r>
            <a:endParaRPr lang="pl-PL" dirty="0"/>
          </a:p>
        </p:txBody>
      </p:sp>
      <p:sp>
        <p:nvSpPr>
          <p:cNvPr id="8" name="T">
            <a:extLst>
              <a:ext uri="{FF2B5EF4-FFF2-40B4-BE49-F238E27FC236}">
                <a16:creationId xmlns:a16="http://schemas.microsoft.com/office/drawing/2014/main" id="{1B2986EB-C06E-6F40-34EA-01770762131B}"/>
              </a:ext>
            </a:extLst>
          </p:cNvPr>
          <p:cNvSpPr>
            <a:spLocks noGrp="1"/>
          </p:cNvSpPr>
          <p:nvPr>
            <p:ph type="body" sz="quarter" idx="30" hasCustomPrompt="1"/>
            <p:custDataLst>
              <p:tags r:id="rId10"/>
            </p:custDataLst>
          </p:nvPr>
        </p:nvSpPr>
        <p:spPr>
          <a:xfrm>
            <a:off x="6365999" y="3955257"/>
            <a:ext cx="1209600" cy="1209600"/>
          </a:xfrm>
          <a:solidFill>
            <a:srgbClr val="EE6676"/>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T</a:t>
            </a:r>
            <a:endParaRPr lang="pl-PL" dirty="0"/>
          </a:p>
        </p:txBody>
      </p:sp>
      <p:sp>
        <p:nvSpPr>
          <p:cNvPr id="17" name="Datumsplatzhalter 16">
            <a:extLst>
              <a:ext uri="{FF2B5EF4-FFF2-40B4-BE49-F238E27FC236}">
                <a16:creationId xmlns:a16="http://schemas.microsoft.com/office/drawing/2014/main" id="{1D5D9FF5-C75B-8EB6-385C-96DA50D9DFA9}"/>
              </a:ext>
            </a:extLst>
          </p:cNvPr>
          <p:cNvSpPr>
            <a:spLocks noGrp="1"/>
          </p:cNvSpPr>
          <p:nvPr>
            <p:ph type="dt" sz="half" idx="31"/>
            <p:custDataLst>
              <p:tags r:id="rId11"/>
            </p:custDataLst>
          </p:nvPr>
        </p:nvSpPr>
        <p:spPr/>
        <p:txBody>
          <a:bodyPr/>
          <a:lstStyle/>
          <a:p>
            <a:r>
              <a:rPr lang="pl-PL"/>
              <a:t>00.00.2023</a:t>
            </a:r>
            <a:endParaRPr lang="pl-PL" dirty="0"/>
          </a:p>
        </p:txBody>
      </p:sp>
      <p:sp>
        <p:nvSpPr>
          <p:cNvPr id="18" name="Fußzeilenplatzhalter 17">
            <a:extLst>
              <a:ext uri="{FF2B5EF4-FFF2-40B4-BE49-F238E27FC236}">
                <a16:creationId xmlns:a16="http://schemas.microsoft.com/office/drawing/2014/main" id="{143BF3AD-90A8-6394-07BF-4C8DBEE70A6A}"/>
              </a:ext>
            </a:extLst>
          </p:cNvPr>
          <p:cNvSpPr>
            <a:spLocks noGrp="1"/>
          </p:cNvSpPr>
          <p:nvPr>
            <p:ph type="ftr" sz="quarter" idx="32"/>
            <p:custDataLst>
              <p:tags r:id="rId12"/>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19" name="Foliennummernplatzhalter 18">
            <a:extLst>
              <a:ext uri="{FF2B5EF4-FFF2-40B4-BE49-F238E27FC236}">
                <a16:creationId xmlns:a16="http://schemas.microsoft.com/office/drawing/2014/main" id="{0EB6C869-F8F4-EDAD-26A8-3CEFDCC5D078}"/>
              </a:ext>
            </a:extLst>
          </p:cNvPr>
          <p:cNvSpPr>
            <a:spLocks noGrp="1"/>
          </p:cNvSpPr>
          <p:nvPr>
            <p:ph type="sldNum" sz="quarter" idx="33"/>
            <p:custDataLst>
              <p:tags r:id="rId13"/>
            </p:custDataLst>
          </p:nvPr>
        </p:nvSpPr>
        <p:spPr/>
        <p:txBody>
          <a:bodyPr/>
          <a:lstStyle/>
          <a:p>
            <a:fld id="{92DB0D90-6264-4E90-9724-ABC670DBF4FB}" type="slidenum">
              <a:rPr lang="pl-PL" smtClean="0"/>
              <a:pPr/>
              <a:t>‹#›</a:t>
            </a:fld>
            <a:endParaRPr lang="pl-PL" dirty="0"/>
          </a:p>
        </p:txBody>
      </p:sp>
      <p:sp>
        <p:nvSpPr>
          <p:cNvPr id="26" name="Freihandform: Form 25">
            <a:extLst>
              <a:ext uri="{FF2B5EF4-FFF2-40B4-BE49-F238E27FC236}">
                <a16:creationId xmlns:a16="http://schemas.microsoft.com/office/drawing/2014/main" id="{BDADE2DB-F26A-14C7-2D00-757A79D00523}"/>
              </a:ext>
            </a:extLst>
          </p:cNvPr>
          <p:cNvSpPr>
            <a:spLocks/>
          </p:cNvSpPr>
          <p:nvPr userDrawn="1">
            <p:custDataLst>
              <p:tags r:id="rId14"/>
            </p:custDataLst>
          </p:nvPr>
        </p:nvSpPr>
        <p:spPr>
          <a:xfrm>
            <a:off x="4975715" y="2564973"/>
            <a:ext cx="2780568" cy="2780568"/>
          </a:xfrm>
          <a:custGeom>
            <a:avLst/>
            <a:gdLst>
              <a:gd name="connsiteX0" fmla="*/ 0 w 2780568"/>
              <a:gd name="connsiteY0" fmla="*/ 0 h 2780568"/>
              <a:gd name="connsiteX1" fmla="*/ 2780568 w 2780568"/>
              <a:gd name="connsiteY1" fmla="*/ 0 h 2780568"/>
              <a:gd name="connsiteX2" fmla="*/ 2780568 w 2780568"/>
              <a:gd name="connsiteY2" fmla="*/ 2780568 h 2780568"/>
              <a:gd name="connsiteX3" fmla="*/ 0 w 2780568"/>
              <a:gd name="connsiteY3" fmla="*/ 2780568 h 2780568"/>
              <a:gd name="connsiteX4" fmla="*/ 0 w 2780568"/>
              <a:gd name="connsiteY4" fmla="*/ 1995084 h 2780568"/>
              <a:gd name="connsiteX5" fmla="*/ 113521 w 2780568"/>
              <a:gd name="connsiteY5" fmla="*/ 1995084 h 2780568"/>
              <a:gd name="connsiteX6" fmla="*/ 113521 w 2780568"/>
              <a:gd name="connsiteY6" fmla="*/ 2219463 h 2780568"/>
              <a:gd name="connsiteX7" fmla="*/ 1191606 w 2780568"/>
              <a:gd name="connsiteY7" fmla="*/ 2219463 h 2780568"/>
              <a:gd name="connsiteX8" fmla="*/ 1191606 w 2780568"/>
              <a:gd name="connsiteY8" fmla="*/ 501500 h 2780568"/>
              <a:gd name="connsiteX9" fmla="*/ 113521 w 2780568"/>
              <a:gd name="connsiteY9" fmla="*/ 501500 h 2780568"/>
              <a:gd name="connsiteX10" fmla="*/ 113521 w 2780568"/>
              <a:gd name="connsiteY10" fmla="*/ 785484 h 2780568"/>
              <a:gd name="connsiteX11" fmla="*/ 0 w 2780568"/>
              <a:gd name="connsiteY11" fmla="*/ 785484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12" fmla="*/ 1283046 w 2780568"/>
              <a:gd name="connsiteY12" fmla="*/ 592940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10" fmla="*/ 1191606 w 2780568"/>
              <a:gd name="connsiteY10"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0" fmla="*/ 113521 w 2780568"/>
              <a:gd name="connsiteY0" fmla="*/ 785484 h 2780568"/>
              <a:gd name="connsiteX1" fmla="*/ 0 w 2780568"/>
              <a:gd name="connsiteY1" fmla="*/ 785484 h 2780568"/>
              <a:gd name="connsiteX2" fmla="*/ 0 w 2780568"/>
              <a:gd name="connsiteY2" fmla="*/ 0 h 2780568"/>
              <a:gd name="connsiteX3" fmla="*/ 2780568 w 2780568"/>
              <a:gd name="connsiteY3" fmla="*/ 0 h 2780568"/>
              <a:gd name="connsiteX4" fmla="*/ 2780568 w 2780568"/>
              <a:gd name="connsiteY4" fmla="*/ 2780568 h 2780568"/>
              <a:gd name="connsiteX5" fmla="*/ 0 w 2780568"/>
              <a:gd name="connsiteY5" fmla="*/ 2780568 h 2780568"/>
              <a:gd name="connsiteX6" fmla="*/ 0 w 2780568"/>
              <a:gd name="connsiteY6" fmla="*/ 1995084 h 2780568"/>
              <a:gd name="connsiteX7" fmla="*/ 113521 w 2780568"/>
              <a:gd name="connsiteY7" fmla="*/ 1995084 h 278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0568" h="2780568">
                <a:moveTo>
                  <a:pt x="113521" y="785484"/>
                </a:moveTo>
                <a:lnTo>
                  <a:pt x="0" y="785484"/>
                </a:lnTo>
                <a:lnTo>
                  <a:pt x="0" y="0"/>
                </a:lnTo>
                <a:lnTo>
                  <a:pt x="2780568" y="0"/>
                </a:lnTo>
                <a:lnTo>
                  <a:pt x="2780568" y="2780568"/>
                </a:lnTo>
                <a:lnTo>
                  <a:pt x="0" y="2780568"/>
                </a:lnTo>
                <a:lnTo>
                  <a:pt x="0" y="1995084"/>
                </a:lnTo>
                <a:lnTo>
                  <a:pt x="113521" y="1995084"/>
                </a:lnTo>
              </a:path>
            </a:pathLst>
          </a:custGeom>
          <a:noFill/>
          <a:ln w="952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96012" tIns="48006" rIns="96012" bIns="48006" rtlCol="0" anchor="ctr">
            <a:noAutofit/>
          </a:bodyPr>
          <a:lstStyle/>
          <a:p>
            <a:pPr algn="ctr"/>
            <a:endParaRPr lang="pl-PL" dirty="0"/>
          </a:p>
        </p:txBody>
      </p:sp>
    </p:spTree>
    <p:extLst>
      <p:ext uri="{BB962C8B-B14F-4D97-AF65-F5344CB8AC3E}">
        <p14:creationId xmlns:p14="http://schemas.microsoft.com/office/powerpoint/2010/main" val="3952986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Quote</a:t>
            </a:r>
            <a:endParaRPr lang="pl-PL" sz="12000" dirty="0">
              <a:solidFill>
                <a:schemeClr val="bg1"/>
              </a:solidFill>
            </a:endParaRPr>
          </a:p>
        </p:txBody>
      </p:sp>
    </p:spTree>
    <p:extLst>
      <p:ext uri="{BB962C8B-B14F-4D97-AF65-F5344CB8AC3E}">
        <p14:creationId xmlns:p14="http://schemas.microsoft.com/office/powerpoint/2010/main" val="40137356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Textplatzhalter 5">
            <a:extLst>
              <a:ext uri="{FF2B5EF4-FFF2-40B4-BE49-F238E27FC236}">
                <a16:creationId xmlns:a16="http://schemas.microsoft.com/office/drawing/2014/main" id="{2EEA5206-A69A-5F0D-E0AA-06479AE9D50F}"/>
              </a:ext>
            </a:extLst>
          </p:cNvPr>
          <p:cNvSpPr>
            <a:spLocks noGrp="1"/>
          </p:cNvSpPr>
          <p:nvPr>
            <p:ph type="body" sz="quarter" idx="13" hasCustomPrompt="1"/>
            <p:custDataLst>
              <p:tags r:id="rId2"/>
            </p:custDataLst>
          </p:nvPr>
        </p:nvSpPr>
        <p:spPr>
          <a:xfrm>
            <a:off x="2304000" y="1086263"/>
            <a:ext cx="81153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
        <p:nvSpPr>
          <p:cNvPr id="11" name="Datumsplatzhalter 10">
            <a:extLst>
              <a:ext uri="{FF2B5EF4-FFF2-40B4-BE49-F238E27FC236}">
                <a16:creationId xmlns:a16="http://schemas.microsoft.com/office/drawing/2014/main" id="{8EA5207E-B3B0-7E1D-BFD4-1642C7531B77}"/>
              </a:ext>
            </a:extLst>
          </p:cNvPr>
          <p:cNvSpPr>
            <a:spLocks noGrp="1"/>
          </p:cNvSpPr>
          <p:nvPr>
            <p:ph type="dt" sz="half" idx="10"/>
            <p:custDataLst>
              <p:tags r:id="rId3"/>
            </p:custDataLst>
          </p:nvPr>
        </p:nvSpPr>
        <p:spPr/>
        <p:txBody>
          <a:bodyPr/>
          <a:lstStyle/>
          <a:p>
            <a:r>
              <a:rPr lang="pl-PL"/>
              <a:t>00.00.2023</a:t>
            </a:r>
            <a:endParaRPr lang="pl-PL" dirty="0"/>
          </a:p>
        </p:txBody>
      </p:sp>
      <p:sp>
        <p:nvSpPr>
          <p:cNvPr id="13" name="Foliennummernplatzhalter 12">
            <a:extLst>
              <a:ext uri="{FF2B5EF4-FFF2-40B4-BE49-F238E27FC236}">
                <a16:creationId xmlns:a16="http://schemas.microsoft.com/office/drawing/2014/main" id="{1B3D9205-258A-F2CB-6F68-CFCDDB08812F}"/>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
        <p:nvSpPr>
          <p:cNvPr id="15" name="Rechteck 14">
            <a:extLst>
              <a:ext uri="{FF2B5EF4-FFF2-40B4-BE49-F238E27FC236}">
                <a16:creationId xmlns:a16="http://schemas.microsoft.com/office/drawing/2014/main" id="{C8DD7778-4024-771F-26B0-2C793A8BD789}"/>
              </a:ext>
            </a:extLst>
          </p:cNvPr>
          <p:cNvSpPr>
            <a:spLocks/>
          </p:cNvSpPr>
          <p:nvPr userDrawn="1">
            <p:custDataLst>
              <p:tags r:id="rId5"/>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 name="Fußzeilenplatzhalter 27">
            <a:extLst>
              <a:ext uri="{FF2B5EF4-FFF2-40B4-BE49-F238E27FC236}">
                <a16:creationId xmlns:a16="http://schemas.microsoft.com/office/drawing/2014/main" id="{F81C24CD-9B46-D3E6-EB2A-203250E74C47}"/>
              </a:ext>
            </a:extLst>
          </p:cNvPr>
          <p:cNvSpPr>
            <a:spLocks noGrp="1"/>
          </p:cNvSpPr>
          <p:nvPr>
            <p:ph type="ftr" sz="quarter" idx="14"/>
            <p:custDataLst>
              <p:tags r:id="rId6"/>
            </p:custDataLst>
          </p:nvPr>
        </p:nvSpPr>
        <p:spPr>
          <a:xfrm>
            <a:off x="1498061" y="6470705"/>
            <a:ext cx="9253577" cy="281691"/>
          </a:xfrm>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Tree>
    <p:extLst>
      <p:ext uri="{BB962C8B-B14F-4D97-AF65-F5344CB8AC3E}">
        <p14:creationId xmlns:p14="http://schemas.microsoft.com/office/powerpoint/2010/main" val="35967135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 imag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7962899"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Rechteck 2">
            <a:extLst>
              <a:ext uri="{FF2B5EF4-FFF2-40B4-BE49-F238E27FC236}">
                <a16:creationId xmlns:a16="http://schemas.microsoft.com/office/drawing/2014/main" id="{BD3FAF95-1C4A-BB78-593F-B2D718E67428}"/>
              </a:ext>
            </a:extLst>
          </p:cNvPr>
          <p:cNvSpPr>
            <a:spLocks/>
          </p:cNvSpPr>
          <p:nvPr userDrawn="1">
            <p:custDataLst>
              <p:tags r:id="rId3"/>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5" name="Textplatzhalter 5">
            <a:extLst>
              <a:ext uri="{FF2B5EF4-FFF2-40B4-BE49-F238E27FC236}">
                <a16:creationId xmlns:a16="http://schemas.microsoft.com/office/drawing/2014/main" id="{8F0E0997-2A34-B280-87BF-F98E06DCFC76}"/>
              </a:ext>
            </a:extLst>
          </p:cNvPr>
          <p:cNvSpPr>
            <a:spLocks noGrp="1"/>
          </p:cNvSpPr>
          <p:nvPr>
            <p:ph type="body" sz="quarter" idx="13" hasCustomPrompt="1"/>
            <p:custDataLst>
              <p:tags r:id="rId4"/>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813828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 Quot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540000"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Datumsplatzhalter 12">
            <a:extLst>
              <a:ext uri="{FF2B5EF4-FFF2-40B4-BE49-F238E27FC236}">
                <a16:creationId xmlns:a16="http://schemas.microsoft.com/office/drawing/2014/main" id="{413EC0D9-C10C-0E35-66CE-CBFF996189DA}"/>
              </a:ext>
            </a:extLst>
          </p:cNvPr>
          <p:cNvSpPr>
            <a:spLocks noGrp="1"/>
          </p:cNvSpPr>
          <p:nvPr>
            <p:ph type="dt" sz="half" idx="20"/>
            <p:custDataLst>
              <p:tags r:id="rId3"/>
            </p:custDataLst>
          </p:nvPr>
        </p:nvSpPr>
        <p:spPr/>
        <p:txBody>
          <a:bodyPr/>
          <a:lstStyle/>
          <a:p>
            <a:r>
              <a:rPr lang="pl-PL"/>
              <a:t>00.00.2023</a:t>
            </a:r>
            <a:endParaRPr lang="pl-PL" dirty="0"/>
          </a:p>
        </p:txBody>
      </p:sp>
      <p:sp>
        <p:nvSpPr>
          <p:cNvPr id="15" name="Foliennummernplatzhalter 14">
            <a:extLst>
              <a:ext uri="{FF2B5EF4-FFF2-40B4-BE49-F238E27FC236}">
                <a16:creationId xmlns:a16="http://schemas.microsoft.com/office/drawing/2014/main" id="{CEB54746-541F-BA5A-9731-E1F4E686E548}"/>
              </a:ext>
            </a:extLst>
          </p:cNvPr>
          <p:cNvSpPr>
            <a:spLocks noGrp="1"/>
          </p:cNvSpPr>
          <p:nvPr>
            <p:ph type="sldNum" sz="quarter" idx="22"/>
            <p:custDataLst>
              <p:tags r:id="rId4"/>
            </p:custDataLst>
          </p:nvPr>
        </p:nvSpPr>
        <p:spPr/>
        <p:txBody>
          <a:bodyPr/>
          <a:lstStyle/>
          <a:p>
            <a:fld id="{92DB0D90-6264-4E90-9724-ABC670DBF4FB}" type="slidenum">
              <a:rPr lang="pl-PL" smtClean="0"/>
              <a:pPr/>
              <a:t>‹#›</a:t>
            </a:fld>
            <a:endParaRPr lang="pl-PL" dirty="0"/>
          </a:p>
        </p:txBody>
      </p:sp>
      <p:sp>
        <p:nvSpPr>
          <p:cNvPr id="3" name="Textplatzhalter 5">
            <a:extLst>
              <a:ext uri="{FF2B5EF4-FFF2-40B4-BE49-F238E27FC236}">
                <a16:creationId xmlns:a16="http://schemas.microsoft.com/office/drawing/2014/main" id="{AB9D0DDE-6354-B1E6-55F5-C832BD92E0C8}"/>
              </a:ext>
            </a:extLst>
          </p:cNvPr>
          <p:cNvSpPr>
            <a:spLocks noGrp="1"/>
          </p:cNvSpPr>
          <p:nvPr>
            <p:ph type="body" sz="quarter" idx="13" hasCustomPrompt="1"/>
            <p:custDataLst>
              <p:tags r:id="rId5"/>
            </p:custDataLst>
          </p:nvPr>
        </p:nvSpPr>
        <p:spPr>
          <a:xfrm>
            <a:off x="5489101" y="1086263"/>
            <a:ext cx="6334599"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2467440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 X-imag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8B588A94-756A-3088-6075-D3C321991BBE}"/>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57046E4B-4228-D690-36DF-C4B34519AE63}"/>
              </a:ext>
            </a:extLst>
          </p:cNvPr>
          <p:cNvSpPr>
            <a:spLocks noGrp="1"/>
          </p:cNvSpPr>
          <p:nvPr>
            <p:ph type="pic" sz="quarter" idx="11" hasCustomPrompt="1"/>
            <p:custDataLst>
              <p:tags r:id="rId2"/>
            </p:custDataLst>
          </p:nvPr>
        </p:nvSpPr>
        <p:spPr>
          <a:xfrm>
            <a:off x="5357336" y="0"/>
            <a:ext cx="6834663" cy="6858000"/>
          </a:xfrm>
          <a:custGeom>
            <a:avLst/>
            <a:gdLst>
              <a:gd name="connsiteX0" fmla="*/ 0 w 6834663"/>
              <a:gd name="connsiteY0" fmla="*/ 0 h 6858000"/>
              <a:gd name="connsiteX1" fmla="*/ 6231840 w 6834663"/>
              <a:gd name="connsiteY1" fmla="*/ 0 h 6858000"/>
              <a:gd name="connsiteX2" fmla="*/ 6495154 w 6834663"/>
              <a:gd name="connsiteY2" fmla="*/ 342774 h 6858000"/>
              <a:gd name="connsiteX3" fmla="*/ 6831905 w 6834663"/>
              <a:gd name="connsiteY3" fmla="*/ 781149 h 6858000"/>
              <a:gd name="connsiteX4" fmla="*/ 6834663 w 6834663"/>
              <a:gd name="connsiteY4" fmla="*/ 777561 h 6858000"/>
              <a:gd name="connsiteX5" fmla="*/ 6834663 w 6834663"/>
              <a:gd name="connsiteY5" fmla="*/ 6858000 h 6858000"/>
              <a:gd name="connsiteX6" fmla="*/ 2167761 w 6834663"/>
              <a:gd name="connsiteY6" fmla="*/ 6858000 h 6858000"/>
              <a:gd name="connsiteX7" fmla="*/ 2200974 w 6834663"/>
              <a:gd name="connsiteY7" fmla="*/ 6814710 h 6858000"/>
              <a:gd name="connsiteX8" fmla="*/ 3714693 w 6834663"/>
              <a:gd name="connsiteY8" fmla="*/ 4842285 h 6858000"/>
              <a:gd name="connsiteX9" fmla="*/ 190454 w 6834663"/>
              <a:gd name="connsiteY9" fmla="*/ 248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4663" h="6858000">
                <a:moveTo>
                  <a:pt x="0" y="0"/>
                </a:moveTo>
                <a:lnTo>
                  <a:pt x="6231840" y="0"/>
                </a:lnTo>
                <a:lnTo>
                  <a:pt x="6495154" y="342774"/>
                </a:lnTo>
                <a:cubicBezTo>
                  <a:pt x="6605652" y="486619"/>
                  <a:pt x="6717977" y="632841"/>
                  <a:pt x="6831905" y="781149"/>
                </a:cubicBezTo>
                <a:lnTo>
                  <a:pt x="6834663" y="777561"/>
                </a:lnTo>
                <a:lnTo>
                  <a:pt x="6834663" y="6858000"/>
                </a:lnTo>
                <a:lnTo>
                  <a:pt x="2167761" y="6858000"/>
                </a:lnTo>
                <a:lnTo>
                  <a:pt x="2200974" y="6814710"/>
                </a:lnTo>
                <a:cubicBezTo>
                  <a:pt x="2690215" y="6177074"/>
                  <a:pt x="3199977" y="5512826"/>
                  <a:pt x="3714693" y="4842285"/>
                </a:cubicBezTo>
                <a:cubicBezTo>
                  <a:pt x="2427903" y="3165003"/>
                  <a:pt x="1172074" y="1528325"/>
                  <a:pt x="190454" y="248352"/>
                </a:cubicBezTo>
                <a:close/>
              </a:path>
            </a:pathLst>
          </a:custGeom>
          <a:solidFill>
            <a:schemeClr val="bg2"/>
          </a:solidFill>
        </p:spPr>
        <p:txBody>
          <a:bodyPr wrap="square" tIns="2520000">
            <a:noAutofit/>
          </a:bodyPr>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Textplatzhalter 9">
            <a:extLst>
              <a:ext uri="{FF2B5EF4-FFF2-40B4-BE49-F238E27FC236}">
                <a16:creationId xmlns:a16="http://schemas.microsoft.com/office/drawing/2014/main" id="{4ED4B32C-9E87-7E45-DF8A-2AC697DFFF97}"/>
              </a:ext>
            </a:extLst>
          </p:cNvPr>
          <p:cNvSpPr>
            <a:spLocks noGrp="1"/>
          </p:cNvSpPr>
          <p:nvPr>
            <p:ph type="body" sz="quarter" idx="15"/>
            <p:custDataLst>
              <p:tags r:id="rId3"/>
            </p:custDataLst>
          </p:nvPr>
        </p:nvSpPr>
        <p:spPr>
          <a:xfrm>
            <a:off x="7528861" y="783314"/>
            <a:ext cx="4663138" cy="6074687"/>
          </a:xfrm>
          <a:custGeom>
            <a:avLst/>
            <a:gdLst>
              <a:gd name="connsiteX0" fmla="*/ 4663138 w 4663138"/>
              <a:gd name="connsiteY0" fmla="*/ 0 h 6074687"/>
              <a:gd name="connsiteX1" fmla="*/ 4663138 w 4663138"/>
              <a:gd name="connsiteY1" fmla="*/ 6074687 h 6074687"/>
              <a:gd name="connsiteX2" fmla="*/ 0 w 4663138"/>
              <a:gd name="connsiteY2" fmla="*/ 6074687 h 6074687"/>
              <a:gd name="connsiteX3" fmla="*/ 403363 w 4663138"/>
              <a:gd name="connsiteY3" fmla="*/ 5549148 h 6074687"/>
              <a:gd name="connsiteX4" fmla="*/ 4209826 w 4663138"/>
              <a:gd name="connsiteY4" fmla="*/ 590438 h 607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138" h="6074687">
                <a:moveTo>
                  <a:pt x="4663138" y="0"/>
                </a:moveTo>
                <a:lnTo>
                  <a:pt x="4663138" y="6074687"/>
                </a:lnTo>
                <a:lnTo>
                  <a:pt x="0" y="6074687"/>
                </a:lnTo>
                <a:lnTo>
                  <a:pt x="403363" y="5549148"/>
                </a:lnTo>
                <a:cubicBezTo>
                  <a:pt x="1649367" y="3925768"/>
                  <a:pt x="2999193" y="2167324"/>
                  <a:pt x="4209826" y="590438"/>
                </a:cubicBezTo>
                <a:close/>
              </a:path>
            </a:pathLst>
          </a:custGeom>
          <a:solidFill>
            <a:schemeClr val="tx2">
              <a:alpha val="50000"/>
            </a:schemeClr>
          </a:solidFill>
        </p:spPr>
        <p:txBody>
          <a:bodyPr vert="horz" wrap="square" lIns="0" tIns="0" rIns="0" bIns="0" rtlCol="0">
            <a:noAutofit/>
          </a:bodyPr>
          <a:lstStyle>
            <a:lvl1pPr>
              <a:defRPr lang="es-CL" dirty="0"/>
            </a:lvl1pPr>
          </a:lstStyle>
          <a:p>
            <a:pPr lvl="0"/>
            <a:r>
              <a:rPr lang="de-DE"/>
              <a:t>Mastertextformat bearbeiten</a:t>
            </a:r>
          </a:p>
        </p:txBody>
      </p:sp>
      <p:sp>
        <p:nvSpPr>
          <p:cNvPr id="5" name="Rechteck 4">
            <a:extLst>
              <a:ext uri="{FF2B5EF4-FFF2-40B4-BE49-F238E27FC236}">
                <a16:creationId xmlns:a16="http://schemas.microsoft.com/office/drawing/2014/main" id="{58F51B76-DBCC-B228-FB04-AB0F148BBE4D}"/>
              </a:ext>
            </a:extLst>
          </p:cNvPr>
          <p:cNvSpPr>
            <a:spLocks/>
          </p:cNvSpPr>
          <p:nvPr userDrawn="1">
            <p:custDataLst>
              <p:tags r:id="rId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8" name="Textplatzhalter 5">
            <a:extLst>
              <a:ext uri="{FF2B5EF4-FFF2-40B4-BE49-F238E27FC236}">
                <a16:creationId xmlns:a16="http://schemas.microsoft.com/office/drawing/2014/main" id="{1C56628C-AFA9-69E6-B4BE-FF4AEDAD8A8C}"/>
              </a:ext>
            </a:extLst>
          </p:cNvPr>
          <p:cNvSpPr>
            <a:spLocks noGrp="1"/>
          </p:cNvSpPr>
          <p:nvPr>
            <p:ph type="body" sz="quarter" idx="14" hasCustomPrompt="1"/>
            <p:custDataLst>
              <p:tags r:id="rId5"/>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normalizeH="0"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472044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 Char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Thank you</a:t>
            </a:r>
          </a:p>
          <a:p>
            <a:pPr algn="ctr"/>
            <a:r>
              <a:rPr lang="pl-PL" sz="12000">
                <a:solidFill>
                  <a:schemeClr val="bg1"/>
                </a:solidFill>
              </a:rPr>
              <a:t>Welcome</a:t>
            </a:r>
            <a:endParaRPr lang="pl-PL" sz="12000" dirty="0">
              <a:solidFill>
                <a:schemeClr val="bg1"/>
              </a:solidFill>
            </a:endParaRPr>
          </a:p>
        </p:txBody>
      </p:sp>
    </p:spTree>
    <p:extLst>
      <p:ext uri="{BB962C8B-B14F-4D97-AF65-F5344CB8AC3E}">
        <p14:creationId xmlns:p14="http://schemas.microsoft.com/office/powerpoint/2010/main" val="23980065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3">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B538DFD6-CB5C-6822-2E93-F67F315A9D3D}"/>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Thank you</a:t>
            </a:r>
            <a:endParaRPr lang="pl-PL" sz="10000" dirty="0"/>
          </a:p>
        </p:txBody>
      </p:sp>
    </p:spTree>
    <p:extLst>
      <p:ext uri="{BB962C8B-B14F-4D97-AF65-F5344CB8AC3E}">
        <p14:creationId xmlns:p14="http://schemas.microsoft.com/office/powerpoint/2010/main" val="358303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999676" y="1874099"/>
            <a:ext cx="0" cy="691694"/>
          </a:xfrm>
          <a:prstGeom prst="rect">
            <a:avLst/>
          </a:prstGeom>
          <a:ln w="12700">
            <a:solidFill>
              <a:schemeClr val="tx1"/>
            </a:solidFill>
          </a:ln>
        </p:spPr>
        <p:txBody>
          <a:bodyPr wrap="none" lIns="0" tIns="0" rIns="0" bIns="25200" anchor="ctr">
            <a:noAutofit/>
          </a:bodyPr>
          <a:lstStyle>
            <a:lvl1pPr marL="0" indent="0" algn="r">
              <a:lnSpc>
                <a:spcPct val="100000"/>
              </a:lnSpc>
              <a:spcBef>
                <a:spcPts val="0"/>
              </a:spcBef>
              <a:buFont typeface="Arial" panose="020B0604020202020204" pitchFamily="34" charset="0"/>
              <a:buNone/>
              <a:defRPr sz="75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12" name="Textplatzhalter 11">
            <a:extLst>
              <a:ext uri="{FF2B5EF4-FFF2-40B4-BE49-F238E27FC236}">
                <a16:creationId xmlns:a16="http://schemas.microsoft.com/office/drawing/2014/main" id="{8C488003-CE45-2EAA-62F7-703B990983A1}"/>
              </a:ext>
            </a:extLst>
          </p:cNvPr>
          <p:cNvSpPr>
            <a:spLocks noGrp="1"/>
          </p:cNvSpPr>
          <p:nvPr>
            <p:ph type="body" sz="quarter" idx="15" hasCustomPrompt="1"/>
            <p:custDataLst>
              <p:tags r:id="rId3"/>
            </p:custDataLst>
          </p:nvPr>
        </p:nvSpPr>
        <p:spPr>
          <a:xfrm>
            <a:off x="7640780" y="1874099"/>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6" name="Textplatzhalter 15">
            <a:extLst>
              <a:ext uri="{FF2B5EF4-FFF2-40B4-BE49-F238E27FC236}">
                <a16:creationId xmlns:a16="http://schemas.microsoft.com/office/drawing/2014/main" id="{7DC518CE-B095-B87F-549B-801A366F15AA}"/>
              </a:ext>
            </a:extLst>
          </p:cNvPr>
          <p:cNvSpPr>
            <a:spLocks noGrp="1"/>
          </p:cNvSpPr>
          <p:nvPr>
            <p:ph type="body" sz="quarter" idx="19" hasCustomPrompt="1"/>
            <p:custDataLst>
              <p:tags r:id="rId4"/>
            </p:custDataLst>
          </p:nvPr>
        </p:nvSpPr>
        <p:spPr>
          <a:xfrm>
            <a:off x="1999676"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8" name="Textplatzhalter 17">
            <a:extLst>
              <a:ext uri="{FF2B5EF4-FFF2-40B4-BE49-F238E27FC236}">
                <a16:creationId xmlns:a16="http://schemas.microsoft.com/office/drawing/2014/main" id="{D695D963-BBAB-B8F7-2748-9853FFC81699}"/>
              </a:ext>
            </a:extLst>
          </p:cNvPr>
          <p:cNvSpPr>
            <a:spLocks noGrp="1"/>
          </p:cNvSpPr>
          <p:nvPr>
            <p:ph type="body" sz="quarter" idx="21" hasCustomPrompt="1"/>
            <p:custDataLst>
              <p:tags r:id="rId5"/>
            </p:custDataLst>
          </p:nvPr>
        </p:nvSpPr>
        <p:spPr>
          <a:xfrm>
            <a:off x="7640780"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05</a:t>
            </a:r>
            <a:endParaRPr lang="pl-PL" dirty="0"/>
          </a:p>
        </p:txBody>
      </p:sp>
      <p:sp>
        <p:nvSpPr>
          <p:cNvPr id="22" name="Textplatzhalter 21">
            <a:extLst>
              <a:ext uri="{FF2B5EF4-FFF2-40B4-BE49-F238E27FC236}">
                <a16:creationId xmlns:a16="http://schemas.microsoft.com/office/drawing/2014/main" id="{DE8125E5-DF43-EDF6-850D-48A75028AD08}"/>
              </a:ext>
            </a:extLst>
          </p:cNvPr>
          <p:cNvSpPr>
            <a:spLocks noGrp="1"/>
          </p:cNvSpPr>
          <p:nvPr>
            <p:ph type="body" sz="quarter" idx="25" hasCustomPrompt="1"/>
            <p:custDataLst>
              <p:tags r:id="rId6"/>
            </p:custDataLst>
          </p:nvPr>
        </p:nvSpPr>
        <p:spPr>
          <a:xfrm>
            <a:off x="1999676" y="5115831"/>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24" name="Textplatzhalter 23">
            <a:extLst>
              <a:ext uri="{FF2B5EF4-FFF2-40B4-BE49-F238E27FC236}">
                <a16:creationId xmlns:a16="http://schemas.microsoft.com/office/drawing/2014/main" id="{F53124D2-8D37-CBBB-5F9C-6ADCD612BC02}"/>
              </a:ext>
            </a:extLst>
          </p:cNvPr>
          <p:cNvSpPr>
            <a:spLocks noGrp="1"/>
          </p:cNvSpPr>
          <p:nvPr>
            <p:ph type="body" sz="quarter" idx="27" hasCustomPrompt="1"/>
            <p:custDataLst>
              <p:tags r:id="rId7"/>
            </p:custDataLst>
          </p:nvPr>
        </p:nvSpPr>
        <p:spPr>
          <a:xfrm>
            <a:off x="7640780" y="5115830"/>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06</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8"/>
            </p:custDataLst>
          </p:nvPr>
        </p:nvSpPr>
        <p:spPr>
          <a:xfrm>
            <a:off x="1999675"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7" name="Textplatzhalter 6">
            <a:extLst>
              <a:ext uri="{FF2B5EF4-FFF2-40B4-BE49-F238E27FC236}">
                <a16:creationId xmlns:a16="http://schemas.microsoft.com/office/drawing/2014/main" id="{30357EFF-90CA-E1D7-BA33-48A9A566F2F2}"/>
              </a:ext>
            </a:extLst>
          </p:cNvPr>
          <p:cNvSpPr>
            <a:spLocks noGrp="1"/>
          </p:cNvSpPr>
          <p:nvPr>
            <p:ph type="body" sz="quarter" idx="34" hasCustomPrompt="1"/>
            <p:custDataLst>
              <p:tags r:id="rId9"/>
            </p:custDataLst>
          </p:nvPr>
        </p:nvSpPr>
        <p:spPr>
          <a:xfrm>
            <a:off x="1999676"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9" name="Textplatzhalter 6">
            <a:extLst>
              <a:ext uri="{FF2B5EF4-FFF2-40B4-BE49-F238E27FC236}">
                <a16:creationId xmlns:a16="http://schemas.microsoft.com/office/drawing/2014/main" id="{B8495873-12FA-19EE-6EF0-60CD546FEF81}"/>
              </a:ext>
            </a:extLst>
          </p:cNvPr>
          <p:cNvSpPr>
            <a:spLocks noGrp="1"/>
          </p:cNvSpPr>
          <p:nvPr>
            <p:ph type="body" sz="quarter" idx="35" hasCustomPrompt="1"/>
            <p:custDataLst>
              <p:tags r:id="rId10"/>
            </p:custDataLst>
          </p:nvPr>
        </p:nvSpPr>
        <p:spPr>
          <a:xfrm>
            <a:off x="1999676"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10" name="Textplatzhalter 6">
            <a:extLst>
              <a:ext uri="{FF2B5EF4-FFF2-40B4-BE49-F238E27FC236}">
                <a16:creationId xmlns:a16="http://schemas.microsoft.com/office/drawing/2014/main" id="{89B84C54-B00C-472C-AD94-5A5952ADC9B6}"/>
              </a:ext>
            </a:extLst>
          </p:cNvPr>
          <p:cNvSpPr>
            <a:spLocks noGrp="1"/>
          </p:cNvSpPr>
          <p:nvPr>
            <p:ph type="body" sz="quarter" idx="36" hasCustomPrompt="1"/>
            <p:custDataLst>
              <p:tags r:id="rId11"/>
            </p:custDataLst>
          </p:nvPr>
        </p:nvSpPr>
        <p:spPr>
          <a:xfrm>
            <a:off x="7640780"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28" name="Textplatzhalter 6">
            <a:extLst>
              <a:ext uri="{FF2B5EF4-FFF2-40B4-BE49-F238E27FC236}">
                <a16:creationId xmlns:a16="http://schemas.microsoft.com/office/drawing/2014/main" id="{FF47FC94-EA60-66FB-5BA2-3D2C15C95158}"/>
              </a:ext>
            </a:extLst>
          </p:cNvPr>
          <p:cNvSpPr>
            <a:spLocks noGrp="1"/>
          </p:cNvSpPr>
          <p:nvPr>
            <p:ph type="body" sz="quarter" idx="37" hasCustomPrompt="1"/>
            <p:custDataLst>
              <p:tags r:id="rId12"/>
            </p:custDataLst>
          </p:nvPr>
        </p:nvSpPr>
        <p:spPr>
          <a:xfrm>
            <a:off x="7640780"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1" name="Textplatzhalter 6">
            <a:extLst>
              <a:ext uri="{FF2B5EF4-FFF2-40B4-BE49-F238E27FC236}">
                <a16:creationId xmlns:a16="http://schemas.microsoft.com/office/drawing/2014/main" id="{BF567C26-0943-FEEA-4B91-4C8BE0C70A25}"/>
              </a:ext>
            </a:extLst>
          </p:cNvPr>
          <p:cNvSpPr>
            <a:spLocks noGrp="1"/>
          </p:cNvSpPr>
          <p:nvPr>
            <p:ph type="body" sz="quarter" idx="38" hasCustomPrompt="1"/>
            <p:custDataLst>
              <p:tags r:id="rId13"/>
            </p:custDataLst>
          </p:nvPr>
        </p:nvSpPr>
        <p:spPr>
          <a:xfrm>
            <a:off x="7640780"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14"/>
            </p:custDataLst>
          </p:nvPr>
        </p:nvSpPr>
        <p:spPr/>
        <p:txBody>
          <a:bodyPr/>
          <a:lstStyle/>
          <a:p>
            <a:r>
              <a:rPr lang="pl-PL"/>
              <a:t>00.00.2023</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15"/>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1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8670860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Wellcom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CE3285B1-E7E6-3C0A-E13F-B5565B2F1E84}"/>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Welcome</a:t>
            </a:r>
            <a:endParaRPr lang="pl-PL" sz="10000" dirty="0"/>
          </a:p>
        </p:txBody>
      </p:sp>
    </p:spTree>
    <p:extLst>
      <p:ext uri="{BB962C8B-B14F-4D97-AF65-F5344CB8AC3E}">
        <p14:creationId xmlns:p14="http://schemas.microsoft.com/office/powerpoint/2010/main" val="1630392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of Slide master">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End of Slide master</a:t>
            </a:r>
            <a:endParaRPr lang="pl-PL" sz="12000" dirty="0">
              <a:solidFill>
                <a:schemeClr val="bg1"/>
              </a:solidFill>
            </a:endParaRPr>
          </a:p>
        </p:txBody>
      </p:sp>
    </p:spTree>
    <p:extLst>
      <p:ext uri="{BB962C8B-B14F-4D97-AF65-F5344CB8AC3E}">
        <p14:creationId xmlns:p14="http://schemas.microsoft.com/office/powerpoint/2010/main" val="8462531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87FD18D-8996-69AD-CF39-1C7BB1707FE1}"/>
              </a:ext>
            </a:extLst>
          </p:cNvPr>
          <p:cNvSpPr/>
          <p:nvPr userDrawn="1">
            <p:custDataLst>
              <p:tags r:id="rId1"/>
            </p:custDataLst>
          </p:nvPr>
        </p:nvSpPr>
        <p:spPr>
          <a:xfrm>
            <a:off x="529262"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pic>
        <p:nvPicPr>
          <p:cNvPr id="13" name="Grafik 12">
            <a:extLst>
              <a:ext uri="{FF2B5EF4-FFF2-40B4-BE49-F238E27FC236}">
                <a16:creationId xmlns:a16="http://schemas.microsoft.com/office/drawing/2014/main" id="{D52FA78E-E528-4CE1-A9D1-29B68C4123A7}"/>
              </a:ext>
            </a:extLst>
          </p:cNvPr>
          <p:cNvPicPr>
            <a:picLocks noChangeAspect="1"/>
          </p:cNvPicPr>
          <p:nvPr userDrawn="1"/>
        </p:nvPicPr>
        <p:blipFill>
          <a:blip r:embed="rId5"/>
          <a:stretch>
            <a:fillRect/>
          </a:stretch>
        </p:blipFill>
        <p:spPr>
          <a:xfrm>
            <a:off x="896340" y="448674"/>
            <a:ext cx="2460376" cy="727764"/>
          </a:xfrm>
          <a:prstGeom prst="rect">
            <a:avLst/>
          </a:prstGeom>
        </p:spPr>
      </p:pic>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Text Placeholder 12">
            <a:extLst>
              <a:ext uri="{FF2B5EF4-FFF2-40B4-BE49-F238E27FC236}">
                <a16:creationId xmlns:a16="http://schemas.microsoft.com/office/drawing/2014/main" id="{388FDC1D-98C3-A793-A32D-1FBEBA6D4069}"/>
              </a:ext>
            </a:extLst>
          </p:cNvPr>
          <p:cNvSpPr>
            <a:spLocks noGrp="1"/>
          </p:cNvSpPr>
          <p:nvPr>
            <p:ph type="body" sz="quarter" idx="10" hasCustomPrompt="1"/>
            <p:custDataLst>
              <p:tags r:id="rId3"/>
            </p:custDataLst>
          </p:nvPr>
        </p:nvSpPr>
        <p:spPr>
          <a:xfrm>
            <a:off x="900000" y="3599246"/>
            <a:ext cx="3798107" cy="2534854"/>
          </a:xfrm>
        </p:spPr>
        <p:txBody>
          <a:bodyPr anchor="t">
            <a:noAutofit/>
          </a:bodyPr>
          <a:lstStyle>
            <a:lvl1pPr algn="l">
              <a:lnSpc>
                <a:spcPct val="100000"/>
              </a:lnSpc>
              <a:spcAft>
                <a:spcPts val="300"/>
              </a:spcAft>
              <a:defRPr sz="1200" b="0">
                <a:solidFill>
                  <a:schemeClr val="tx1"/>
                </a:solidFill>
              </a:defRPr>
            </a:lvl1pPr>
            <a:lvl2pPr marL="0" indent="0">
              <a:lnSpc>
                <a:spcPct val="100000"/>
              </a:lnSpc>
              <a:spcAft>
                <a:spcPts val="300"/>
              </a:spcAft>
              <a:buFont typeface="Arial" panose="020B0604020202020204" pitchFamily="34" charset="0"/>
              <a:buNone/>
              <a:defRPr sz="1200" b="0">
                <a:solidFill>
                  <a:schemeClr val="tx1"/>
                </a:solidFill>
              </a:defRPr>
            </a:lvl2pPr>
            <a:lvl3pPr marL="0" indent="0">
              <a:lnSpc>
                <a:spcPct val="100000"/>
              </a:lnSpc>
              <a:buNone/>
              <a:defRPr sz="1200" b="0">
                <a:solidFill>
                  <a:schemeClr val="tx1"/>
                </a:solidFill>
              </a:defRPr>
            </a:lvl3pPr>
            <a:lvl4pPr marL="0" indent="0">
              <a:lnSpc>
                <a:spcPct val="100000"/>
              </a:lnSpc>
              <a:buNone/>
              <a:defRPr sz="1200" b="0">
                <a:solidFill>
                  <a:schemeClr val="tx1"/>
                </a:solidFill>
              </a:defRPr>
            </a:lvl4pPr>
            <a:lvl5pPr>
              <a:lnSpc>
                <a:spcPct val="100000"/>
              </a:lnSpc>
              <a:defRPr sz="1200" b="0">
                <a:solidFill>
                  <a:schemeClr val="tx1"/>
                </a:solidFill>
              </a:defRPr>
            </a:lvl5pPr>
            <a:lvl6pPr>
              <a:lnSpc>
                <a:spcPct val="100000"/>
              </a:lnSpc>
              <a:defRPr sz="1200" b="0">
                <a:solidFill>
                  <a:schemeClr val="tx1"/>
                </a:solidFill>
              </a:defRPr>
            </a:lvl6pPr>
            <a:lvl7pPr marL="0" indent="0">
              <a:lnSpc>
                <a:spcPct val="100000"/>
              </a:lnSpc>
              <a:buNone/>
              <a:defRPr sz="1200" b="0">
                <a:solidFill>
                  <a:schemeClr val="tx1"/>
                </a:solidFill>
              </a:defRPr>
            </a:lvl7pPr>
            <a:lvl8pPr marL="0" indent="0">
              <a:lnSpc>
                <a:spcPct val="100000"/>
              </a:lnSpc>
              <a:buNone/>
              <a:defRPr sz="1200" b="0">
                <a:solidFill>
                  <a:schemeClr val="tx1"/>
                </a:solidFill>
              </a:defRPr>
            </a:lvl8pPr>
            <a:lvl9pPr>
              <a:lnSpc>
                <a:spcPct val="100000"/>
              </a:lnSpc>
              <a:defRPr sz="1200" b="0">
                <a:solidFill>
                  <a:schemeClr val="tx1"/>
                </a:solidFill>
              </a:defRPr>
            </a:lvl9pPr>
          </a:lstStyle>
          <a:p>
            <a:r>
              <a:rPr lang="pl-PL" dirty="0"/>
              <a:t>Funda</a:t>
            </a:r>
            <a:r>
              <a:rPr lang="de-DE" dirty="0" err="1"/>
              <a:t>cja</a:t>
            </a:r>
            <a:r>
              <a:rPr lang="pl-PL" dirty="0"/>
              <a:t> </a:t>
            </a:r>
            <a:r>
              <a:rPr lang="pl-PL" b="1" dirty="0">
                <a:solidFill>
                  <a:schemeClr val="accent1"/>
                </a:solidFill>
              </a:rPr>
              <a:t>DKMS</a:t>
            </a:r>
            <a:endParaRPr lang="pl-PL" dirty="0"/>
          </a:p>
          <a:p>
            <a:r>
              <a:rPr lang="pl-PL" dirty="0"/>
              <a:t>ul. Altowa 6/9</a:t>
            </a:r>
          </a:p>
          <a:p>
            <a:r>
              <a:rPr lang="pl-PL" dirty="0"/>
              <a:t>02-386 Warszawa</a:t>
            </a:r>
          </a:p>
          <a:p>
            <a:r>
              <a:rPr lang="pl-PL" dirty="0"/>
              <a:t>Polska</a:t>
            </a:r>
          </a:p>
          <a:p>
            <a:r>
              <a:rPr lang="pl-PL" dirty="0"/>
              <a:t>T +48 22 882 94 00 </a:t>
            </a:r>
            <a:br>
              <a:rPr lang="pl-PL" dirty="0"/>
            </a:br>
            <a:r>
              <a:rPr lang="pl-PL" dirty="0"/>
              <a:t>F +48 22 882 94 02 </a:t>
            </a:r>
          </a:p>
          <a:p>
            <a:r>
              <a:rPr lang="de-DE" dirty="0"/>
              <a:t>kontakt</a:t>
            </a:r>
            <a:r>
              <a:rPr lang="pl-PL" dirty="0"/>
              <a:t>@dkms.pl</a:t>
            </a:r>
            <a:endParaRPr lang="de-DE" dirty="0"/>
          </a:p>
          <a:p>
            <a:pPr lvl="1"/>
            <a:endParaRPr lang="pl-PL" dirty="0"/>
          </a:p>
          <a:p>
            <a:pPr lvl="1"/>
            <a:r>
              <a:rPr lang="pl-PL" dirty="0" err="1"/>
              <a:t>dkms</a:t>
            </a:r>
            <a:r>
              <a:rPr lang="pl-PL" dirty="0"/>
              <a:t>.</a:t>
            </a:r>
            <a:r>
              <a:rPr lang="de-DE" dirty="0"/>
              <a:t>p</a:t>
            </a:r>
            <a:r>
              <a:rPr lang="pl-PL" dirty="0"/>
              <a:t>l</a:t>
            </a:r>
          </a:p>
          <a:p>
            <a:pPr lvl="1"/>
            <a:br>
              <a:rPr lang="pl-PL" dirty="0"/>
            </a:br>
            <a:r>
              <a:rPr lang="pl-PL" dirty="0"/>
              <a:t>© DKMS 2023</a:t>
            </a:r>
          </a:p>
        </p:txBody>
      </p:sp>
    </p:spTree>
    <p:extLst>
      <p:ext uri="{BB962C8B-B14F-4D97-AF65-F5344CB8AC3E}">
        <p14:creationId xmlns:p14="http://schemas.microsoft.com/office/powerpoint/2010/main" val="407997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a:xfrm>
            <a:off x="962024" y="684000"/>
            <a:ext cx="9820275" cy="758396"/>
          </a:xfrm>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651441" y="1830699"/>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3"/>
            </p:custDataLst>
          </p:nvPr>
        </p:nvSpPr>
        <p:spPr>
          <a:xfrm>
            <a:off x="1651441" y="1704699"/>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4"/>
            </p:custDataLst>
          </p:nvPr>
        </p:nvSpPr>
        <p:spPr/>
        <p:txBody>
          <a:bodyPr/>
          <a:lstStyle/>
          <a:p>
            <a:r>
              <a:rPr lang="pl-PL"/>
              <a:t>00.00.2023</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5"/>
            </p:custDataLst>
          </p:nvPr>
        </p:nvSpPr>
        <p:spPr/>
        <p:txBody>
          <a:bodyPr/>
          <a:lstStyle/>
          <a:p>
            <a:r>
              <a:rPr lang="pl-PL" dirty="0"/>
              <a:t>Presentation </a:t>
            </a:r>
            <a:r>
              <a:rPr lang="pl-PL" dirty="0" err="1"/>
              <a:t>Title</a:t>
            </a:r>
            <a:r>
              <a:rPr lang="pl-PL" dirty="0"/>
              <a:t> | Classification: C2 – </a:t>
            </a:r>
            <a:r>
              <a:rPr lang="pl-PL" dirty="0" err="1"/>
              <a:t>Sensitive</a:t>
            </a:r>
            <a:r>
              <a:rPr lang="pl-PL" dirty="0"/>
              <a:t> | </a:t>
            </a:r>
            <a:r>
              <a:rPr lang="pl-PL" dirty="0" err="1"/>
              <a:t>Name</a:t>
            </a:r>
            <a:r>
              <a:rPr lang="pl-PL" dirty="0"/>
              <a:t> </a:t>
            </a:r>
            <a:r>
              <a:rPr lang="pl-PL" dirty="0" err="1"/>
              <a:t>Surname</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6"/>
            </p:custDataLst>
          </p:nvPr>
        </p:nvSpPr>
        <p:spPr/>
        <p:txBody>
          <a:bodyPr/>
          <a:lstStyle/>
          <a:p>
            <a:fld id="{92DB0D90-6264-4E90-9724-ABC670DBF4FB}" type="slidenum">
              <a:rPr lang="pl-PL" smtClean="0"/>
              <a:pPr/>
              <a:t>‹#›</a:t>
            </a:fld>
            <a:endParaRPr lang="pl-PL" dirty="0"/>
          </a:p>
        </p:txBody>
      </p:sp>
      <p:sp>
        <p:nvSpPr>
          <p:cNvPr id="6" name="Textplatzhalter 10">
            <a:extLst>
              <a:ext uri="{FF2B5EF4-FFF2-40B4-BE49-F238E27FC236}">
                <a16:creationId xmlns:a16="http://schemas.microsoft.com/office/drawing/2014/main" id="{5397AEE5-D688-CFFA-C9CA-65B42041E5F3}"/>
              </a:ext>
            </a:extLst>
          </p:cNvPr>
          <p:cNvSpPr>
            <a:spLocks noGrp="1"/>
          </p:cNvSpPr>
          <p:nvPr>
            <p:ph type="body" sz="quarter" idx="45" hasCustomPrompt="1"/>
            <p:custDataLst>
              <p:tags r:id="rId7"/>
            </p:custDataLst>
          </p:nvPr>
        </p:nvSpPr>
        <p:spPr>
          <a:xfrm>
            <a:off x="1651441" y="2816968"/>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0" name="Textplatzhalter 6">
            <a:extLst>
              <a:ext uri="{FF2B5EF4-FFF2-40B4-BE49-F238E27FC236}">
                <a16:creationId xmlns:a16="http://schemas.microsoft.com/office/drawing/2014/main" id="{014F6DB2-08EC-1B27-A868-912C245B3D57}"/>
              </a:ext>
            </a:extLst>
          </p:cNvPr>
          <p:cNvSpPr>
            <a:spLocks noGrp="1"/>
          </p:cNvSpPr>
          <p:nvPr>
            <p:ph type="body" sz="quarter" idx="46" hasCustomPrompt="1"/>
            <p:custDataLst>
              <p:tags r:id="rId8"/>
            </p:custDataLst>
          </p:nvPr>
        </p:nvSpPr>
        <p:spPr>
          <a:xfrm>
            <a:off x="1651441" y="2690968"/>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2" name="Textplatzhalter 10">
            <a:extLst>
              <a:ext uri="{FF2B5EF4-FFF2-40B4-BE49-F238E27FC236}">
                <a16:creationId xmlns:a16="http://schemas.microsoft.com/office/drawing/2014/main" id="{F0FFE843-D148-A681-8D9E-305FF941EABD}"/>
              </a:ext>
            </a:extLst>
          </p:cNvPr>
          <p:cNvSpPr>
            <a:spLocks noGrp="1"/>
          </p:cNvSpPr>
          <p:nvPr>
            <p:ph type="body" sz="quarter" idx="47" hasCustomPrompt="1"/>
            <p:custDataLst>
              <p:tags r:id="rId9"/>
            </p:custDataLst>
          </p:nvPr>
        </p:nvSpPr>
        <p:spPr>
          <a:xfrm>
            <a:off x="1651441" y="3803237"/>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14" name="Textplatzhalter 6">
            <a:extLst>
              <a:ext uri="{FF2B5EF4-FFF2-40B4-BE49-F238E27FC236}">
                <a16:creationId xmlns:a16="http://schemas.microsoft.com/office/drawing/2014/main" id="{87B7FB0D-FB7B-D8AB-37D2-9DB3DDA35730}"/>
              </a:ext>
            </a:extLst>
          </p:cNvPr>
          <p:cNvSpPr>
            <a:spLocks noGrp="1"/>
          </p:cNvSpPr>
          <p:nvPr>
            <p:ph type="body" sz="quarter" idx="48" hasCustomPrompt="1"/>
            <p:custDataLst>
              <p:tags r:id="rId10"/>
            </p:custDataLst>
          </p:nvPr>
        </p:nvSpPr>
        <p:spPr>
          <a:xfrm>
            <a:off x="1651441" y="3677237"/>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7" name="Textplatzhalter 10">
            <a:extLst>
              <a:ext uri="{FF2B5EF4-FFF2-40B4-BE49-F238E27FC236}">
                <a16:creationId xmlns:a16="http://schemas.microsoft.com/office/drawing/2014/main" id="{046B28AD-163E-857C-078E-9F84F7AD769D}"/>
              </a:ext>
            </a:extLst>
          </p:cNvPr>
          <p:cNvSpPr>
            <a:spLocks noGrp="1"/>
          </p:cNvSpPr>
          <p:nvPr>
            <p:ph type="body" sz="quarter" idx="49" hasCustomPrompt="1"/>
            <p:custDataLst>
              <p:tags r:id="rId11"/>
            </p:custDataLst>
          </p:nvPr>
        </p:nvSpPr>
        <p:spPr>
          <a:xfrm>
            <a:off x="1651441" y="4789506"/>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8" name="Textplatzhalter 6">
            <a:extLst>
              <a:ext uri="{FF2B5EF4-FFF2-40B4-BE49-F238E27FC236}">
                <a16:creationId xmlns:a16="http://schemas.microsoft.com/office/drawing/2014/main" id="{53C2CCEB-07CD-5601-7A79-C4CE830CA7D9}"/>
              </a:ext>
            </a:extLst>
          </p:cNvPr>
          <p:cNvSpPr>
            <a:spLocks noGrp="1"/>
          </p:cNvSpPr>
          <p:nvPr>
            <p:ph type="body" sz="quarter" idx="50" hasCustomPrompt="1"/>
            <p:custDataLst>
              <p:tags r:id="rId12"/>
            </p:custDataLst>
          </p:nvPr>
        </p:nvSpPr>
        <p:spPr>
          <a:xfrm>
            <a:off x="1651441" y="4663506"/>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Tree>
    <p:extLst>
      <p:ext uri="{BB962C8B-B14F-4D97-AF65-F5344CB8AC3E}">
        <p14:creationId xmlns:p14="http://schemas.microsoft.com/office/powerpoint/2010/main" val="82495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Chapter layouts</a:t>
            </a:r>
            <a:endParaRPr lang="pl-PL" sz="12000" dirty="0">
              <a:solidFill>
                <a:schemeClr val="bg1"/>
              </a:solidFill>
            </a:endParaRPr>
          </a:p>
        </p:txBody>
      </p:sp>
    </p:spTree>
    <p:extLst>
      <p:ext uri="{BB962C8B-B14F-4D97-AF65-F5344CB8AC3E}">
        <p14:creationId xmlns:p14="http://schemas.microsoft.com/office/powerpoint/2010/main" val="32938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1">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B2EFA5-64D8-8F50-F9DD-2145A084BA6D}"/>
              </a:ext>
            </a:extLst>
          </p:cNvPr>
          <p:cNvSpPr/>
          <p:nvPr userDrawn="1">
            <p:custDataLst>
              <p:tags r:id="rId1"/>
            </p:custDataLst>
          </p:nvPr>
        </p:nvSpPr>
        <p:spPr>
          <a:xfrm>
            <a:off x="4828031" y="0"/>
            <a:ext cx="7363969"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8" name="Freihandform: Form 17">
            <a:extLst>
              <a:ext uri="{FF2B5EF4-FFF2-40B4-BE49-F238E27FC236}">
                <a16:creationId xmlns:a16="http://schemas.microsoft.com/office/drawing/2014/main" id="{5152A634-EA19-A234-C16C-B0D8C7EEBD0E}"/>
              </a:ext>
            </a:extLst>
          </p:cNvPr>
          <p:cNvSpPr/>
          <p:nvPr userDrawn="1">
            <p:custDataLst>
              <p:tags r:id="rId2"/>
            </p:custDataLst>
          </p:nvPr>
        </p:nvSpPr>
        <p:spPr>
          <a:xfrm>
            <a:off x="540000" y="0"/>
            <a:ext cx="11652000" cy="6858000"/>
          </a:xfrm>
          <a:custGeom>
            <a:avLst/>
            <a:gdLst>
              <a:gd name="connsiteX0" fmla="*/ 9177445 w 11652000"/>
              <a:gd name="connsiteY0" fmla="*/ 6273532 h 6858000"/>
              <a:gd name="connsiteX1" fmla="*/ 9413637 w 11652000"/>
              <a:gd name="connsiteY1" fmla="*/ 6581099 h 6858000"/>
              <a:gd name="connsiteX2" fmla="*/ 9626307 w 11652000"/>
              <a:gd name="connsiteY2" fmla="*/ 6858000 h 6858000"/>
              <a:gd name="connsiteX3" fmla="*/ 8728767 w 11652000"/>
              <a:gd name="connsiteY3" fmla="*/ 6858000 h 6858000"/>
              <a:gd name="connsiteX4" fmla="*/ 8941354 w 11652000"/>
              <a:gd name="connsiteY4" fmla="*/ 6581099 h 6858000"/>
              <a:gd name="connsiteX5" fmla="*/ 9177445 w 11652000"/>
              <a:gd name="connsiteY5" fmla="*/ 6273532 h 6858000"/>
              <a:gd name="connsiteX6" fmla="*/ 11652000 w 11652000"/>
              <a:gd name="connsiteY6" fmla="*/ 3050339 h 6858000"/>
              <a:gd name="connsiteX7" fmla="*/ 11652000 w 11652000"/>
              <a:gd name="connsiteY7" fmla="*/ 3802395 h 6858000"/>
              <a:gd name="connsiteX8" fmla="*/ 11363446 w 11652000"/>
              <a:gd name="connsiteY8" fmla="*/ 3426453 h 6858000"/>
              <a:gd name="connsiteX9" fmla="*/ 8732469 w 11652000"/>
              <a:gd name="connsiteY9" fmla="*/ 0 h 6858000"/>
              <a:gd name="connsiteX10" fmla="*/ 9622603 w 11652000"/>
              <a:gd name="connsiteY10" fmla="*/ 0 h 6858000"/>
              <a:gd name="connsiteX11" fmla="*/ 9413637 w 11652000"/>
              <a:gd name="connsiteY11" fmla="*/ 271921 h 6858000"/>
              <a:gd name="connsiteX12" fmla="*/ 9177445 w 11652000"/>
              <a:gd name="connsiteY12" fmla="*/ 579259 h 6858000"/>
              <a:gd name="connsiteX13" fmla="*/ 8941354 w 11652000"/>
              <a:gd name="connsiteY13" fmla="*/ 271921 h 6858000"/>
              <a:gd name="connsiteX14" fmla="*/ 0 w 11652000"/>
              <a:gd name="connsiteY14" fmla="*/ 0 h 6858000"/>
              <a:gd name="connsiteX15" fmla="*/ 4363472 w 11652000"/>
              <a:gd name="connsiteY15" fmla="*/ 0 h 6858000"/>
              <a:gd name="connsiteX16" fmla="*/ 4386207 w 11652000"/>
              <a:gd name="connsiteY16" fmla="*/ 29649 h 6858000"/>
              <a:gd name="connsiteX17" fmla="*/ 6992019 w 11652000"/>
              <a:gd name="connsiteY17" fmla="*/ 3426453 h 6858000"/>
              <a:gd name="connsiteX18" fmla="*/ 4386207 w 11652000"/>
              <a:gd name="connsiteY18" fmla="*/ 6823041 h 6858000"/>
              <a:gd name="connsiteX19" fmla="*/ 4359404 w 11652000"/>
              <a:gd name="connsiteY19" fmla="*/ 6858000 h 6858000"/>
              <a:gd name="connsiteX20" fmla="*/ 0 w 11652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52000" h="6858000">
                <a:moveTo>
                  <a:pt x="9177445" y="6273532"/>
                </a:moveTo>
                <a:cubicBezTo>
                  <a:pt x="9257354" y="6377595"/>
                  <a:pt x="9336136" y="6480185"/>
                  <a:pt x="9413637" y="6581099"/>
                </a:cubicBezTo>
                <a:lnTo>
                  <a:pt x="9626307" y="6858000"/>
                </a:lnTo>
                <a:lnTo>
                  <a:pt x="8728767" y="6858000"/>
                </a:lnTo>
                <a:lnTo>
                  <a:pt x="8941354" y="6581099"/>
                </a:lnTo>
                <a:cubicBezTo>
                  <a:pt x="9018823" y="6480185"/>
                  <a:pt x="9097572" y="6377595"/>
                  <a:pt x="9177445" y="6273532"/>
                </a:cubicBezTo>
                <a:close/>
                <a:moveTo>
                  <a:pt x="11652000" y="3050339"/>
                </a:moveTo>
                <a:lnTo>
                  <a:pt x="11652000" y="3802395"/>
                </a:lnTo>
                <a:lnTo>
                  <a:pt x="11363446" y="3426453"/>
                </a:lnTo>
                <a:close/>
                <a:moveTo>
                  <a:pt x="8732469" y="0"/>
                </a:moveTo>
                <a:lnTo>
                  <a:pt x="9622603" y="0"/>
                </a:lnTo>
                <a:lnTo>
                  <a:pt x="9413637" y="271921"/>
                </a:lnTo>
                <a:cubicBezTo>
                  <a:pt x="9336136" y="372769"/>
                  <a:pt x="9257354" y="475283"/>
                  <a:pt x="9177445" y="579259"/>
                </a:cubicBezTo>
                <a:cubicBezTo>
                  <a:pt x="9097572" y="475283"/>
                  <a:pt x="9018823" y="372769"/>
                  <a:pt x="8941354" y="271921"/>
                </a:cubicBezTo>
                <a:close/>
                <a:moveTo>
                  <a:pt x="0" y="0"/>
                </a:moveTo>
                <a:lnTo>
                  <a:pt x="4363472" y="0"/>
                </a:lnTo>
                <a:lnTo>
                  <a:pt x="4386207" y="29649"/>
                </a:lnTo>
                <a:cubicBezTo>
                  <a:pt x="5092136" y="950225"/>
                  <a:pt x="6029729" y="2172145"/>
                  <a:pt x="6992019" y="3426453"/>
                </a:cubicBezTo>
                <a:cubicBezTo>
                  <a:pt x="6029729" y="4680068"/>
                  <a:pt x="5092136" y="5902306"/>
                  <a:pt x="4386207" y="6823041"/>
                </a:cubicBezTo>
                <a:lnTo>
                  <a:pt x="435940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3"/>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Untertitel 2">
            <a:extLst>
              <a:ext uri="{FF2B5EF4-FFF2-40B4-BE49-F238E27FC236}">
                <a16:creationId xmlns:a16="http://schemas.microsoft.com/office/drawing/2014/main" id="{75D84EF0-58B0-018F-3EF2-D06675807FEF}"/>
              </a:ext>
            </a:extLst>
          </p:cNvPr>
          <p:cNvSpPr>
            <a:spLocks noGrp="1"/>
          </p:cNvSpPr>
          <p:nvPr>
            <p:ph type="subTitle" idx="1" hasCustomPrompt="1"/>
            <p:custDataLst>
              <p:tags r:id="rId4"/>
            </p:custDataLst>
          </p:nvPr>
        </p:nvSpPr>
        <p:spPr>
          <a:xfrm>
            <a:off x="899999" y="4572000"/>
            <a:ext cx="7269639"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Additional information</a:t>
            </a:r>
          </a:p>
          <a:p>
            <a:endParaRPr lang="pl-PL" dirty="0"/>
          </a:p>
        </p:txBody>
      </p:sp>
      <p:sp>
        <p:nvSpPr>
          <p:cNvPr id="9" name="Titel 1">
            <a:extLst>
              <a:ext uri="{FF2B5EF4-FFF2-40B4-BE49-F238E27FC236}">
                <a16:creationId xmlns:a16="http://schemas.microsoft.com/office/drawing/2014/main" id="{6A1F042E-A599-AD8C-2274-BA125A4C63AF}"/>
              </a:ext>
            </a:extLst>
          </p:cNvPr>
          <p:cNvSpPr>
            <a:spLocks noGrp="1"/>
          </p:cNvSpPr>
          <p:nvPr>
            <p:ph type="ctrTitle" hasCustomPrompt="1"/>
            <p:custDataLst>
              <p:tags r:id="rId5"/>
            </p:custDataLst>
          </p:nvPr>
        </p:nvSpPr>
        <p:spPr>
          <a:xfrm>
            <a:off x="899999" y="1925926"/>
            <a:ext cx="7269639" cy="2474623"/>
          </a:xfrm>
        </p:spPr>
        <p:txBody>
          <a:bodyPr anchor="b"/>
          <a:lstStyle>
            <a:lvl1pPr algn="l">
              <a:lnSpc>
                <a:spcPct val="90000"/>
              </a:lnSpc>
              <a:defRPr sz="4000"/>
            </a:lvl1pPr>
          </a:lstStyle>
          <a:p>
            <a:r>
              <a:rPr lang="pl-PL"/>
              <a:t>Chapter</a:t>
            </a:r>
            <a:endParaRPr lang="pl-PL" dirty="0"/>
          </a:p>
        </p:txBody>
      </p:sp>
    </p:spTree>
    <p:extLst>
      <p:ext uri="{BB962C8B-B14F-4D97-AF65-F5344CB8AC3E}">
        <p14:creationId xmlns:p14="http://schemas.microsoft.com/office/powerpoint/2010/main" val="1224784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sic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Basic layouts</a:t>
            </a:r>
            <a:endParaRPr lang="pl-PL" sz="12000" dirty="0">
              <a:solidFill>
                <a:schemeClr val="bg1"/>
              </a:solidFill>
            </a:endParaRPr>
          </a:p>
        </p:txBody>
      </p:sp>
    </p:spTree>
    <p:extLst>
      <p:ext uri="{BB962C8B-B14F-4D97-AF65-F5344CB8AC3E}">
        <p14:creationId xmlns:p14="http://schemas.microsoft.com/office/powerpoint/2010/main" val="39949655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8" Type="http://schemas.openxmlformats.org/officeDocument/2006/relationships/tags" Target="../tags/tag5.xml"/><Relationship Id="rId5" Type="http://schemas.openxmlformats.org/officeDocument/2006/relationships/slideLayout" Target="../slideLayouts/slideLayout5.xml"/><Relationship Id="rId61" Type="http://schemas.openxmlformats.org/officeDocument/2006/relationships/tags" Target="../tags/tag8.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3.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6" name="Maske">
            <a:extLst>
              <a:ext uri="{FF2B5EF4-FFF2-40B4-BE49-F238E27FC236}">
                <a16:creationId xmlns:a16="http://schemas.microsoft.com/office/drawing/2014/main" id="{AB513FDC-D4D0-D159-2337-8C1F523D9F8B}"/>
              </a:ext>
            </a:extLst>
          </p:cNvPr>
          <p:cNvSpPr>
            <a:spLocks noGrp="1" noRot="1" noMove="1" noResize="1" noEditPoints="1" noAdjustHandles="1" noChangeArrowheads="1" noChangeShapeType="1"/>
          </p:cNvSpPr>
          <p:nvPr userDrawn="1">
            <p:custDataLst>
              <p:tags r:id="rId54"/>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 name="Titelplatzhalter 1">
            <a:extLst>
              <a:ext uri="{FF2B5EF4-FFF2-40B4-BE49-F238E27FC236}">
                <a16:creationId xmlns:a16="http://schemas.microsoft.com/office/drawing/2014/main" id="{8AF40300-215D-052F-D1EC-6CF5D84DE51F}"/>
              </a:ext>
            </a:extLst>
          </p:cNvPr>
          <p:cNvSpPr>
            <a:spLocks noGrp="1"/>
          </p:cNvSpPr>
          <p:nvPr>
            <p:ph type="title"/>
            <p:custDataLst>
              <p:tags r:id="rId55"/>
            </p:custDataLst>
          </p:nvPr>
        </p:nvSpPr>
        <p:spPr>
          <a:xfrm>
            <a:off x="898524" y="684000"/>
            <a:ext cx="9521825" cy="758396"/>
          </a:xfrm>
          <a:prstGeom prst="rect">
            <a:avLst/>
          </a:prstGeom>
        </p:spPr>
        <p:txBody>
          <a:bodyPr vert="horz" lIns="0" tIns="0" rIns="0" bIns="0" rtlCol="0" anchor="t">
            <a:noAutofit/>
          </a:bodyPr>
          <a:lstStyle/>
          <a:p>
            <a:r>
              <a:rPr lang="pl-PL" noProof="0"/>
              <a:t>Headline</a:t>
            </a:r>
            <a:endParaRPr lang="pl-PL" noProof="0" dirty="0"/>
          </a:p>
        </p:txBody>
      </p:sp>
      <p:sp>
        <p:nvSpPr>
          <p:cNvPr id="3" name="Textplatzhalter 2">
            <a:extLst>
              <a:ext uri="{FF2B5EF4-FFF2-40B4-BE49-F238E27FC236}">
                <a16:creationId xmlns:a16="http://schemas.microsoft.com/office/drawing/2014/main" id="{87917898-E3DE-23FB-39FF-77378FA7B8BD}"/>
              </a:ext>
            </a:extLst>
          </p:cNvPr>
          <p:cNvSpPr>
            <a:spLocks noGrp="1"/>
          </p:cNvSpPr>
          <p:nvPr>
            <p:ph type="body" idx="1"/>
            <p:custDataLst>
              <p:tags r:id="rId56"/>
            </p:custDataLst>
          </p:nvPr>
        </p:nvSpPr>
        <p:spPr>
          <a:xfrm>
            <a:off x="898525" y="1548000"/>
            <a:ext cx="9521825" cy="4586100"/>
          </a:xfrm>
          <a:prstGeom prst="rect">
            <a:avLst/>
          </a:prstGeom>
        </p:spPr>
        <p:txBody>
          <a:bodyPr vert="horz" lIns="0" tIns="0" rIns="0" bIns="0" rtlCol="0">
            <a:noAutofit/>
          </a:bodyPr>
          <a:lstStyle/>
          <a:p>
            <a:pPr lvl="0"/>
            <a:r>
              <a:rPr lang="pl-PL" noProof="0"/>
              <a:t>Copy 16pt</a:t>
            </a:r>
          </a:p>
          <a:p>
            <a:pPr lvl="1"/>
            <a:r>
              <a:rPr lang="pl-PL" noProof="0"/>
              <a:t>Bullet 16pt</a:t>
            </a:r>
          </a:p>
          <a:p>
            <a:pPr lvl="2"/>
            <a:r>
              <a:rPr lang="pl-PL" noProof="0"/>
              <a:t>Bullet 2 16pt</a:t>
            </a:r>
          </a:p>
          <a:p>
            <a:pPr lvl="3"/>
            <a:r>
              <a:rPr lang="pl-PL" noProof="0"/>
              <a:t>Bullet 3 16pt</a:t>
            </a:r>
          </a:p>
          <a:p>
            <a:pPr lvl="4"/>
            <a:r>
              <a:rPr lang="pl-PL" noProof="0"/>
              <a:t>Subheading 16pt</a:t>
            </a:r>
          </a:p>
          <a:p>
            <a:pPr lvl="5"/>
            <a:r>
              <a:rPr lang="pl-PL" noProof="0"/>
              <a:t>Copy 22pt</a:t>
            </a:r>
          </a:p>
          <a:p>
            <a:pPr lvl="6"/>
            <a:r>
              <a:rPr lang="pl-PL" noProof="0"/>
              <a:t>Bullet 22pt</a:t>
            </a:r>
          </a:p>
          <a:p>
            <a:pPr lvl="7"/>
            <a:r>
              <a:rPr lang="pl-PL" noProof="0"/>
              <a:t>Bullet 2 22pt</a:t>
            </a:r>
          </a:p>
          <a:p>
            <a:pPr lvl="8"/>
            <a:r>
              <a:rPr lang="pl-PL" noProof="0"/>
              <a:t>Subheading 22pt</a:t>
            </a:r>
            <a:endParaRPr lang="pl-PL" noProof="0" dirty="0"/>
          </a:p>
        </p:txBody>
      </p:sp>
      <p:sp>
        <p:nvSpPr>
          <p:cNvPr id="10" name="Rechteck 9">
            <a:extLst>
              <a:ext uri="{FF2B5EF4-FFF2-40B4-BE49-F238E27FC236}">
                <a16:creationId xmlns:a16="http://schemas.microsoft.com/office/drawing/2014/main" id="{C1F2130D-ECEC-E495-256B-C00000B3D24E}"/>
              </a:ext>
            </a:extLst>
          </p:cNvPr>
          <p:cNvSpPr/>
          <p:nvPr userDrawn="1">
            <p:custDataLst>
              <p:tags r:id="rId57"/>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3" name="Fußzeilenplatzhalter 22">
            <a:extLst>
              <a:ext uri="{FF2B5EF4-FFF2-40B4-BE49-F238E27FC236}">
                <a16:creationId xmlns:a16="http://schemas.microsoft.com/office/drawing/2014/main" id="{6CB2D5BE-646C-708D-DDA2-016226E76F4F}"/>
              </a:ext>
            </a:extLst>
          </p:cNvPr>
          <p:cNvSpPr>
            <a:spLocks noGrp="1"/>
          </p:cNvSpPr>
          <p:nvPr>
            <p:ph type="ftr" sz="quarter" idx="3"/>
            <p:custDataLst>
              <p:tags r:id="rId58"/>
            </p:custDataLst>
          </p:nvPr>
        </p:nvSpPr>
        <p:spPr>
          <a:xfrm>
            <a:off x="1498061" y="6470705"/>
            <a:ext cx="9253577" cy="281691"/>
          </a:xfrm>
          <a:prstGeom prst="rect">
            <a:avLst/>
          </a:prstGeom>
        </p:spPr>
        <p:txBody>
          <a:bodyPr vert="horz" lIns="0" tIns="0" rIns="0" bIns="0" rtlCol="0" anchor="t"/>
          <a:lstStyle>
            <a:lvl1pPr algn="ctr">
              <a:defRPr sz="1000">
                <a:solidFill>
                  <a:srgbClr val="999999"/>
                </a:solidFill>
              </a:defRPr>
            </a:lvl1pPr>
          </a:lstStyle>
          <a:p>
            <a:r>
              <a:rPr lang="pl-PL" noProof="0" dirty="0"/>
              <a:t>Presentation </a:t>
            </a:r>
            <a:r>
              <a:rPr lang="pl-PL" noProof="0" dirty="0" err="1"/>
              <a:t>Title</a:t>
            </a:r>
            <a:r>
              <a:rPr lang="pl-PL" noProof="0" dirty="0"/>
              <a:t> | Classification: C2 – </a:t>
            </a:r>
            <a:r>
              <a:rPr lang="pl-PL" noProof="0" dirty="0" err="1"/>
              <a:t>Sensitive</a:t>
            </a:r>
            <a:r>
              <a:rPr lang="pl-PL" noProof="0" dirty="0"/>
              <a:t> | </a:t>
            </a:r>
            <a:r>
              <a:rPr lang="pl-PL" noProof="0" dirty="0" err="1"/>
              <a:t>Name</a:t>
            </a:r>
            <a:r>
              <a:rPr lang="pl-PL" noProof="0" dirty="0"/>
              <a:t> </a:t>
            </a:r>
            <a:r>
              <a:rPr lang="pl-PL" noProof="0" dirty="0" err="1"/>
              <a:t>Surname</a:t>
            </a:r>
            <a:endParaRPr lang="pl-PL" noProof="0" dirty="0"/>
          </a:p>
        </p:txBody>
      </p:sp>
      <p:sp>
        <p:nvSpPr>
          <p:cNvPr id="24" name="Foliennummernplatzhalter 23">
            <a:extLst>
              <a:ext uri="{FF2B5EF4-FFF2-40B4-BE49-F238E27FC236}">
                <a16:creationId xmlns:a16="http://schemas.microsoft.com/office/drawing/2014/main" id="{0D2BA931-A1B8-0AAF-FFD2-CFA13168AF68}"/>
              </a:ext>
            </a:extLst>
          </p:cNvPr>
          <p:cNvSpPr>
            <a:spLocks noGrp="1"/>
          </p:cNvSpPr>
          <p:nvPr>
            <p:ph type="sldNum" sz="quarter" idx="4"/>
            <p:custDataLst>
              <p:tags r:id="rId59"/>
            </p:custDataLst>
          </p:nvPr>
        </p:nvSpPr>
        <p:spPr>
          <a:xfrm>
            <a:off x="11543495" y="171744"/>
            <a:ext cx="288143" cy="281691"/>
          </a:xfrm>
          <a:prstGeom prst="rect">
            <a:avLst/>
          </a:prstGeom>
        </p:spPr>
        <p:txBody>
          <a:bodyPr vert="horz" lIns="0" tIns="0" rIns="0" bIns="0" rtlCol="0" anchor="ctr"/>
          <a:lstStyle>
            <a:lvl1pPr algn="r">
              <a:defRPr sz="1000">
                <a:solidFill>
                  <a:srgbClr val="999999"/>
                </a:solidFill>
              </a:defRPr>
            </a:lvl1pPr>
          </a:lstStyle>
          <a:p>
            <a:fld id="{92DB0D90-6264-4E90-9724-ABC670DBF4FB}" type="slidenum">
              <a:rPr lang="pl-PL" noProof="0" smtClean="0"/>
              <a:pPr/>
              <a:t>‹#›</a:t>
            </a:fld>
            <a:endParaRPr lang="pl-PL" noProof="0" dirty="0"/>
          </a:p>
        </p:txBody>
      </p:sp>
      <p:sp>
        <p:nvSpPr>
          <p:cNvPr id="4" name="Rechteck 3">
            <a:extLst>
              <a:ext uri="{FF2B5EF4-FFF2-40B4-BE49-F238E27FC236}">
                <a16:creationId xmlns:a16="http://schemas.microsoft.com/office/drawing/2014/main" id="{B7591410-FC32-03D2-1CDE-502BC4BF4DAE}"/>
              </a:ext>
            </a:extLst>
          </p:cNvPr>
          <p:cNvSpPr>
            <a:spLocks/>
          </p:cNvSpPr>
          <p:nvPr userDrawn="1">
            <p:custDataLst>
              <p:tags r:id="rId6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7" name="Datumsplatzhalter 6">
            <a:extLst>
              <a:ext uri="{FF2B5EF4-FFF2-40B4-BE49-F238E27FC236}">
                <a16:creationId xmlns:a16="http://schemas.microsoft.com/office/drawing/2014/main" id="{19A14587-8D69-6727-19C0-97F487DB5CE7}"/>
              </a:ext>
            </a:extLst>
          </p:cNvPr>
          <p:cNvSpPr>
            <a:spLocks noGrp="1"/>
          </p:cNvSpPr>
          <p:nvPr>
            <p:ph type="dt" sz="half" idx="2"/>
            <p:custDataLst>
              <p:tags r:id="rId61"/>
            </p:custDataLst>
          </p:nvPr>
        </p:nvSpPr>
        <p:spPr>
          <a:xfrm>
            <a:off x="10751638" y="6470705"/>
            <a:ext cx="1080000" cy="281691"/>
          </a:xfrm>
          <a:prstGeom prst="rect">
            <a:avLst/>
          </a:prstGeom>
        </p:spPr>
        <p:txBody>
          <a:bodyPr vert="horz" lIns="0" tIns="0" rIns="0" bIns="0" rtlCol="0" anchor="t"/>
          <a:lstStyle>
            <a:lvl1pPr algn="r">
              <a:defRPr sz="1000">
                <a:solidFill>
                  <a:srgbClr val="999999"/>
                </a:solidFill>
              </a:defRPr>
            </a:lvl1pPr>
          </a:lstStyle>
          <a:p>
            <a:r>
              <a:rPr lang="pl-PL" noProof="0"/>
              <a:t>00.00.2023</a:t>
            </a:r>
            <a:endParaRPr lang="pl-PL" noProof="0" dirty="0"/>
          </a:p>
        </p:txBody>
      </p:sp>
    </p:spTree>
    <p:extLst>
      <p:ext uri="{BB962C8B-B14F-4D97-AF65-F5344CB8AC3E}">
        <p14:creationId xmlns:p14="http://schemas.microsoft.com/office/powerpoint/2010/main" val="26124419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Lst>
  <p:hf hdr="0"/>
  <p:txStyles>
    <p:titleStyle>
      <a:lvl1pPr algn="l" defTabSz="914400" rtl="0" eaLnBrk="1" latinLnBrk="0" hangingPunct="1">
        <a:lnSpc>
          <a:spcPct val="83000"/>
        </a:lnSpc>
        <a:spcBef>
          <a:spcPct val="0"/>
        </a:spcBef>
        <a:buNone/>
        <a:defRPr sz="2800" b="1" kern="1200" spc="30" baseline="0">
          <a:solidFill>
            <a:schemeClr val="tx2"/>
          </a:solidFill>
          <a:latin typeface="+mj-lt"/>
          <a:ea typeface="+mj-ea"/>
          <a:cs typeface="+mj-cs"/>
        </a:defRPr>
      </a:lvl1pPr>
    </p:titleStyle>
    <p:body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p:bodyStyle>
    <p:other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568">
          <p15:clr>
            <a:srgbClr val="F26B43"/>
          </p15:clr>
        </p15:guide>
        <p15:guide id="10" pos="3896">
          <p15:clr>
            <a:srgbClr val="F26B43"/>
          </p15:clr>
        </p15:guide>
        <p15:guide id="11" pos="4120">
          <p15:clr>
            <a:srgbClr val="F26B43"/>
          </p15:clr>
        </p15:guide>
        <p15:guide id="18" pos="7456">
          <p15:clr>
            <a:srgbClr val="F26B43"/>
          </p15:clr>
        </p15:guide>
        <p15:guide id="19" orient="horz">
          <p15:clr>
            <a:srgbClr val="F26B43"/>
          </p15:clr>
        </p15:guide>
        <p15:guide id="20" orient="horz" pos="4320">
          <p15:clr>
            <a:srgbClr val="F26B43"/>
          </p15:clr>
        </p15:guide>
        <p15:guide id="21" orient="horz" pos="224">
          <p15:clr>
            <a:srgbClr val="F26B43"/>
          </p15:clr>
        </p15:guide>
        <p15:guide id="22" orient="horz" pos="3864">
          <p15:clr>
            <a:srgbClr val="F26B43"/>
          </p15:clr>
        </p15:guide>
        <p15:guide id="23" orient="horz" pos="9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3.xml"/><Relationship Id="rId1" Type="http://schemas.openxmlformats.org/officeDocument/2006/relationships/tags" Target="../tags/tag35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423.xml"/><Relationship Id="rId7" Type="http://schemas.openxmlformats.org/officeDocument/2006/relationships/notesSlide" Target="../notesSlides/notesSlide10.xml"/><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slideLayout" Target="../slideLayouts/slideLayout15.xml"/><Relationship Id="rId5" Type="http://schemas.openxmlformats.org/officeDocument/2006/relationships/tags" Target="../tags/tag425.xml"/><Relationship Id="rId4" Type="http://schemas.openxmlformats.org/officeDocument/2006/relationships/tags" Target="../tags/tag424.xml"/></Relationships>
</file>

<file path=ppt/slides/_rels/slide11.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 Id="rId6" Type="http://schemas.openxmlformats.org/officeDocument/2006/relationships/notesSlide" Target="../notesSlides/notesSlide11.xml"/><Relationship Id="rId5" Type="http://schemas.openxmlformats.org/officeDocument/2006/relationships/slideLayout" Target="../slideLayouts/slideLayout15.xml"/><Relationship Id="rId4" Type="http://schemas.openxmlformats.org/officeDocument/2006/relationships/tags" Target="../tags/tag432.xml"/></Relationships>
</file>

<file path=ppt/slides/_rels/slide12.xml.rels><?xml version="1.0" encoding="UTF-8" standalone="yes"?>
<Relationships xmlns="http://schemas.openxmlformats.org/package/2006/relationships"><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tags" Target="../tags/tag436.xml"/><Relationship Id="rId6" Type="http://schemas.openxmlformats.org/officeDocument/2006/relationships/notesSlide" Target="../notesSlides/notesSlide12.xml"/><Relationship Id="rId5" Type="http://schemas.openxmlformats.org/officeDocument/2006/relationships/slideLayout" Target="../slideLayouts/slideLayout15.xml"/><Relationship Id="rId4" Type="http://schemas.openxmlformats.org/officeDocument/2006/relationships/tags" Target="../tags/tag439.xml"/></Relationships>
</file>

<file path=ppt/slides/_rels/slide13.xml.rels><?xml version="1.0" encoding="UTF-8" standalone="yes"?>
<Relationships xmlns="http://schemas.openxmlformats.org/package/2006/relationships"><Relationship Id="rId3" Type="http://schemas.openxmlformats.org/officeDocument/2006/relationships/tags" Target="../tags/tag445.xml"/><Relationship Id="rId7" Type="http://schemas.openxmlformats.org/officeDocument/2006/relationships/notesSlide" Target="../notesSlides/notesSlide13.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slideLayout" Target="../slideLayouts/slideLayout15.xml"/><Relationship Id="rId5" Type="http://schemas.openxmlformats.org/officeDocument/2006/relationships/tags" Target="../tags/tag447.xml"/><Relationship Id="rId4" Type="http://schemas.openxmlformats.org/officeDocument/2006/relationships/tags" Target="../tags/tag44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451.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457.xml"/><Relationship Id="rId7" Type="http://schemas.openxmlformats.org/officeDocument/2006/relationships/slideLayout" Target="../slideLayouts/slideLayout11.xml"/><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tags" Target="../tags/tag460.xml"/><Relationship Id="rId5" Type="http://schemas.openxmlformats.org/officeDocument/2006/relationships/tags" Target="../tags/tag459.xml"/><Relationship Id="rId4" Type="http://schemas.openxmlformats.org/officeDocument/2006/relationships/tags" Target="../tags/tag458.xml"/></Relationships>
</file>

<file path=ppt/slides/_rels/slide16.xml.rels><?xml version="1.0" encoding="UTF-8" standalone="yes"?>
<Relationships xmlns="http://schemas.openxmlformats.org/package/2006/relationships"><Relationship Id="rId3" Type="http://schemas.openxmlformats.org/officeDocument/2006/relationships/tags" Target="../tags/tag466.xml"/><Relationship Id="rId7" Type="http://schemas.openxmlformats.org/officeDocument/2006/relationships/notesSlide" Target="../notesSlides/notesSlide16.xml"/><Relationship Id="rId2" Type="http://schemas.openxmlformats.org/officeDocument/2006/relationships/tags" Target="../tags/tag465.xml"/><Relationship Id="rId1" Type="http://schemas.openxmlformats.org/officeDocument/2006/relationships/tags" Target="../tags/tag464.xml"/><Relationship Id="rId6" Type="http://schemas.openxmlformats.org/officeDocument/2006/relationships/slideLayout" Target="../slideLayouts/slideLayout11.xml"/><Relationship Id="rId5" Type="http://schemas.openxmlformats.org/officeDocument/2006/relationships/tags" Target="../tags/tag468.xml"/><Relationship Id="rId4" Type="http://schemas.openxmlformats.org/officeDocument/2006/relationships/tags" Target="../tags/tag46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472.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478.xml"/><Relationship Id="rId7" Type="http://schemas.openxmlformats.org/officeDocument/2006/relationships/slideLayout" Target="../slideLayouts/slideLayout11.xml"/><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tags" Target="../tags/tag481.xml"/><Relationship Id="rId5" Type="http://schemas.openxmlformats.org/officeDocument/2006/relationships/tags" Target="../tags/tag480.xml"/><Relationship Id="rId4" Type="http://schemas.openxmlformats.org/officeDocument/2006/relationships/tags" Target="../tags/tag479.xml"/></Relationships>
</file>

<file path=ppt/slides/_rels/slide19.xml.rels><?xml version="1.0" encoding="UTF-8" standalone="yes"?>
<Relationships xmlns="http://schemas.openxmlformats.org/package/2006/relationships"><Relationship Id="rId3" Type="http://schemas.openxmlformats.org/officeDocument/2006/relationships/tags" Target="../tags/tag487.xml"/><Relationship Id="rId7" Type="http://schemas.openxmlformats.org/officeDocument/2006/relationships/notesSlide" Target="../notesSlides/notesSlide19.xml"/><Relationship Id="rId2" Type="http://schemas.openxmlformats.org/officeDocument/2006/relationships/tags" Target="../tags/tag486.xml"/><Relationship Id="rId1" Type="http://schemas.openxmlformats.org/officeDocument/2006/relationships/tags" Target="../tags/tag485.xml"/><Relationship Id="rId6" Type="http://schemas.openxmlformats.org/officeDocument/2006/relationships/slideLayout" Target="../slideLayouts/slideLayout11.xml"/><Relationship Id="rId5" Type="http://schemas.openxmlformats.org/officeDocument/2006/relationships/tags" Target="../tags/tag489.xml"/><Relationship Id="rId4" Type="http://schemas.openxmlformats.org/officeDocument/2006/relationships/tags" Target="../tags/tag488.xml"/></Relationships>
</file>

<file path=ppt/slides/_rels/slide2.xml.rels><?xml version="1.0" encoding="UTF-8" standalone="yes"?>
<Relationships xmlns="http://schemas.openxmlformats.org/package/2006/relationships"><Relationship Id="rId8" Type="http://schemas.openxmlformats.org/officeDocument/2006/relationships/tags" Target="../tags/tag364.xml"/><Relationship Id="rId13" Type="http://schemas.openxmlformats.org/officeDocument/2006/relationships/tags" Target="../tags/tag369.xml"/><Relationship Id="rId3" Type="http://schemas.openxmlformats.org/officeDocument/2006/relationships/tags" Target="../tags/tag359.xml"/><Relationship Id="rId7" Type="http://schemas.openxmlformats.org/officeDocument/2006/relationships/tags" Target="../tags/tag363.xml"/><Relationship Id="rId12" Type="http://schemas.openxmlformats.org/officeDocument/2006/relationships/tags" Target="../tags/tag368.xml"/><Relationship Id="rId17" Type="http://schemas.openxmlformats.org/officeDocument/2006/relationships/notesSlide" Target="../notesSlides/notesSlide2.xml"/><Relationship Id="rId2" Type="http://schemas.openxmlformats.org/officeDocument/2006/relationships/tags" Target="../tags/tag358.xml"/><Relationship Id="rId16" Type="http://schemas.openxmlformats.org/officeDocument/2006/relationships/slideLayout" Target="../slideLayouts/slideLayout5.xml"/><Relationship Id="rId1" Type="http://schemas.openxmlformats.org/officeDocument/2006/relationships/tags" Target="../tags/tag357.xml"/><Relationship Id="rId6" Type="http://schemas.openxmlformats.org/officeDocument/2006/relationships/tags" Target="../tags/tag362.xml"/><Relationship Id="rId11" Type="http://schemas.openxmlformats.org/officeDocument/2006/relationships/tags" Target="../tags/tag367.xml"/><Relationship Id="rId5" Type="http://schemas.openxmlformats.org/officeDocument/2006/relationships/tags" Target="../tags/tag361.xml"/><Relationship Id="rId15" Type="http://schemas.openxmlformats.org/officeDocument/2006/relationships/tags" Target="../tags/tag371.xml"/><Relationship Id="rId10" Type="http://schemas.openxmlformats.org/officeDocument/2006/relationships/tags" Target="../tags/tag366.xml"/><Relationship Id="rId4" Type="http://schemas.openxmlformats.org/officeDocument/2006/relationships/tags" Target="../tags/tag360.xml"/><Relationship Id="rId9" Type="http://schemas.openxmlformats.org/officeDocument/2006/relationships/tags" Target="../tags/tag365.xml"/><Relationship Id="rId14" Type="http://schemas.openxmlformats.org/officeDocument/2006/relationships/tags" Target="../tags/tag370.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95.xml"/><Relationship Id="rId7" Type="http://schemas.openxmlformats.org/officeDocument/2006/relationships/notesSlide" Target="../notesSlides/notesSlide20.xml"/><Relationship Id="rId2" Type="http://schemas.openxmlformats.org/officeDocument/2006/relationships/tags" Target="../tags/tag494.xml"/><Relationship Id="rId1" Type="http://schemas.openxmlformats.org/officeDocument/2006/relationships/tags" Target="../tags/tag493.xml"/><Relationship Id="rId6" Type="http://schemas.openxmlformats.org/officeDocument/2006/relationships/slideLayout" Target="../slideLayouts/slideLayout15.xml"/><Relationship Id="rId5" Type="http://schemas.openxmlformats.org/officeDocument/2006/relationships/tags" Target="../tags/tag497.xml"/><Relationship Id="rId4" Type="http://schemas.openxmlformats.org/officeDocument/2006/relationships/tags" Target="../tags/tag49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501.xml"/></Relationships>
</file>

<file path=ppt/slides/_rels/slide2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507.xml"/><Relationship Id="rId7" Type="http://schemas.openxmlformats.org/officeDocument/2006/relationships/notesSlide" Target="../notesSlides/notesSlide22.xml"/><Relationship Id="rId2" Type="http://schemas.openxmlformats.org/officeDocument/2006/relationships/tags" Target="../tags/tag506.xml"/><Relationship Id="rId1" Type="http://schemas.openxmlformats.org/officeDocument/2006/relationships/tags" Target="../tags/tag505.xml"/><Relationship Id="rId6" Type="http://schemas.openxmlformats.org/officeDocument/2006/relationships/slideLayout" Target="../slideLayouts/slideLayout22.xml"/><Relationship Id="rId5" Type="http://schemas.openxmlformats.org/officeDocument/2006/relationships/tags" Target="../tags/tag509.xml"/><Relationship Id="rId4" Type="http://schemas.openxmlformats.org/officeDocument/2006/relationships/tags" Target="../tags/tag508.xml"/><Relationship Id="rId9" Type="http://schemas.openxmlformats.org/officeDocument/2006/relationships/image" Target="../media/image4.jpg"/></Relationships>
</file>

<file path=ppt/slides/_rels/slide2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515.xml"/><Relationship Id="rId7" Type="http://schemas.openxmlformats.org/officeDocument/2006/relationships/image" Target="../media/image3.jpg"/><Relationship Id="rId2" Type="http://schemas.openxmlformats.org/officeDocument/2006/relationships/tags" Target="../tags/tag514.xml"/><Relationship Id="rId1" Type="http://schemas.openxmlformats.org/officeDocument/2006/relationships/tags" Target="../tags/tag513.xml"/><Relationship Id="rId6" Type="http://schemas.openxmlformats.org/officeDocument/2006/relationships/notesSlide" Target="../notesSlides/notesSlide23.xml"/><Relationship Id="rId5" Type="http://schemas.openxmlformats.org/officeDocument/2006/relationships/slideLayout" Target="../slideLayouts/slideLayout22.xml"/><Relationship Id="rId4" Type="http://schemas.openxmlformats.org/officeDocument/2006/relationships/tags" Target="../tags/tag516.xml"/></Relationships>
</file>

<file path=ppt/slides/_rels/slide24.xml.rels><?xml version="1.0" encoding="UTF-8" standalone="yes"?>
<Relationships xmlns="http://schemas.openxmlformats.org/package/2006/relationships"><Relationship Id="rId8" Type="http://schemas.openxmlformats.org/officeDocument/2006/relationships/tags" Target="../tags/tag527.xml"/><Relationship Id="rId3" Type="http://schemas.openxmlformats.org/officeDocument/2006/relationships/tags" Target="../tags/tag522.xml"/><Relationship Id="rId7" Type="http://schemas.openxmlformats.org/officeDocument/2006/relationships/tags" Target="../tags/tag526.xml"/><Relationship Id="rId12" Type="http://schemas.openxmlformats.org/officeDocument/2006/relationships/image" Target="../media/image6.svg"/><Relationship Id="rId2" Type="http://schemas.openxmlformats.org/officeDocument/2006/relationships/tags" Target="../tags/tag521.xml"/><Relationship Id="rId1" Type="http://schemas.openxmlformats.org/officeDocument/2006/relationships/tags" Target="../tags/tag520.xml"/><Relationship Id="rId6" Type="http://schemas.openxmlformats.org/officeDocument/2006/relationships/tags" Target="../tags/tag525.xml"/><Relationship Id="rId11" Type="http://schemas.openxmlformats.org/officeDocument/2006/relationships/image" Target="../media/image5.png"/><Relationship Id="rId5" Type="http://schemas.openxmlformats.org/officeDocument/2006/relationships/tags" Target="../tags/tag524.xml"/><Relationship Id="rId10" Type="http://schemas.openxmlformats.org/officeDocument/2006/relationships/notesSlide" Target="../notesSlides/notesSlide24.xml"/><Relationship Id="rId4" Type="http://schemas.openxmlformats.org/officeDocument/2006/relationships/tags" Target="../tags/tag523.xml"/><Relationship Id="rId9"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75.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81.xml"/><Relationship Id="rId7" Type="http://schemas.openxmlformats.org/officeDocument/2006/relationships/slideLayout" Target="../slideLayouts/slideLayout10.xml"/><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88.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94.xml"/><Relationship Id="rId7" Type="http://schemas.openxmlformats.org/officeDocument/2006/relationships/slideLayout" Target="../slideLayouts/slideLayout11.xml"/><Relationship Id="rId2" Type="http://schemas.openxmlformats.org/officeDocument/2006/relationships/tags" Target="../tags/tag393.xml"/><Relationship Id="rId1" Type="http://schemas.openxmlformats.org/officeDocument/2006/relationships/tags" Target="../tags/tag392.xml"/><Relationship Id="rId6" Type="http://schemas.openxmlformats.org/officeDocument/2006/relationships/tags" Target="../tags/tag397.xml"/><Relationship Id="rId5" Type="http://schemas.openxmlformats.org/officeDocument/2006/relationships/tags" Target="../tags/tag396.xml"/><Relationship Id="rId4" Type="http://schemas.openxmlformats.org/officeDocument/2006/relationships/tags" Target="../tags/tag395.xml"/></Relationships>
</file>

<file path=ppt/slides/_rels/slide7.xml.rels><?xml version="1.0" encoding="UTF-8" standalone="yes"?>
<Relationships xmlns="http://schemas.openxmlformats.org/package/2006/relationships"><Relationship Id="rId3" Type="http://schemas.openxmlformats.org/officeDocument/2006/relationships/tags" Target="../tags/tag403.xml"/><Relationship Id="rId7" Type="http://schemas.openxmlformats.org/officeDocument/2006/relationships/notesSlide" Target="../notesSlides/notesSlide7.xml"/><Relationship Id="rId2" Type="http://schemas.openxmlformats.org/officeDocument/2006/relationships/tags" Target="../tags/tag402.xml"/><Relationship Id="rId1" Type="http://schemas.openxmlformats.org/officeDocument/2006/relationships/tags" Target="../tags/tag401.xml"/><Relationship Id="rId6" Type="http://schemas.openxmlformats.org/officeDocument/2006/relationships/slideLayout" Target="../slideLayouts/slideLayout11.xml"/><Relationship Id="rId5" Type="http://schemas.openxmlformats.org/officeDocument/2006/relationships/tags" Target="../tags/tag405.xml"/><Relationship Id="rId4" Type="http://schemas.openxmlformats.org/officeDocument/2006/relationships/tags" Target="../tags/tag404.xml"/></Relationships>
</file>

<file path=ppt/slides/_rels/slide8.xml.rels><?xml version="1.0" encoding="UTF-8" standalone="yes"?>
<Relationships xmlns="http://schemas.openxmlformats.org/package/2006/relationships"><Relationship Id="rId3" Type="http://schemas.openxmlformats.org/officeDocument/2006/relationships/tags" Target="../tags/tag411.xml"/><Relationship Id="rId7" Type="http://schemas.openxmlformats.org/officeDocument/2006/relationships/notesSlide" Target="../notesSlides/notesSlide8.xml"/><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slideLayout" Target="../slideLayouts/slideLayout13.xml"/><Relationship Id="rId5" Type="http://schemas.openxmlformats.org/officeDocument/2006/relationships/tags" Target="../tags/tag413.xml"/><Relationship Id="rId4" Type="http://schemas.openxmlformats.org/officeDocument/2006/relationships/tags" Target="../tags/tag4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4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54D8F85-9FE9-C779-811B-7B150FE0E885}"/>
              </a:ext>
            </a:extLst>
          </p:cNvPr>
          <p:cNvSpPr>
            <a:spLocks noGrp="1"/>
          </p:cNvSpPr>
          <p:nvPr>
            <p:ph type="ctrTitle"/>
            <p:custDataLst>
              <p:tags r:id="rId1"/>
            </p:custDataLst>
          </p:nvPr>
        </p:nvSpPr>
        <p:spPr/>
        <p:txBody>
          <a:bodyPr/>
          <a:lstStyle/>
          <a:p>
            <a:r>
              <a:rPr lang="pl-PL" noProof="0" dirty="0"/>
              <a:t>Sprawozdanie konkursowe</a:t>
            </a:r>
          </a:p>
        </p:txBody>
      </p:sp>
      <p:sp>
        <p:nvSpPr>
          <p:cNvPr id="6" name="Untertitel 5">
            <a:extLst>
              <a:ext uri="{FF2B5EF4-FFF2-40B4-BE49-F238E27FC236}">
                <a16:creationId xmlns:a16="http://schemas.microsoft.com/office/drawing/2014/main" id="{4C0BFCD0-432A-A836-66F2-97657FE4AF16}"/>
              </a:ext>
            </a:extLst>
          </p:cNvPr>
          <p:cNvSpPr>
            <a:spLocks noGrp="1"/>
          </p:cNvSpPr>
          <p:nvPr>
            <p:ph type="subTitle" idx="1"/>
            <p:custDataLst>
              <p:tags r:id="rId2"/>
            </p:custDataLst>
          </p:nvPr>
        </p:nvSpPr>
        <p:spPr/>
        <p:txBody>
          <a:bodyPr/>
          <a:lstStyle/>
          <a:p>
            <a:r>
              <a:rPr lang="pl-PL" sz="1400" noProof="0" dirty="0"/>
              <a:t>III edycja konkursu „Nauczyciele z Życiem” </a:t>
            </a:r>
            <a:br>
              <a:rPr lang="pl-PL" sz="1400" noProof="0" dirty="0"/>
            </a:br>
            <a:r>
              <a:rPr lang="pl-PL" sz="1400" noProof="0" dirty="0"/>
              <a:t>w ramach projektu #KOMÓRKOMANIA </a:t>
            </a:r>
          </a:p>
        </p:txBody>
      </p:sp>
    </p:spTree>
    <p:extLst>
      <p:ext uri="{BB962C8B-B14F-4D97-AF65-F5344CB8AC3E}">
        <p14:creationId xmlns:p14="http://schemas.microsoft.com/office/powerpoint/2010/main" val="84070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Sprawozdanie konkursowe</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kumimoji="0" lang="pl-PL" sz="1600" i="0" u="none" strike="noStrike" kern="1200" cap="none" spc="0" normalizeH="0" baseline="0" noProof="0" dirty="0">
                <a:ln>
                  <a:noFill/>
                </a:ln>
                <a:solidFill>
                  <a:srgbClr val="000000"/>
                </a:solidFill>
                <a:effectLst/>
                <a:uLnTx/>
                <a:uFillTx/>
                <a:latin typeface="Arial"/>
                <a:ea typeface="+mn-ea"/>
                <a:cs typeface="+mn-cs"/>
              </a:rPr>
              <a:t>Proszę dołączyć zdjęcia, </a:t>
            </a:r>
            <a:r>
              <a:rPr kumimoji="0" lang="pl-PL" sz="1600" i="0" u="none" strike="noStrike" kern="1200" cap="none" spc="0" normalizeH="0" baseline="0" noProof="0" dirty="0" err="1">
                <a:ln>
                  <a:noFill/>
                </a:ln>
                <a:solidFill>
                  <a:srgbClr val="000000"/>
                </a:solidFill>
                <a:effectLst/>
                <a:uLnTx/>
                <a:uFillTx/>
                <a:latin typeface="Arial"/>
                <a:ea typeface="+mn-ea"/>
                <a:cs typeface="+mn-cs"/>
              </a:rPr>
              <a:t>print</a:t>
            </a:r>
            <a:r>
              <a:rPr kumimoji="0" lang="pl-PL" sz="1600" i="0" u="none" strike="noStrike" kern="1200" cap="none" spc="0" normalizeH="0" baseline="0" noProof="0" dirty="0">
                <a:ln>
                  <a:noFill/>
                </a:ln>
                <a:solidFill>
                  <a:srgbClr val="000000"/>
                </a:solidFill>
                <a:effectLst/>
                <a:uLnTx/>
                <a:uFillTx/>
                <a:latin typeface="Arial"/>
                <a:ea typeface="+mn-ea"/>
                <a:cs typeface="+mn-cs"/>
              </a:rPr>
              <a:t> </a:t>
            </a:r>
            <a:r>
              <a:rPr kumimoji="0" lang="pl-PL" sz="1600" i="0" u="none" strike="noStrike" kern="1200" cap="none" spc="0" normalizeH="0" baseline="0" noProof="0" dirty="0" err="1">
                <a:ln>
                  <a:noFill/>
                </a:ln>
                <a:solidFill>
                  <a:srgbClr val="000000"/>
                </a:solidFill>
                <a:effectLst/>
                <a:uLnTx/>
                <a:uFillTx/>
                <a:latin typeface="Arial"/>
                <a:ea typeface="+mn-ea"/>
                <a:cs typeface="+mn-cs"/>
              </a:rPr>
              <a:t>screeny</a:t>
            </a:r>
            <a:r>
              <a:rPr kumimoji="0" lang="pl-PL" sz="1600" i="0" u="none" strike="noStrike" kern="1200" cap="none" spc="0" normalizeH="0" baseline="0" noProof="0" dirty="0">
                <a:ln>
                  <a:noFill/>
                </a:ln>
                <a:solidFill>
                  <a:srgbClr val="000000"/>
                </a:solidFill>
                <a:effectLst/>
                <a:uLnTx/>
                <a:uFillTx/>
                <a:latin typeface="Arial"/>
                <a:ea typeface="+mn-ea"/>
                <a:cs typeface="+mn-cs"/>
              </a:rPr>
              <a:t> postów etc. </a:t>
            </a:r>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sz="1800" noProof="0" dirty="0"/>
              <a:t>Jakie działania promocyjne zostały podjęte w ramach akcji #KOMÓRKOMANIA? </a:t>
            </a:r>
          </a:p>
        </p:txBody>
      </p:sp>
      <p:sp>
        <p:nvSpPr>
          <p:cNvPr id="2" name="Fußzeilenplatzhalter 1">
            <a:extLst>
              <a:ext uri="{FF2B5EF4-FFF2-40B4-BE49-F238E27FC236}">
                <a16:creationId xmlns:a16="http://schemas.microsoft.com/office/drawing/2014/main" id="{B4E4E221-345D-10FF-337B-7AF685E25B96}"/>
              </a:ext>
            </a:extLst>
          </p:cNvPr>
          <p:cNvSpPr>
            <a:spLocks noGrp="1"/>
          </p:cNvSpPr>
          <p:nvPr>
            <p:ph type="ftr" sz="quarter" idx="19"/>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6" name="Foliennummernplatzhalter 5">
            <a:extLst>
              <a:ext uri="{FF2B5EF4-FFF2-40B4-BE49-F238E27FC236}">
                <a16:creationId xmlns:a16="http://schemas.microsoft.com/office/drawing/2014/main" id="{D97EC289-06D5-EB75-32BB-2EA41401B6F5}"/>
              </a:ext>
            </a:extLst>
          </p:cNvPr>
          <p:cNvSpPr>
            <a:spLocks noGrp="1"/>
          </p:cNvSpPr>
          <p:nvPr>
            <p:ph type="sldNum" sz="quarter" idx="20"/>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spTree>
    <p:extLst>
      <p:ext uri="{BB962C8B-B14F-4D97-AF65-F5344CB8AC3E}">
        <p14:creationId xmlns:p14="http://schemas.microsoft.com/office/powerpoint/2010/main" val="3622361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Sprawozdanie konkursowe</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kumimoji="0" lang="pl-PL" sz="1600" i="0" u="none" strike="noStrike" kern="1200" cap="none" spc="0" normalizeH="0" baseline="0" noProof="0" dirty="0">
                <a:ln>
                  <a:noFill/>
                </a:ln>
                <a:solidFill>
                  <a:srgbClr val="000000"/>
                </a:solidFill>
                <a:effectLst/>
                <a:uLnTx/>
                <a:uFillTx/>
                <a:latin typeface="Arial"/>
                <a:ea typeface="+mn-ea"/>
                <a:cs typeface="+mn-cs"/>
              </a:rPr>
              <a:t>Proszę dołączyć zdjęcia, </a:t>
            </a:r>
            <a:r>
              <a:rPr kumimoji="0" lang="pl-PL" sz="1600" i="0" u="none" strike="noStrike" kern="1200" cap="none" spc="0" normalizeH="0" baseline="0" noProof="0" dirty="0" err="1">
                <a:ln>
                  <a:noFill/>
                </a:ln>
                <a:solidFill>
                  <a:srgbClr val="000000"/>
                </a:solidFill>
                <a:effectLst/>
                <a:uLnTx/>
                <a:uFillTx/>
                <a:latin typeface="Arial"/>
                <a:ea typeface="+mn-ea"/>
                <a:cs typeface="+mn-cs"/>
              </a:rPr>
              <a:t>print</a:t>
            </a:r>
            <a:r>
              <a:rPr kumimoji="0" lang="pl-PL" sz="1600" i="0" u="none" strike="noStrike" kern="1200" cap="none" spc="0" normalizeH="0" baseline="0" noProof="0" dirty="0">
                <a:ln>
                  <a:noFill/>
                </a:ln>
                <a:solidFill>
                  <a:srgbClr val="000000"/>
                </a:solidFill>
                <a:effectLst/>
                <a:uLnTx/>
                <a:uFillTx/>
                <a:latin typeface="Arial"/>
                <a:ea typeface="+mn-ea"/>
                <a:cs typeface="+mn-cs"/>
              </a:rPr>
              <a:t> </a:t>
            </a:r>
            <a:r>
              <a:rPr kumimoji="0" lang="pl-PL" sz="1600" i="0" u="none" strike="noStrike" kern="1200" cap="none" spc="0" normalizeH="0" baseline="0" noProof="0" dirty="0" err="1">
                <a:ln>
                  <a:noFill/>
                </a:ln>
                <a:solidFill>
                  <a:srgbClr val="000000"/>
                </a:solidFill>
                <a:effectLst/>
                <a:uLnTx/>
                <a:uFillTx/>
                <a:latin typeface="Arial"/>
                <a:ea typeface="+mn-ea"/>
                <a:cs typeface="+mn-cs"/>
              </a:rPr>
              <a:t>screeny</a:t>
            </a:r>
            <a:r>
              <a:rPr kumimoji="0" lang="pl-PL" sz="1600" i="0" u="none" strike="noStrike" kern="1200" cap="none" spc="0" normalizeH="0" baseline="0" noProof="0" dirty="0">
                <a:ln>
                  <a:noFill/>
                </a:ln>
                <a:solidFill>
                  <a:srgbClr val="000000"/>
                </a:solidFill>
                <a:effectLst/>
                <a:uLnTx/>
                <a:uFillTx/>
                <a:latin typeface="Arial"/>
                <a:ea typeface="+mn-ea"/>
                <a:cs typeface="+mn-cs"/>
              </a:rPr>
              <a:t> postów etc. </a:t>
            </a:r>
            <a:endParaRPr lang="pl-PL" noProof="0" dirty="0"/>
          </a:p>
        </p:txBody>
      </p:sp>
      <p:sp>
        <p:nvSpPr>
          <p:cNvPr id="2" name="Fußzeilenplatzhalter 1">
            <a:extLst>
              <a:ext uri="{FF2B5EF4-FFF2-40B4-BE49-F238E27FC236}">
                <a16:creationId xmlns:a16="http://schemas.microsoft.com/office/drawing/2014/main" id="{B4E4E221-345D-10FF-337B-7AF685E25B96}"/>
              </a:ext>
            </a:extLst>
          </p:cNvPr>
          <p:cNvSpPr>
            <a:spLocks noGrp="1"/>
          </p:cNvSpPr>
          <p:nvPr>
            <p:ph type="ftr" sz="quarter" idx="19"/>
            <p:custDataLst>
              <p:tags r:id="rId3"/>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6" name="Foliennummernplatzhalter 5">
            <a:extLst>
              <a:ext uri="{FF2B5EF4-FFF2-40B4-BE49-F238E27FC236}">
                <a16:creationId xmlns:a16="http://schemas.microsoft.com/office/drawing/2014/main" id="{D97EC289-06D5-EB75-32BB-2EA41401B6F5}"/>
              </a:ext>
            </a:extLst>
          </p:cNvPr>
          <p:cNvSpPr>
            <a:spLocks noGrp="1"/>
          </p:cNvSpPr>
          <p:nvPr>
            <p:ph type="sldNum" sz="quarter" idx="20"/>
            <p:custDataLst>
              <p:tags r:id="rId4"/>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spTree>
    <p:extLst>
      <p:ext uri="{BB962C8B-B14F-4D97-AF65-F5344CB8AC3E}">
        <p14:creationId xmlns:p14="http://schemas.microsoft.com/office/powerpoint/2010/main" val="262081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Sprawozdanie konkursowe</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kumimoji="0" lang="pl-PL" sz="1600" i="0" u="none" strike="noStrike" kern="1200" cap="none" spc="0" normalizeH="0" baseline="0" noProof="0" dirty="0">
                <a:ln>
                  <a:noFill/>
                </a:ln>
                <a:solidFill>
                  <a:srgbClr val="000000"/>
                </a:solidFill>
                <a:effectLst/>
                <a:uLnTx/>
                <a:uFillTx/>
                <a:latin typeface="Arial"/>
                <a:ea typeface="+mn-ea"/>
                <a:cs typeface="+mn-cs"/>
              </a:rPr>
              <a:t>Proszę dołączyć zdjęcia, </a:t>
            </a:r>
            <a:r>
              <a:rPr kumimoji="0" lang="pl-PL" sz="1600" i="0" u="none" strike="noStrike" kern="1200" cap="none" spc="0" normalizeH="0" baseline="0" noProof="0" dirty="0" err="1">
                <a:ln>
                  <a:noFill/>
                </a:ln>
                <a:solidFill>
                  <a:srgbClr val="000000"/>
                </a:solidFill>
                <a:effectLst/>
                <a:uLnTx/>
                <a:uFillTx/>
                <a:latin typeface="Arial"/>
                <a:ea typeface="+mn-ea"/>
                <a:cs typeface="+mn-cs"/>
              </a:rPr>
              <a:t>print</a:t>
            </a:r>
            <a:r>
              <a:rPr kumimoji="0" lang="pl-PL" sz="1600" i="0" u="none" strike="noStrike" kern="1200" cap="none" spc="0" normalizeH="0" baseline="0" noProof="0" dirty="0">
                <a:ln>
                  <a:noFill/>
                </a:ln>
                <a:solidFill>
                  <a:srgbClr val="000000"/>
                </a:solidFill>
                <a:effectLst/>
                <a:uLnTx/>
                <a:uFillTx/>
                <a:latin typeface="Arial"/>
                <a:ea typeface="+mn-ea"/>
                <a:cs typeface="+mn-cs"/>
              </a:rPr>
              <a:t> </a:t>
            </a:r>
            <a:r>
              <a:rPr kumimoji="0" lang="pl-PL" sz="1600" i="0" u="none" strike="noStrike" kern="1200" cap="none" spc="0" normalizeH="0" baseline="0" noProof="0" dirty="0" err="1">
                <a:ln>
                  <a:noFill/>
                </a:ln>
                <a:solidFill>
                  <a:srgbClr val="000000"/>
                </a:solidFill>
                <a:effectLst/>
                <a:uLnTx/>
                <a:uFillTx/>
                <a:latin typeface="Arial"/>
                <a:ea typeface="+mn-ea"/>
                <a:cs typeface="+mn-cs"/>
              </a:rPr>
              <a:t>screeny</a:t>
            </a:r>
            <a:r>
              <a:rPr kumimoji="0" lang="pl-PL" sz="1600" i="0" u="none" strike="noStrike" kern="1200" cap="none" spc="0" normalizeH="0" baseline="0" noProof="0" dirty="0">
                <a:ln>
                  <a:noFill/>
                </a:ln>
                <a:solidFill>
                  <a:srgbClr val="000000"/>
                </a:solidFill>
                <a:effectLst/>
                <a:uLnTx/>
                <a:uFillTx/>
                <a:latin typeface="Arial"/>
                <a:ea typeface="+mn-ea"/>
                <a:cs typeface="+mn-cs"/>
              </a:rPr>
              <a:t> postów etc. </a:t>
            </a:r>
            <a:endParaRPr lang="pl-PL" noProof="0" dirty="0"/>
          </a:p>
        </p:txBody>
      </p:sp>
      <p:sp>
        <p:nvSpPr>
          <p:cNvPr id="2" name="Fußzeilenplatzhalter 1">
            <a:extLst>
              <a:ext uri="{FF2B5EF4-FFF2-40B4-BE49-F238E27FC236}">
                <a16:creationId xmlns:a16="http://schemas.microsoft.com/office/drawing/2014/main" id="{B4E4E221-345D-10FF-337B-7AF685E25B96}"/>
              </a:ext>
            </a:extLst>
          </p:cNvPr>
          <p:cNvSpPr>
            <a:spLocks noGrp="1"/>
          </p:cNvSpPr>
          <p:nvPr>
            <p:ph type="ftr" sz="quarter" idx="19"/>
            <p:custDataLst>
              <p:tags r:id="rId3"/>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6" name="Foliennummernplatzhalter 5">
            <a:extLst>
              <a:ext uri="{FF2B5EF4-FFF2-40B4-BE49-F238E27FC236}">
                <a16:creationId xmlns:a16="http://schemas.microsoft.com/office/drawing/2014/main" id="{D97EC289-06D5-EB75-32BB-2EA41401B6F5}"/>
              </a:ext>
            </a:extLst>
          </p:cNvPr>
          <p:cNvSpPr>
            <a:spLocks noGrp="1"/>
          </p:cNvSpPr>
          <p:nvPr>
            <p:ph type="sldNum" sz="quarter" idx="20"/>
            <p:custDataLst>
              <p:tags r:id="rId4"/>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spTree>
    <p:extLst>
      <p:ext uri="{BB962C8B-B14F-4D97-AF65-F5344CB8AC3E}">
        <p14:creationId xmlns:p14="http://schemas.microsoft.com/office/powerpoint/2010/main" val="4182684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Sprawozdanie konkursowe</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898523" y="1548000"/>
            <a:ext cx="10644971" cy="4586400"/>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noProof="0" dirty="0"/>
              <a:t>Proszę opisać działania promocyjne</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sz="1800" noProof="0" dirty="0"/>
              <a:t>Czy/ w jaki sposób działania promocyjne, edukacyjne oraz rejestracyjne dotyczyły również rodziców?</a:t>
            </a:r>
          </a:p>
        </p:txBody>
      </p:sp>
      <p:sp>
        <p:nvSpPr>
          <p:cNvPr id="2" name="Fußzeilenplatzhalter 1">
            <a:extLst>
              <a:ext uri="{FF2B5EF4-FFF2-40B4-BE49-F238E27FC236}">
                <a16:creationId xmlns:a16="http://schemas.microsoft.com/office/drawing/2014/main" id="{B4E4E221-345D-10FF-337B-7AF685E25B96}"/>
              </a:ext>
            </a:extLst>
          </p:cNvPr>
          <p:cNvSpPr>
            <a:spLocks noGrp="1"/>
          </p:cNvSpPr>
          <p:nvPr>
            <p:ph type="ftr" sz="quarter" idx="19"/>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6" name="Foliennummernplatzhalter 5">
            <a:extLst>
              <a:ext uri="{FF2B5EF4-FFF2-40B4-BE49-F238E27FC236}">
                <a16:creationId xmlns:a16="http://schemas.microsoft.com/office/drawing/2014/main" id="{D97EC289-06D5-EB75-32BB-2EA41401B6F5}"/>
              </a:ext>
            </a:extLst>
          </p:cNvPr>
          <p:cNvSpPr>
            <a:spLocks noGrp="1"/>
          </p:cNvSpPr>
          <p:nvPr>
            <p:ph type="sldNum" sz="quarter" idx="20"/>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spTree>
    <p:extLst>
      <p:ext uri="{BB962C8B-B14F-4D97-AF65-F5344CB8AC3E}">
        <p14:creationId xmlns:p14="http://schemas.microsoft.com/office/powerpoint/2010/main" val="10311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1"/>
            </p:custDataLst>
          </p:nvPr>
        </p:nvSpPr>
        <p:spPr/>
        <p:txBody>
          <a:bodyPr/>
          <a:lstStyle/>
          <a:p>
            <a:r>
              <a:rPr lang="pl-PL" noProof="0" dirty="0"/>
              <a:t>Materiały dodatkowe</a:t>
            </a:r>
          </a:p>
        </p:txBody>
      </p:sp>
    </p:spTree>
    <p:extLst>
      <p:ext uri="{BB962C8B-B14F-4D97-AF65-F5344CB8AC3E}">
        <p14:creationId xmlns:p14="http://schemas.microsoft.com/office/powerpoint/2010/main" val="3971908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Sprawozdanie konkursowe</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sz="1600" noProof="0" dirty="0"/>
              <a:t>proszę podać ilość, zdjęcia, opisy itp.</a:t>
            </a:r>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sz="1800" noProof="0" dirty="0"/>
              <a:t>Przygotowanie materiałów niestandardowych – np. koszulek, plakatów, filmów. </a:t>
            </a:r>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4"/>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Fußzeilenplatzhalter 5">
            <a:extLst>
              <a:ext uri="{FF2B5EF4-FFF2-40B4-BE49-F238E27FC236}">
                <a16:creationId xmlns:a16="http://schemas.microsoft.com/office/drawing/2014/main" id="{D4D45781-9AC0-24DC-2D4D-0DEB2E7CCDEF}"/>
              </a:ext>
            </a:extLst>
          </p:cNvPr>
          <p:cNvSpPr>
            <a:spLocks noGrp="1"/>
          </p:cNvSpPr>
          <p:nvPr>
            <p:ph type="ftr" sz="quarter" idx="19"/>
            <p:custDataLst>
              <p:tags r:id="rId5"/>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8" name="Foliennummernplatzhalter 7">
            <a:extLst>
              <a:ext uri="{FF2B5EF4-FFF2-40B4-BE49-F238E27FC236}">
                <a16:creationId xmlns:a16="http://schemas.microsoft.com/office/drawing/2014/main" id="{CC8D1106-6BA1-0C66-A163-77136844215B}"/>
              </a:ext>
            </a:extLst>
          </p:cNvPr>
          <p:cNvSpPr>
            <a:spLocks noGrp="1"/>
          </p:cNvSpPr>
          <p:nvPr>
            <p:ph type="sldNum" sz="quarter" idx="20"/>
            <p:custDataLst>
              <p:tags r:id="rId6"/>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spTree>
    <p:extLst>
      <p:ext uri="{BB962C8B-B14F-4D97-AF65-F5344CB8AC3E}">
        <p14:creationId xmlns:p14="http://schemas.microsoft.com/office/powerpoint/2010/main" val="1621240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Sprawozdanie konkursowe</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sz="1600" noProof="0" dirty="0"/>
              <a:t>proszę podać ilość, zdjęcia, opisy itp.</a:t>
            </a:r>
            <a:endParaRPr lang="pl-PL" noProof="0"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3"/>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Fußzeilenplatzhalter 5">
            <a:extLst>
              <a:ext uri="{FF2B5EF4-FFF2-40B4-BE49-F238E27FC236}">
                <a16:creationId xmlns:a16="http://schemas.microsoft.com/office/drawing/2014/main" id="{D4D45781-9AC0-24DC-2D4D-0DEB2E7CCDEF}"/>
              </a:ext>
            </a:extLst>
          </p:cNvPr>
          <p:cNvSpPr>
            <a:spLocks noGrp="1"/>
          </p:cNvSpPr>
          <p:nvPr>
            <p:ph type="ftr" sz="quarter" idx="19"/>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8" name="Foliennummernplatzhalter 7">
            <a:extLst>
              <a:ext uri="{FF2B5EF4-FFF2-40B4-BE49-F238E27FC236}">
                <a16:creationId xmlns:a16="http://schemas.microsoft.com/office/drawing/2014/main" id="{CC8D1106-6BA1-0C66-A163-77136844215B}"/>
              </a:ext>
            </a:extLst>
          </p:cNvPr>
          <p:cNvSpPr>
            <a:spLocks noGrp="1"/>
          </p:cNvSpPr>
          <p:nvPr>
            <p:ph type="sldNum" sz="quarter" idx="20"/>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spTree>
    <p:extLst>
      <p:ext uri="{BB962C8B-B14F-4D97-AF65-F5344CB8AC3E}">
        <p14:creationId xmlns:p14="http://schemas.microsoft.com/office/powerpoint/2010/main" val="534776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1"/>
            </p:custDataLst>
          </p:nvPr>
        </p:nvSpPr>
        <p:spPr/>
        <p:txBody>
          <a:bodyPr/>
          <a:lstStyle/>
          <a:p>
            <a:r>
              <a:rPr lang="pl-PL" noProof="0" dirty="0"/>
              <a:t>Dodatkowe zaangażowanie</a:t>
            </a:r>
          </a:p>
        </p:txBody>
      </p:sp>
    </p:spTree>
    <p:extLst>
      <p:ext uri="{BB962C8B-B14F-4D97-AF65-F5344CB8AC3E}">
        <p14:creationId xmlns:p14="http://schemas.microsoft.com/office/powerpoint/2010/main" val="405577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Sprawozdanie konkursowe</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sz="1600" noProof="0" dirty="0"/>
              <a:t>Czy i w jaki sposób angażowali Państwo zaprzyjaźnione, sąsiadujące szkoły?</a:t>
            </a:r>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sz="1800" noProof="0" dirty="0"/>
              <a:t>Zaangażowanie innych szkół z rejonu. </a:t>
            </a:r>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4"/>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Fußzeilenplatzhalter 5">
            <a:extLst>
              <a:ext uri="{FF2B5EF4-FFF2-40B4-BE49-F238E27FC236}">
                <a16:creationId xmlns:a16="http://schemas.microsoft.com/office/drawing/2014/main" id="{D4D45781-9AC0-24DC-2D4D-0DEB2E7CCDEF}"/>
              </a:ext>
            </a:extLst>
          </p:cNvPr>
          <p:cNvSpPr>
            <a:spLocks noGrp="1"/>
          </p:cNvSpPr>
          <p:nvPr>
            <p:ph type="ftr" sz="quarter" idx="19"/>
            <p:custDataLst>
              <p:tags r:id="rId5"/>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8" name="Foliennummernplatzhalter 7">
            <a:extLst>
              <a:ext uri="{FF2B5EF4-FFF2-40B4-BE49-F238E27FC236}">
                <a16:creationId xmlns:a16="http://schemas.microsoft.com/office/drawing/2014/main" id="{CC8D1106-6BA1-0C66-A163-77136844215B}"/>
              </a:ext>
            </a:extLst>
          </p:cNvPr>
          <p:cNvSpPr>
            <a:spLocks noGrp="1"/>
          </p:cNvSpPr>
          <p:nvPr>
            <p:ph type="sldNum" sz="quarter" idx="20"/>
            <p:custDataLst>
              <p:tags r:id="rId6"/>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spTree>
    <p:extLst>
      <p:ext uri="{BB962C8B-B14F-4D97-AF65-F5344CB8AC3E}">
        <p14:creationId xmlns:p14="http://schemas.microsoft.com/office/powerpoint/2010/main" val="298019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Sprawozdanie konkursowe</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sz="1600" noProof="0" dirty="0"/>
              <a:t>Czy i w jaki sposób angażowali Państwo zaprzyjaźnione, sąsiadujące szkoły?</a:t>
            </a:r>
            <a:endParaRPr lang="pl-PL" noProof="0"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3"/>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Fußzeilenplatzhalter 5">
            <a:extLst>
              <a:ext uri="{FF2B5EF4-FFF2-40B4-BE49-F238E27FC236}">
                <a16:creationId xmlns:a16="http://schemas.microsoft.com/office/drawing/2014/main" id="{D4D45781-9AC0-24DC-2D4D-0DEB2E7CCDEF}"/>
              </a:ext>
            </a:extLst>
          </p:cNvPr>
          <p:cNvSpPr>
            <a:spLocks noGrp="1"/>
          </p:cNvSpPr>
          <p:nvPr>
            <p:ph type="ftr" sz="quarter" idx="19"/>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8" name="Foliennummernplatzhalter 7">
            <a:extLst>
              <a:ext uri="{FF2B5EF4-FFF2-40B4-BE49-F238E27FC236}">
                <a16:creationId xmlns:a16="http://schemas.microsoft.com/office/drawing/2014/main" id="{CC8D1106-6BA1-0C66-A163-77136844215B}"/>
              </a:ext>
            </a:extLst>
          </p:cNvPr>
          <p:cNvSpPr>
            <a:spLocks noGrp="1"/>
          </p:cNvSpPr>
          <p:nvPr>
            <p:ph type="sldNum" sz="quarter" idx="20"/>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spTree>
    <p:extLst>
      <p:ext uri="{BB962C8B-B14F-4D97-AF65-F5344CB8AC3E}">
        <p14:creationId xmlns:p14="http://schemas.microsoft.com/office/powerpoint/2010/main" val="1704253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C1FC8DCC-A344-763D-8BD7-52512056AC66}"/>
              </a:ext>
            </a:extLst>
          </p:cNvPr>
          <p:cNvSpPr>
            <a:spLocks noGrp="1"/>
          </p:cNvSpPr>
          <p:nvPr>
            <p:ph type="title"/>
            <p:custDataLst>
              <p:tags r:id="rId1"/>
            </p:custDataLst>
          </p:nvPr>
        </p:nvSpPr>
        <p:spPr/>
        <p:txBody>
          <a:bodyPr/>
          <a:lstStyle/>
          <a:p>
            <a:r>
              <a:rPr lang="pl-PL" noProof="0" dirty="0"/>
              <a:t>Agenda</a:t>
            </a:r>
          </a:p>
        </p:txBody>
      </p:sp>
      <p:sp>
        <p:nvSpPr>
          <p:cNvPr id="12" name="Textplatzhalter 11">
            <a:extLst>
              <a:ext uri="{FF2B5EF4-FFF2-40B4-BE49-F238E27FC236}">
                <a16:creationId xmlns:a16="http://schemas.microsoft.com/office/drawing/2014/main" id="{A57EE4D0-2E46-5707-60C6-ABA062E979F8}"/>
              </a:ext>
            </a:extLst>
          </p:cNvPr>
          <p:cNvSpPr>
            <a:spLocks noGrp="1"/>
          </p:cNvSpPr>
          <p:nvPr>
            <p:ph type="body" sz="quarter" idx="13"/>
            <p:custDataLst>
              <p:tags r:id="rId2"/>
            </p:custDataLst>
          </p:nvPr>
        </p:nvSpPr>
        <p:spPr/>
        <p:txBody>
          <a:bodyPr/>
          <a:lstStyle/>
          <a:p>
            <a:r>
              <a:rPr lang="pl-PL" noProof="0" dirty="0">
                <a:solidFill>
                  <a:schemeClr val="accent2"/>
                </a:solidFill>
              </a:rPr>
              <a:t>01</a:t>
            </a:r>
          </a:p>
        </p:txBody>
      </p:sp>
      <p:sp>
        <p:nvSpPr>
          <p:cNvPr id="14" name="Textplatzhalter 13">
            <a:extLst>
              <a:ext uri="{FF2B5EF4-FFF2-40B4-BE49-F238E27FC236}">
                <a16:creationId xmlns:a16="http://schemas.microsoft.com/office/drawing/2014/main" id="{A62939A1-222E-0542-2CD1-C1ABBAD841C6}"/>
              </a:ext>
            </a:extLst>
          </p:cNvPr>
          <p:cNvSpPr>
            <a:spLocks noGrp="1"/>
          </p:cNvSpPr>
          <p:nvPr>
            <p:ph type="body" sz="quarter" idx="15"/>
            <p:custDataLst>
              <p:tags r:id="rId3"/>
            </p:custDataLst>
          </p:nvPr>
        </p:nvSpPr>
        <p:spPr/>
        <p:txBody>
          <a:bodyPr/>
          <a:lstStyle/>
          <a:p>
            <a:r>
              <a:rPr lang="pl-PL" noProof="0" dirty="0">
                <a:solidFill>
                  <a:schemeClr val="accent4"/>
                </a:solidFill>
              </a:rPr>
              <a:t>04</a:t>
            </a:r>
          </a:p>
        </p:txBody>
      </p:sp>
      <p:sp>
        <p:nvSpPr>
          <p:cNvPr id="18" name="Textplatzhalter 17">
            <a:extLst>
              <a:ext uri="{FF2B5EF4-FFF2-40B4-BE49-F238E27FC236}">
                <a16:creationId xmlns:a16="http://schemas.microsoft.com/office/drawing/2014/main" id="{FAAF6D3D-82F6-3FC6-3965-60A59BD1D4EB}"/>
              </a:ext>
            </a:extLst>
          </p:cNvPr>
          <p:cNvSpPr>
            <a:spLocks noGrp="1"/>
          </p:cNvSpPr>
          <p:nvPr>
            <p:ph type="body" sz="quarter" idx="19"/>
            <p:custDataLst>
              <p:tags r:id="rId4"/>
            </p:custDataLst>
          </p:nvPr>
        </p:nvSpPr>
        <p:spPr/>
        <p:txBody>
          <a:bodyPr/>
          <a:lstStyle/>
          <a:p>
            <a:r>
              <a:rPr lang="pl-PL" noProof="0" dirty="0">
                <a:solidFill>
                  <a:schemeClr val="accent3"/>
                </a:solidFill>
              </a:rPr>
              <a:t>02</a:t>
            </a:r>
          </a:p>
        </p:txBody>
      </p:sp>
      <p:sp>
        <p:nvSpPr>
          <p:cNvPr id="20" name="Textplatzhalter 19">
            <a:extLst>
              <a:ext uri="{FF2B5EF4-FFF2-40B4-BE49-F238E27FC236}">
                <a16:creationId xmlns:a16="http://schemas.microsoft.com/office/drawing/2014/main" id="{F16F2E67-8D5D-EC15-862D-B82104441487}"/>
              </a:ext>
            </a:extLst>
          </p:cNvPr>
          <p:cNvSpPr>
            <a:spLocks noGrp="1"/>
          </p:cNvSpPr>
          <p:nvPr>
            <p:ph type="body" sz="quarter" idx="21"/>
            <p:custDataLst>
              <p:tags r:id="rId5"/>
            </p:custDataLst>
          </p:nvPr>
        </p:nvSpPr>
        <p:spPr/>
        <p:txBody>
          <a:bodyPr/>
          <a:lstStyle/>
          <a:p>
            <a:r>
              <a:rPr lang="pl-PL" noProof="0" dirty="0">
                <a:solidFill>
                  <a:schemeClr val="accent2"/>
                </a:solidFill>
              </a:rPr>
              <a:t>05</a:t>
            </a:r>
          </a:p>
        </p:txBody>
      </p:sp>
      <p:sp>
        <p:nvSpPr>
          <p:cNvPr id="24" name="Textplatzhalter 23">
            <a:extLst>
              <a:ext uri="{FF2B5EF4-FFF2-40B4-BE49-F238E27FC236}">
                <a16:creationId xmlns:a16="http://schemas.microsoft.com/office/drawing/2014/main" id="{F5216EDD-F3B5-59DC-42B0-12ADFD46624E}"/>
              </a:ext>
            </a:extLst>
          </p:cNvPr>
          <p:cNvSpPr>
            <a:spLocks noGrp="1"/>
          </p:cNvSpPr>
          <p:nvPr>
            <p:ph type="body" sz="quarter" idx="25"/>
            <p:custDataLst>
              <p:tags r:id="rId6"/>
            </p:custDataLst>
          </p:nvPr>
        </p:nvSpPr>
        <p:spPr/>
        <p:txBody>
          <a:bodyPr/>
          <a:lstStyle/>
          <a:p>
            <a:r>
              <a:rPr lang="pl-PL" noProof="0" dirty="0">
                <a:solidFill>
                  <a:schemeClr val="accent5"/>
                </a:solidFill>
              </a:rPr>
              <a:t>03</a:t>
            </a:r>
          </a:p>
        </p:txBody>
      </p:sp>
      <p:sp>
        <p:nvSpPr>
          <p:cNvPr id="26" name="Textplatzhalter 25">
            <a:extLst>
              <a:ext uri="{FF2B5EF4-FFF2-40B4-BE49-F238E27FC236}">
                <a16:creationId xmlns:a16="http://schemas.microsoft.com/office/drawing/2014/main" id="{CF0DF5BB-FB38-C757-776F-3CCEB1E63755}"/>
              </a:ext>
            </a:extLst>
          </p:cNvPr>
          <p:cNvSpPr>
            <a:spLocks noGrp="1"/>
          </p:cNvSpPr>
          <p:nvPr>
            <p:ph type="body" sz="quarter" idx="27"/>
            <p:custDataLst>
              <p:tags r:id="rId7"/>
            </p:custDataLst>
          </p:nvPr>
        </p:nvSpPr>
        <p:spPr/>
        <p:txBody>
          <a:bodyPr/>
          <a:lstStyle/>
          <a:p>
            <a:r>
              <a:rPr lang="pl-PL" noProof="0" dirty="0">
                <a:solidFill>
                  <a:schemeClr val="accent3"/>
                </a:solidFill>
              </a:rPr>
              <a:t>06</a:t>
            </a:r>
          </a:p>
        </p:txBody>
      </p:sp>
      <p:sp>
        <p:nvSpPr>
          <p:cNvPr id="13" name="Textplatzhalter 12">
            <a:extLst>
              <a:ext uri="{FF2B5EF4-FFF2-40B4-BE49-F238E27FC236}">
                <a16:creationId xmlns:a16="http://schemas.microsoft.com/office/drawing/2014/main" id="{E0653918-B646-409B-7D2D-0F7A15D15216}"/>
              </a:ext>
            </a:extLst>
          </p:cNvPr>
          <p:cNvSpPr>
            <a:spLocks noGrp="1"/>
          </p:cNvSpPr>
          <p:nvPr>
            <p:ph type="body" sz="quarter" idx="14"/>
            <p:custDataLst>
              <p:tags r:id="rId8"/>
            </p:custDataLst>
          </p:nvPr>
        </p:nvSpPr>
        <p:spPr/>
        <p:txBody>
          <a:bodyPr/>
          <a:lstStyle/>
          <a:p>
            <a:r>
              <a:rPr lang="pl-PL" dirty="0"/>
              <a:t>Podstawowe informacje</a:t>
            </a:r>
            <a:endParaRPr lang="pl-PL" noProof="0" dirty="0"/>
          </a:p>
        </p:txBody>
      </p:sp>
      <p:sp>
        <p:nvSpPr>
          <p:cNvPr id="15" name="Textplatzhalter 14">
            <a:extLst>
              <a:ext uri="{FF2B5EF4-FFF2-40B4-BE49-F238E27FC236}">
                <a16:creationId xmlns:a16="http://schemas.microsoft.com/office/drawing/2014/main" id="{0D9B0E63-5B81-97F2-95E3-1D2BFFE5159E}"/>
              </a:ext>
            </a:extLst>
          </p:cNvPr>
          <p:cNvSpPr>
            <a:spLocks noGrp="1"/>
          </p:cNvSpPr>
          <p:nvPr>
            <p:ph type="body" sz="quarter" idx="34"/>
            <p:custDataLst>
              <p:tags r:id="rId9"/>
            </p:custDataLst>
          </p:nvPr>
        </p:nvSpPr>
        <p:spPr/>
        <p:txBody>
          <a:bodyPr/>
          <a:lstStyle/>
          <a:p>
            <a:r>
              <a:rPr lang="pl-PL" noProof="0" dirty="0"/>
              <a:t>Działania edukacyjne</a:t>
            </a:r>
          </a:p>
        </p:txBody>
      </p:sp>
      <p:sp>
        <p:nvSpPr>
          <p:cNvPr id="17" name="Textplatzhalter 16">
            <a:extLst>
              <a:ext uri="{FF2B5EF4-FFF2-40B4-BE49-F238E27FC236}">
                <a16:creationId xmlns:a16="http://schemas.microsoft.com/office/drawing/2014/main" id="{A39B5A28-173E-487B-34B7-DBCF22529F12}"/>
              </a:ext>
            </a:extLst>
          </p:cNvPr>
          <p:cNvSpPr>
            <a:spLocks noGrp="1"/>
          </p:cNvSpPr>
          <p:nvPr>
            <p:ph type="body" sz="quarter" idx="35"/>
            <p:custDataLst>
              <p:tags r:id="rId10"/>
            </p:custDataLst>
          </p:nvPr>
        </p:nvSpPr>
        <p:spPr/>
        <p:txBody>
          <a:bodyPr/>
          <a:lstStyle/>
          <a:p>
            <a:r>
              <a:rPr lang="pl-PL" noProof="0" dirty="0"/>
              <a:t>Działania promocyjne</a:t>
            </a:r>
          </a:p>
        </p:txBody>
      </p:sp>
      <p:sp>
        <p:nvSpPr>
          <p:cNvPr id="19" name="Textplatzhalter 18">
            <a:extLst>
              <a:ext uri="{FF2B5EF4-FFF2-40B4-BE49-F238E27FC236}">
                <a16:creationId xmlns:a16="http://schemas.microsoft.com/office/drawing/2014/main" id="{EE5D3C3A-D15D-239C-CFD7-F2AE138D9498}"/>
              </a:ext>
            </a:extLst>
          </p:cNvPr>
          <p:cNvSpPr>
            <a:spLocks noGrp="1"/>
          </p:cNvSpPr>
          <p:nvPr>
            <p:ph type="body" sz="quarter" idx="36"/>
            <p:custDataLst>
              <p:tags r:id="rId11"/>
            </p:custDataLst>
          </p:nvPr>
        </p:nvSpPr>
        <p:spPr/>
        <p:txBody>
          <a:bodyPr/>
          <a:lstStyle/>
          <a:p>
            <a:r>
              <a:rPr lang="pl-PL" noProof="0" dirty="0"/>
              <a:t>Materiały dodatkowe</a:t>
            </a:r>
          </a:p>
        </p:txBody>
      </p:sp>
      <p:sp>
        <p:nvSpPr>
          <p:cNvPr id="21" name="Textplatzhalter 20">
            <a:extLst>
              <a:ext uri="{FF2B5EF4-FFF2-40B4-BE49-F238E27FC236}">
                <a16:creationId xmlns:a16="http://schemas.microsoft.com/office/drawing/2014/main" id="{FC5961A1-A11E-0492-7330-E9A1AC9D7862}"/>
              </a:ext>
            </a:extLst>
          </p:cNvPr>
          <p:cNvSpPr>
            <a:spLocks noGrp="1"/>
          </p:cNvSpPr>
          <p:nvPr>
            <p:ph type="body" sz="quarter" idx="37"/>
            <p:custDataLst>
              <p:tags r:id="rId12"/>
            </p:custDataLst>
          </p:nvPr>
        </p:nvSpPr>
        <p:spPr/>
        <p:txBody>
          <a:bodyPr/>
          <a:lstStyle/>
          <a:p>
            <a:r>
              <a:rPr lang="pl-PL" noProof="0" dirty="0"/>
              <a:t>Dodatkowe zaangażowanie</a:t>
            </a:r>
          </a:p>
        </p:txBody>
      </p:sp>
      <p:sp>
        <p:nvSpPr>
          <p:cNvPr id="23" name="Textplatzhalter 22">
            <a:extLst>
              <a:ext uri="{FF2B5EF4-FFF2-40B4-BE49-F238E27FC236}">
                <a16:creationId xmlns:a16="http://schemas.microsoft.com/office/drawing/2014/main" id="{5775BF7D-1759-AD54-0E8F-CD2A6AB97634}"/>
              </a:ext>
            </a:extLst>
          </p:cNvPr>
          <p:cNvSpPr>
            <a:spLocks noGrp="1"/>
          </p:cNvSpPr>
          <p:nvPr>
            <p:ph type="body" sz="quarter" idx="38"/>
            <p:custDataLst>
              <p:tags r:id="rId13"/>
            </p:custDataLst>
          </p:nvPr>
        </p:nvSpPr>
        <p:spPr/>
        <p:txBody>
          <a:bodyPr/>
          <a:lstStyle/>
          <a:p>
            <a:r>
              <a:rPr lang="pl-PL" noProof="0" dirty="0"/>
              <a:t>Partnerzy</a:t>
            </a:r>
          </a:p>
        </p:txBody>
      </p:sp>
      <p:sp>
        <p:nvSpPr>
          <p:cNvPr id="4" name="Fußzeilenplatzhalter 3">
            <a:extLst>
              <a:ext uri="{FF2B5EF4-FFF2-40B4-BE49-F238E27FC236}">
                <a16:creationId xmlns:a16="http://schemas.microsoft.com/office/drawing/2014/main" id="{6CA29C4D-2375-51AD-7B0B-6BB71F4EF617}"/>
              </a:ext>
            </a:extLst>
          </p:cNvPr>
          <p:cNvSpPr>
            <a:spLocks noGrp="1"/>
          </p:cNvSpPr>
          <p:nvPr>
            <p:ph type="ftr" sz="quarter" idx="43"/>
            <p:custDataLst>
              <p:tags r:id="rId1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5" name="Foliennummernplatzhalter 4">
            <a:extLst>
              <a:ext uri="{FF2B5EF4-FFF2-40B4-BE49-F238E27FC236}">
                <a16:creationId xmlns:a16="http://schemas.microsoft.com/office/drawing/2014/main" id="{45750BB8-E75F-E711-9EF2-AF99F726DDAC}"/>
              </a:ext>
            </a:extLst>
          </p:cNvPr>
          <p:cNvSpPr>
            <a:spLocks noGrp="1"/>
          </p:cNvSpPr>
          <p:nvPr>
            <p:ph type="sldNum" sz="quarter" idx="44"/>
            <p:custDataLst>
              <p:tags r:id="rId1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spTree>
    <p:extLst>
      <p:ext uri="{BB962C8B-B14F-4D97-AF65-F5344CB8AC3E}">
        <p14:creationId xmlns:p14="http://schemas.microsoft.com/office/powerpoint/2010/main" val="108522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35C6EC49-48E0-AB85-CAB9-E93D742A137F}"/>
              </a:ext>
            </a:extLst>
          </p:cNvPr>
          <p:cNvSpPr>
            <a:spLocks noGrp="1"/>
          </p:cNvSpPr>
          <p:nvPr>
            <p:ph type="body" sz="quarter" idx="14"/>
            <p:custDataLst>
              <p:tags r:id="rId1"/>
            </p:custDataLst>
          </p:nvPr>
        </p:nvSpPr>
        <p:spPr/>
        <p:txBody>
          <a:bodyPr/>
          <a:lstStyle/>
          <a:p>
            <a:r>
              <a:rPr lang="pl-PL" noProof="0" dirty="0"/>
              <a:t>Sprawozdanie konkursowe</a:t>
            </a:r>
          </a:p>
        </p:txBody>
      </p:sp>
      <p:sp>
        <p:nvSpPr>
          <p:cNvPr id="20" name="Textplatzhalter 19">
            <a:extLst>
              <a:ext uri="{FF2B5EF4-FFF2-40B4-BE49-F238E27FC236}">
                <a16:creationId xmlns:a16="http://schemas.microsoft.com/office/drawing/2014/main" id="{75CC2DA9-918E-5B57-FCF5-29CB127C9CBB}"/>
              </a:ext>
            </a:extLst>
          </p:cNvPr>
          <p:cNvSpPr>
            <a:spLocks noGrp="1"/>
          </p:cNvSpPr>
          <p:nvPr>
            <p:ph type="body" sz="quarter" idx="17"/>
            <p:custDataLst>
              <p:tags r:id="rId2"/>
            </p:custDataLst>
          </p:nvPr>
        </p:nvSpPr>
        <p:spPr/>
        <p:txBody>
          <a:bodyPr/>
          <a:lstStyle/>
          <a:p>
            <a:pPr lvl="1"/>
            <a:r>
              <a:rPr lang="pl-PL" noProof="0" dirty="0"/>
              <a:t>Proszę wypunktować</a:t>
            </a:r>
          </a:p>
        </p:txBody>
      </p:sp>
      <p:sp>
        <p:nvSpPr>
          <p:cNvPr id="10" name="Titel 9">
            <a:extLst>
              <a:ext uri="{FF2B5EF4-FFF2-40B4-BE49-F238E27FC236}">
                <a16:creationId xmlns:a16="http://schemas.microsoft.com/office/drawing/2014/main" id="{F0C00009-ACA0-EB8E-745F-524CD8FAB75F}"/>
              </a:ext>
            </a:extLst>
          </p:cNvPr>
          <p:cNvSpPr>
            <a:spLocks noGrp="1"/>
          </p:cNvSpPr>
          <p:nvPr>
            <p:ph type="title"/>
            <p:custDataLst>
              <p:tags r:id="rId3"/>
            </p:custDataLst>
          </p:nvPr>
        </p:nvSpPr>
        <p:spPr/>
        <p:txBody>
          <a:bodyPr/>
          <a:lstStyle/>
          <a:p>
            <a:r>
              <a:rPr lang="pl-PL" sz="1800" noProof="0" dirty="0"/>
              <a:t>Jaki był zasięg poszczególnych działań przeprowadzonych w ramach akcji?</a:t>
            </a:r>
          </a:p>
        </p:txBody>
      </p:sp>
      <p:sp>
        <p:nvSpPr>
          <p:cNvPr id="6" name="Fußzeilenplatzhalter 5">
            <a:extLst>
              <a:ext uri="{FF2B5EF4-FFF2-40B4-BE49-F238E27FC236}">
                <a16:creationId xmlns:a16="http://schemas.microsoft.com/office/drawing/2014/main" id="{81483670-C17E-0A34-04A7-8D5A945AAB16}"/>
              </a:ext>
            </a:extLst>
          </p:cNvPr>
          <p:cNvSpPr>
            <a:spLocks noGrp="1"/>
          </p:cNvSpPr>
          <p:nvPr>
            <p:ph type="ftr" sz="quarter" idx="19"/>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7" name="Foliennummernplatzhalter 6">
            <a:extLst>
              <a:ext uri="{FF2B5EF4-FFF2-40B4-BE49-F238E27FC236}">
                <a16:creationId xmlns:a16="http://schemas.microsoft.com/office/drawing/2014/main" id="{FF177820-8A53-4587-E9EB-8535CF4BECCA}"/>
              </a:ext>
            </a:extLst>
          </p:cNvPr>
          <p:cNvSpPr>
            <a:spLocks noGrp="1"/>
          </p:cNvSpPr>
          <p:nvPr>
            <p:ph type="sldNum" sz="quarter" idx="20"/>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pic>
        <p:nvPicPr>
          <p:cNvPr id="9" name="Obraz 8">
            <a:extLst>
              <a:ext uri="{FF2B5EF4-FFF2-40B4-BE49-F238E27FC236}">
                <a16:creationId xmlns:a16="http://schemas.microsoft.com/office/drawing/2014/main" id="{CC492D4C-997F-4478-A88F-7C7CEE01D2BA}"/>
              </a:ext>
            </a:extLst>
          </p:cNvPr>
          <p:cNvPicPr>
            <a:picLocks noChangeAspect="1"/>
          </p:cNvPicPr>
          <p:nvPr/>
        </p:nvPicPr>
        <p:blipFill>
          <a:blip r:embed="rId8"/>
          <a:stretch>
            <a:fillRect/>
          </a:stretch>
        </p:blipFill>
        <p:spPr>
          <a:xfrm>
            <a:off x="7416802" y="1743836"/>
            <a:ext cx="4775198" cy="3790384"/>
          </a:xfrm>
          <a:prstGeom prst="rect">
            <a:avLst/>
          </a:prstGeom>
        </p:spPr>
      </p:pic>
    </p:spTree>
    <p:extLst>
      <p:ext uri="{BB962C8B-B14F-4D97-AF65-F5344CB8AC3E}">
        <p14:creationId xmlns:p14="http://schemas.microsoft.com/office/powerpoint/2010/main" val="1618109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1"/>
            </p:custDataLst>
          </p:nvPr>
        </p:nvSpPr>
        <p:spPr/>
        <p:txBody>
          <a:bodyPr/>
          <a:lstStyle/>
          <a:p>
            <a:r>
              <a:rPr lang="pl-PL" noProof="0" dirty="0"/>
              <a:t>Partnerzy</a:t>
            </a:r>
          </a:p>
        </p:txBody>
      </p:sp>
    </p:spTree>
    <p:extLst>
      <p:ext uri="{BB962C8B-B14F-4D97-AF65-F5344CB8AC3E}">
        <p14:creationId xmlns:p14="http://schemas.microsoft.com/office/powerpoint/2010/main" val="1024319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Sprawozdanie konkursowe</a:t>
            </a:r>
          </a:p>
        </p:txBody>
      </p:sp>
      <p:sp>
        <p:nvSpPr>
          <p:cNvPr id="14" name="Textplatzhalter 13">
            <a:extLst>
              <a:ext uri="{FF2B5EF4-FFF2-40B4-BE49-F238E27FC236}">
                <a16:creationId xmlns:a16="http://schemas.microsoft.com/office/drawing/2014/main" id="{1131E51E-0F25-533D-4AE0-DA12F8A63636}"/>
              </a:ext>
            </a:extLst>
          </p:cNvPr>
          <p:cNvSpPr>
            <a:spLocks noGrp="1"/>
          </p:cNvSpPr>
          <p:nvPr>
            <p:ph type="body" sz="quarter" idx="17"/>
            <p:custDataLst>
              <p:tags r:id="rId2"/>
            </p:custDataLst>
          </p:nvPr>
        </p:nvSpPr>
        <p:spPr/>
        <p:txBody>
          <a:bodyPr/>
          <a:lstStyle/>
          <a:p>
            <a:pPr lvl="1"/>
            <a:r>
              <a:rPr lang="pl-PL" sz="1600" noProof="0" dirty="0"/>
              <a:t>Np. Pacjent, Dawca faktyczny, firma </a:t>
            </a:r>
            <a:r>
              <a:rPr lang="pl-PL" sz="1600" noProof="0" dirty="0" err="1"/>
              <a:t>etc</a:t>
            </a:r>
            <a:r>
              <a:rPr lang="pl-PL" dirty="0"/>
              <a:t>.</a:t>
            </a:r>
            <a:endParaRPr lang="pl-PL" sz="1600" noProof="0" dirty="0"/>
          </a:p>
          <a:p>
            <a:pPr lvl="1"/>
            <a:r>
              <a:rPr lang="pl-PL" sz="1600" noProof="0" dirty="0"/>
              <a:t>Wymień ich oraz napisz w jaki sposób ich zaangażowałeś i dlaczego.</a:t>
            </a:r>
            <a:endParaRPr lang="pl-PL" noProof="0" dirty="0"/>
          </a:p>
        </p:txBody>
      </p:sp>
      <p:sp>
        <p:nvSpPr>
          <p:cNvPr id="4" name="Fußzeilenplatzhalter 3">
            <a:extLst>
              <a:ext uri="{FF2B5EF4-FFF2-40B4-BE49-F238E27FC236}">
                <a16:creationId xmlns:a16="http://schemas.microsoft.com/office/drawing/2014/main" id="{3405DD2D-84B2-16DC-A53E-44F9B90A422A}"/>
              </a:ext>
            </a:extLst>
          </p:cNvPr>
          <p:cNvSpPr>
            <a:spLocks noGrp="1"/>
          </p:cNvSpPr>
          <p:nvPr>
            <p:ph type="ftr" sz="quarter" idx="22"/>
            <p:custDataLst>
              <p:tags r:id="rId3"/>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5" name="Foliennummernplatzhalter 4">
            <a:extLst>
              <a:ext uri="{FF2B5EF4-FFF2-40B4-BE49-F238E27FC236}">
                <a16:creationId xmlns:a16="http://schemas.microsoft.com/office/drawing/2014/main" id="{9C53F45F-4A5D-93A4-A25E-AE8B07535017}"/>
              </a:ext>
            </a:extLst>
          </p:cNvPr>
          <p:cNvSpPr>
            <a:spLocks noGrp="1"/>
          </p:cNvSpPr>
          <p:nvPr>
            <p:ph type="sldNum" sz="quarter" idx="23"/>
            <p:custDataLst>
              <p:tags r:id="rId4"/>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5"/>
            </p:custDataLst>
          </p:nvPr>
        </p:nvSpPr>
        <p:spPr/>
        <p:txBody>
          <a:bodyPr/>
          <a:lstStyle/>
          <a:p>
            <a:r>
              <a:rPr lang="pl-PL" sz="1800" noProof="0" dirty="0"/>
              <a:t>Partnerzy zewnętrzni (spoza szkoły) zaangażowani w realizację działań w ramach akcji. </a:t>
            </a:r>
          </a:p>
        </p:txBody>
      </p:sp>
      <p:pic>
        <p:nvPicPr>
          <p:cNvPr id="10" name="Symbol zastępczy obrazu 9">
            <a:extLst>
              <a:ext uri="{FF2B5EF4-FFF2-40B4-BE49-F238E27FC236}">
                <a16:creationId xmlns:a16="http://schemas.microsoft.com/office/drawing/2014/main" id="{A76E3892-3E3A-4A81-9FB2-FB924C383B35}"/>
              </a:ext>
            </a:extLst>
          </p:cNvPr>
          <p:cNvPicPr>
            <a:picLocks noGrp="1" noChangeAspect="1"/>
          </p:cNvPicPr>
          <p:nvPr>
            <p:ph type="pic" sz="quarter" idx="19"/>
          </p:nvPr>
        </p:nvPicPr>
        <p:blipFill>
          <a:blip r:embed="rId8"/>
          <a:srcRect t="11611" b="11611"/>
          <a:stretch>
            <a:fillRect/>
          </a:stretch>
        </p:blipFill>
        <p:spPr/>
      </p:pic>
      <p:pic>
        <p:nvPicPr>
          <p:cNvPr id="15" name="Symbol zastępczy obrazu 14">
            <a:extLst>
              <a:ext uri="{FF2B5EF4-FFF2-40B4-BE49-F238E27FC236}">
                <a16:creationId xmlns:a16="http://schemas.microsoft.com/office/drawing/2014/main" id="{83E9531C-2DAB-40AB-8EF7-E9AE18E5163E}"/>
              </a:ext>
            </a:extLst>
          </p:cNvPr>
          <p:cNvPicPr>
            <a:picLocks noGrp="1" noChangeAspect="1"/>
          </p:cNvPicPr>
          <p:nvPr>
            <p:ph type="pic" sz="quarter" idx="20"/>
          </p:nvPr>
        </p:nvPicPr>
        <p:blipFill>
          <a:blip r:embed="rId9"/>
          <a:srcRect t="11611" b="11611"/>
          <a:stretch>
            <a:fillRect/>
          </a:stretch>
        </p:blipFill>
        <p:spPr/>
      </p:pic>
    </p:spTree>
    <p:extLst>
      <p:ext uri="{BB962C8B-B14F-4D97-AF65-F5344CB8AC3E}">
        <p14:creationId xmlns:p14="http://schemas.microsoft.com/office/powerpoint/2010/main" val="1664890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Sprawozdanie konkursowe</a:t>
            </a:r>
          </a:p>
        </p:txBody>
      </p:sp>
      <p:sp>
        <p:nvSpPr>
          <p:cNvPr id="14" name="Textplatzhalter 13">
            <a:extLst>
              <a:ext uri="{FF2B5EF4-FFF2-40B4-BE49-F238E27FC236}">
                <a16:creationId xmlns:a16="http://schemas.microsoft.com/office/drawing/2014/main" id="{1131E51E-0F25-533D-4AE0-DA12F8A63636}"/>
              </a:ext>
            </a:extLst>
          </p:cNvPr>
          <p:cNvSpPr>
            <a:spLocks noGrp="1"/>
          </p:cNvSpPr>
          <p:nvPr>
            <p:ph type="body" sz="quarter" idx="17"/>
            <p:custDataLst>
              <p:tags r:id="rId2"/>
            </p:custDataLst>
          </p:nvPr>
        </p:nvSpPr>
        <p:spPr/>
        <p:txBody>
          <a:bodyPr/>
          <a:lstStyle/>
          <a:p>
            <a:pPr lvl="1"/>
            <a:r>
              <a:rPr lang="pl-PL" sz="1600" noProof="0" dirty="0"/>
              <a:t>Wymień ich oraz napisz w jaki sposób ich zaangażowałeś i dlaczego.</a:t>
            </a:r>
            <a:endParaRPr lang="pl-PL" noProof="0" dirty="0"/>
          </a:p>
        </p:txBody>
      </p:sp>
      <p:sp>
        <p:nvSpPr>
          <p:cNvPr id="4" name="Fußzeilenplatzhalter 3">
            <a:extLst>
              <a:ext uri="{FF2B5EF4-FFF2-40B4-BE49-F238E27FC236}">
                <a16:creationId xmlns:a16="http://schemas.microsoft.com/office/drawing/2014/main" id="{3405DD2D-84B2-16DC-A53E-44F9B90A422A}"/>
              </a:ext>
            </a:extLst>
          </p:cNvPr>
          <p:cNvSpPr>
            <a:spLocks noGrp="1"/>
          </p:cNvSpPr>
          <p:nvPr>
            <p:ph type="ftr" sz="quarter" idx="22"/>
            <p:custDataLst>
              <p:tags r:id="rId3"/>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5" name="Foliennummernplatzhalter 4">
            <a:extLst>
              <a:ext uri="{FF2B5EF4-FFF2-40B4-BE49-F238E27FC236}">
                <a16:creationId xmlns:a16="http://schemas.microsoft.com/office/drawing/2014/main" id="{9C53F45F-4A5D-93A4-A25E-AE8B07535017}"/>
              </a:ext>
            </a:extLst>
          </p:cNvPr>
          <p:cNvSpPr>
            <a:spLocks noGrp="1"/>
          </p:cNvSpPr>
          <p:nvPr>
            <p:ph type="sldNum" sz="quarter" idx="23"/>
            <p:custDataLst>
              <p:tags r:id="rId4"/>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pic>
        <p:nvPicPr>
          <p:cNvPr id="10" name="Symbol zastępczy obrazu 9">
            <a:extLst>
              <a:ext uri="{FF2B5EF4-FFF2-40B4-BE49-F238E27FC236}">
                <a16:creationId xmlns:a16="http://schemas.microsoft.com/office/drawing/2014/main" id="{A76E3892-3E3A-4A81-9FB2-FB924C383B35}"/>
              </a:ext>
            </a:extLst>
          </p:cNvPr>
          <p:cNvPicPr>
            <a:picLocks noGrp="1" noChangeAspect="1"/>
          </p:cNvPicPr>
          <p:nvPr>
            <p:ph type="pic" sz="quarter" idx="19"/>
          </p:nvPr>
        </p:nvPicPr>
        <p:blipFill>
          <a:blip r:embed="rId7"/>
          <a:srcRect t="11611" b="11611"/>
          <a:stretch>
            <a:fillRect/>
          </a:stretch>
        </p:blipFill>
        <p:spPr/>
      </p:pic>
      <p:pic>
        <p:nvPicPr>
          <p:cNvPr id="15" name="Symbol zastępczy obrazu 14">
            <a:extLst>
              <a:ext uri="{FF2B5EF4-FFF2-40B4-BE49-F238E27FC236}">
                <a16:creationId xmlns:a16="http://schemas.microsoft.com/office/drawing/2014/main" id="{83E9531C-2DAB-40AB-8EF7-E9AE18E5163E}"/>
              </a:ext>
            </a:extLst>
          </p:cNvPr>
          <p:cNvPicPr>
            <a:picLocks noGrp="1" noChangeAspect="1"/>
          </p:cNvPicPr>
          <p:nvPr>
            <p:ph type="pic" sz="quarter" idx="20"/>
          </p:nvPr>
        </p:nvPicPr>
        <p:blipFill>
          <a:blip r:embed="rId8"/>
          <a:srcRect t="11611" b="11611"/>
          <a:stretch>
            <a:fillRect/>
          </a:stretch>
        </p:blipFill>
        <p:spPr/>
      </p:pic>
    </p:spTree>
    <p:extLst>
      <p:ext uri="{BB962C8B-B14F-4D97-AF65-F5344CB8AC3E}">
        <p14:creationId xmlns:p14="http://schemas.microsoft.com/office/powerpoint/2010/main" val="3966463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Sprawozdanie konkursowe</a:t>
            </a:r>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2"/>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Fußzeilenplatzhalter 5">
            <a:extLst>
              <a:ext uri="{FF2B5EF4-FFF2-40B4-BE49-F238E27FC236}">
                <a16:creationId xmlns:a16="http://schemas.microsoft.com/office/drawing/2014/main" id="{D4D45781-9AC0-24DC-2D4D-0DEB2E7CCDEF}"/>
              </a:ext>
            </a:extLst>
          </p:cNvPr>
          <p:cNvSpPr>
            <a:spLocks noGrp="1"/>
          </p:cNvSpPr>
          <p:nvPr>
            <p:ph type="ftr" sz="quarter" idx="19"/>
            <p:custDataLst>
              <p:tags r:id="rId3"/>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8" name="Foliennummernplatzhalter 7">
            <a:extLst>
              <a:ext uri="{FF2B5EF4-FFF2-40B4-BE49-F238E27FC236}">
                <a16:creationId xmlns:a16="http://schemas.microsoft.com/office/drawing/2014/main" id="{CC8D1106-6BA1-0C66-A163-77136844215B}"/>
              </a:ext>
            </a:extLst>
          </p:cNvPr>
          <p:cNvSpPr>
            <a:spLocks noGrp="1"/>
          </p:cNvSpPr>
          <p:nvPr>
            <p:ph type="sldNum" sz="quarter" idx="20"/>
            <p:custDataLst>
              <p:tags r:id="rId4"/>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sp>
        <p:nvSpPr>
          <p:cNvPr id="9" name="Textplatzhalter 31">
            <a:extLst>
              <a:ext uri="{FF2B5EF4-FFF2-40B4-BE49-F238E27FC236}">
                <a16:creationId xmlns:a16="http://schemas.microsoft.com/office/drawing/2014/main" id="{5307C96C-8297-4368-8A45-C496D6DB9C64}"/>
              </a:ext>
            </a:extLst>
          </p:cNvPr>
          <p:cNvSpPr txBox="1">
            <a:spLocks/>
          </p:cNvSpPr>
          <p:nvPr>
            <p:custDataLst>
              <p:tags r:id="rId5"/>
            </p:custDataLst>
          </p:nvPr>
        </p:nvSpPr>
        <p:spPr>
          <a:xfrm>
            <a:off x="898525" y="223200"/>
            <a:ext cx="5286376" cy="252000"/>
          </a:xfrm>
          <a:prstGeom prst="rect">
            <a:avLst/>
          </a:prstGeom>
        </p:spPr>
        <p:txBody>
          <a:bodyPr vert="horz" lIns="0" tIns="0" rIns="0" bIns="0" rtlCol="0">
            <a:noAutofit/>
          </a:bodyPr>
          <a:lstStyle>
            <a:lvl1pPr marL="0" indent="0" algn="l" defTabSz="914400" rtl="0" eaLnBrk="1" fontAlgn="ctr" latinLnBrk="0" hangingPunct="1">
              <a:lnSpc>
                <a:spcPct val="100000"/>
              </a:lnSpc>
              <a:spcBef>
                <a:spcPts val="0"/>
              </a:spcBef>
              <a:spcAft>
                <a:spcPts val="600"/>
              </a:spcAft>
              <a:buFont typeface="Arial" panose="020B0604020202020204" pitchFamily="34" charset="0"/>
              <a:buNone/>
              <a:defRPr sz="1100" kern="1200" cap="all" spc="300" baseline="0">
                <a:solidFill>
                  <a:srgbClr val="999999"/>
                </a:solidFill>
                <a:latin typeface="+mn-lt"/>
                <a:ea typeface="+mn-ea"/>
                <a:cs typeface="+mn-cs"/>
              </a:defRPr>
            </a:lvl1pPr>
            <a:lvl2pPr marL="0" indent="0" algn="l" defTabSz="914400" rtl="0" eaLnBrk="1" fontAlgn="ctr" latinLnBrk="0" hangingPunct="1">
              <a:lnSpc>
                <a:spcPct val="100000"/>
              </a:lnSpc>
              <a:spcBef>
                <a:spcPts val="0"/>
              </a:spcBef>
              <a:spcAft>
                <a:spcPts val="600"/>
              </a:spcAft>
              <a:buSzPct val="110000"/>
              <a:buFont typeface="Arial" panose="020B0604020202020204" pitchFamily="34" charset="0"/>
              <a:buNone/>
              <a:defRPr sz="1100" kern="1200" cap="all" spc="300" baseline="0">
                <a:solidFill>
                  <a:srgbClr val="999999"/>
                </a:solidFill>
                <a:latin typeface="+mn-lt"/>
                <a:ea typeface="+mn-ea"/>
                <a:cs typeface="+mn-cs"/>
              </a:defRPr>
            </a:lvl2pPr>
            <a:lvl3pPr marL="0" indent="0" algn="l" defTabSz="914400" rtl="0" eaLnBrk="1" fontAlgn="ctr" latinLnBrk="0" hangingPunct="1">
              <a:lnSpc>
                <a:spcPct val="100000"/>
              </a:lnSpc>
              <a:spcBef>
                <a:spcPts val="0"/>
              </a:spcBef>
              <a:spcAft>
                <a:spcPts val="600"/>
              </a:spcAft>
              <a:buSzPct val="110000"/>
              <a:buFont typeface="Arial" panose="020B0604020202020204" pitchFamily="34" charset="0"/>
              <a:buNone/>
              <a:defRPr sz="1100" kern="1200" cap="all" spc="300" baseline="0">
                <a:solidFill>
                  <a:srgbClr val="999999"/>
                </a:solidFill>
                <a:latin typeface="+mn-lt"/>
                <a:ea typeface="+mn-ea"/>
                <a:cs typeface="+mn-cs"/>
              </a:defRPr>
            </a:lvl3pPr>
            <a:lvl4pPr marL="0" indent="0" algn="l" defTabSz="914400" rtl="0" eaLnBrk="1" fontAlgn="ctr" latinLnBrk="0" hangingPunct="1">
              <a:lnSpc>
                <a:spcPct val="100000"/>
              </a:lnSpc>
              <a:spcBef>
                <a:spcPts val="0"/>
              </a:spcBef>
              <a:spcAft>
                <a:spcPts val="600"/>
              </a:spcAft>
              <a:buSzPct val="110000"/>
              <a:buFont typeface="Arial" panose="020B0604020202020204" pitchFamily="34" charset="0"/>
              <a:buNone/>
              <a:tabLst>
                <a:tab pos="895350" algn="l"/>
              </a:tabLst>
              <a:defRPr sz="1100" b="0" kern="1200" cap="all" spc="300" baseline="0">
                <a:solidFill>
                  <a:srgbClr val="999999"/>
                </a:solidFill>
                <a:latin typeface="+mn-lt"/>
                <a:ea typeface="+mn-ea"/>
                <a:cs typeface="+mn-cs"/>
              </a:defRPr>
            </a:lvl4pPr>
            <a:lvl5pPr marL="0" indent="0" algn="l" defTabSz="914400" rtl="0" eaLnBrk="1" fontAlgn="ctr" latinLnBrk="0" hangingPunct="1">
              <a:lnSpc>
                <a:spcPct val="100000"/>
              </a:lnSpc>
              <a:spcBef>
                <a:spcPts val="0"/>
              </a:spcBef>
              <a:spcAft>
                <a:spcPts val="600"/>
              </a:spcAft>
              <a:buFont typeface="Arial" panose="020B0604020202020204" pitchFamily="34" charset="0"/>
              <a:buNone/>
              <a:defRPr sz="1100" b="1" kern="1200" cap="all" spc="300" baseline="0">
                <a:solidFill>
                  <a:srgbClr val="999999"/>
                </a:solidFill>
                <a:latin typeface="+mn-lt"/>
                <a:ea typeface="+mn-ea"/>
                <a:cs typeface="+mn-cs"/>
              </a:defRPr>
            </a:lvl5pPr>
            <a:lvl6pPr marL="0" indent="0" algn="l" defTabSz="914400" rtl="0" eaLnBrk="1" fontAlgn="ctr" latinLnBrk="0" hangingPunct="1">
              <a:lnSpc>
                <a:spcPct val="100000"/>
              </a:lnSpc>
              <a:spcBef>
                <a:spcPts val="0"/>
              </a:spcBef>
              <a:spcAft>
                <a:spcPts val="600"/>
              </a:spcAft>
              <a:buFontTx/>
              <a:buNone/>
              <a:defRPr sz="1100" kern="1200" cap="all" spc="300" baseline="0">
                <a:solidFill>
                  <a:srgbClr val="999999"/>
                </a:solidFill>
                <a:latin typeface="+mn-lt"/>
                <a:ea typeface="+mn-ea"/>
                <a:cs typeface="+mn-cs"/>
              </a:defRPr>
            </a:lvl6pPr>
            <a:lvl7pPr marL="0" indent="0" algn="l" defTabSz="914400" rtl="0" eaLnBrk="1" fontAlgn="ctr" latinLnBrk="0" hangingPunct="1">
              <a:lnSpc>
                <a:spcPct val="100000"/>
              </a:lnSpc>
              <a:spcBef>
                <a:spcPts val="0"/>
              </a:spcBef>
              <a:spcAft>
                <a:spcPts val="600"/>
              </a:spcAft>
              <a:buSzPct val="110000"/>
              <a:buFont typeface="Arial" panose="020B0604020202020204" pitchFamily="34" charset="0"/>
              <a:buNone/>
              <a:defRPr sz="1100" kern="1200" cap="all" spc="300" baseline="0">
                <a:solidFill>
                  <a:srgbClr val="999999"/>
                </a:solidFill>
                <a:latin typeface="+mn-lt"/>
                <a:ea typeface="+mn-ea"/>
                <a:cs typeface="+mn-cs"/>
              </a:defRPr>
            </a:lvl7pPr>
            <a:lvl8pPr marL="0" indent="0" algn="l" defTabSz="914400" rtl="0" eaLnBrk="1" fontAlgn="ctr" latinLnBrk="0" hangingPunct="1">
              <a:lnSpc>
                <a:spcPct val="100000"/>
              </a:lnSpc>
              <a:spcBef>
                <a:spcPts val="0"/>
              </a:spcBef>
              <a:spcAft>
                <a:spcPts val="600"/>
              </a:spcAft>
              <a:buSzPct val="110000"/>
              <a:buFont typeface="Arial" panose="020B0604020202020204" pitchFamily="34" charset="0"/>
              <a:buNone/>
              <a:defRPr lang="de-DE" sz="1100" b="0" kern="1200" cap="all" spc="300" baseline="0">
                <a:solidFill>
                  <a:srgbClr val="999999"/>
                </a:solidFill>
                <a:latin typeface="+mn-lt"/>
                <a:ea typeface="+mn-ea"/>
                <a:cs typeface="+mn-cs"/>
              </a:defRPr>
            </a:lvl8pPr>
            <a:lvl9pPr marL="0" indent="0" algn="l" defTabSz="914400" rtl="0" eaLnBrk="1" fontAlgn="ctr" latinLnBrk="0" hangingPunct="1">
              <a:lnSpc>
                <a:spcPct val="100000"/>
              </a:lnSpc>
              <a:spcBef>
                <a:spcPts val="0"/>
              </a:spcBef>
              <a:spcAft>
                <a:spcPts val="600"/>
              </a:spcAft>
              <a:buFont typeface="Symbol" panose="05050102010706020507" pitchFamily="18" charset="2"/>
              <a:buNone/>
              <a:defRPr sz="1100" b="1" kern="1200" cap="all" spc="300" baseline="0">
                <a:solidFill>
                  <a:srgbClr val="999999"/>
                </a:solidFill>
                <a:latin typeface="+mn-lt"/>
                <a:ea typeface="+mn-ea"/>
                <a:cs typeface="+mn-cs"/>
              </a:defRPr>
            </a:lvl9pPr>
          </a:lstStyle>
          <a:p>
            <a:r>
              <a:rPr lang="pl-PL"/>
              <a:t>Sprawozdanie konkursowe</a:t>
            </a:r>
            <a:endParaRPr lang="pl-PL" dirty="0"/>
          </a:p>
        </p:txBody>
      </p:sp>
      <p:sp>
        <p:nvSpPr>
          <p:cNvPr id="11" name="Titel 29">
            <a:extLst>
              <a:ext uri="{FF2B5EF4-FFF2-40B4-BE49-F238E27FC236}">
                <a16:creationId xmlns:a16="http://schemas.microsoft.com/office/drawing/2014/main" id="{32329A81-2861-4DA4-925C-6E7E2DF6B71B}"/>
              </a:ext>
            </a:extLst>
          </p:cNvPr>
          <p:cNvSpPr>
            <a:spLocks noGrp="1"/>
          </p:cNvSpPr>
          <p:nvPr>
            <p:ph type="title"/>
            <p:custDataLst>
              <p:tags r:id="rId6"/>
            </p:custDataLst>
          </p:nvPr>
        </p:nvSpPr>
        <p:spPr>
          <a:xfrm>
            <a:off x="898524" y="684000"/>
            <a:ext cx="9521825" cy="758396"/>
          </a:xfrm>
        </p:spPr>
        <p:txBody>
          <a:bodyPr/>
          <a:lstStyle/>
          <a:p>
            <a:r>
              <a:rPr lang="pl-PL" sz="1800" noProof="0" dirty="0"/>
              <a:t>Prawdziwość informacji</a:t>
            </a:r>
          </a:p>
        </p:txBody>
      </p:sp>
      <p:grpSp>
        <p:nvGrpSpPr>
          <p:cNvPr id="12" name="Gruppieren 8">
            <a:extLst>
              <a:ext uri="{FF2B5EF4-FFF2-40B4-BE49-F238E27FC236}">
                <a16:creationId xmlns:a16="http://schemas.microsoft.com/office/drawing/2014/main" id="{13E7A0F9-8CC4-466A-BD3A-D5448100F771}"/>
              </a:ext>
            </a:extLst>
          </p:cNvPr>
          <p:cNvGrpSpPr/>
          <p:nvPr>
            <p:custDataLst>
              <p:tags r:id="rId7"/>
            </p:custDataLst>
          </p:nvPr>
        </p:nvGrpSpPr>
        <p:grpSpPr>
          <a:xfrm>
            <a:off x="898141" y="2707134"/>
            <a:ext cx="9528562" cy="609505"/>
            <a:chOff x="898141" y="4535934"/>
            <a:chExt cx="9528562" cy="609505"/>
          </a:xfrm>
        </p:grpSpPr>
        <p:sp>
          <p:nvSpPr>
            <p:cNvPr id="13" name="Textplatzhalter 114">
              <a:extLst>
                <a:ext uri="{FF2B5EF4-FFF2-40B4-BE49-F238E27FC236}">
                  <a16:creationId xmlns:a16="http://schemas.microsoft.com/office/drawing/2014/main" id="{27CCE7DD-37DA-4D6D-AEA1-17AD3498419E}"/>
                </a:ext>
              </a:extLst>
            </p:cNvPr>
            <p:cNvSpPr txBox="1">
              <a:spLocks/>
            </p:cNvSpPr>
            <p:nvPr/>
          </p:nvSpPr>
          <p:spPr>
            <a:xfrm>
              <a:off x="1673113" y="4535934"/>
              <a:ext cx="8753590"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r>
                <a:rPr lang="pl-PL" sz="2650" b="1" dirty="0">
                  <a:solidFill>
                    <a:schemeClr val="tx2"/>
                  </a:solidFill>
                </a:rPr>
                <a:t>Potwierdzam prawdziwość informacji umieszczonych w Sprawozdaniu konkursowym. </a:t>
              </a:r>
            </a:p>
          </p:txBody>
        </p:sp>
        <p:pic>
          <p:nvPicPr>
            <p:cNvPr id="14" name="Grafik 17">
              <a:extLst>
                <a:ext uri="{FF2B5EF4-FFF2-40B4-BE49-F238E27FC236}">
                  <a16:creationId xmlns:a16="http://schemas.microsoft.com/office/drawing/2014/main" id="{39B370BA-80DB-436E-8469-7AFD215951B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8141" y="4546830"/>
              <a:ext cx="765788" cy="598609"/>
            </a:xfrm>
            <a:prstGeom prst="rect">
              <a:avLst/>
            </a:prstGeom>
          </p:spPr>
        </p:pic>
      </p:grpSp>
      <p:sp>
        <p:nvSpPr>
          <p:cNvPr id="15" name="Fußzeilenplatzhalter 2">
            <a:extLst>
              <a:ext uri="{FF2B5EF4-FFF2-40B4-BE49-F238E27FC236}">
                <a16:creationId xmlns:a16="http://schemas.microsoft.com/office/drawing/2014/main" id="{60FFFD45-4768-4891-AE47-5CD92D029E36}"/>
              </a:ext>
            </a:extLst>
          </p:cNvPr>
          <p:cNvSpPr txBox="1">
            <a:spLocks/>
          </p:cNvSpPr>
          <p:nvPr>
            <p:custDataLst>
              <p:tags r:id="rId8"/>
            </p:custDataLst>
          </p:nvPr>
        </p:nvSpPr>
        <p:spPr>
          <a:xfrm>
            <a:off x="1498061" y="6470705"/>
            <a:ext cx="9253577" cy="281691"/>
          </a:xfrm>
          <a:prstGeom prst="rect">
            <a:avLst/>
          </a:prstGeom>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dirty="0"/>
          </a:p>
        </p:txBody>
      </p:sp>
      <p:sp>
        <p:nvSpPr>
          <p:cNvPr id="17" name="pole tekstowe 16">
            <a:extLst>
              <a:ext uri="{FF2B5EF4-FFF2-40B4-BE49-F238E27FC236}">
                <a16:creationId xmlns:a16="http://schemas.microsoft.com/office/drawing/2014/main" id="{7F745B40-287E-44C2-86CA-03D9C300232F}"/>
              </a:ext>
            </a:extLst>
          </p:cNvPr>
          <p:cNvSpPr txBox="1"/>
          <p:nvPr/>
        </p:nvSpPr>
        <p:spPr>
          <a:xfrm>
            <a:off x="7279341" y="3845859"/>
            <a:ext cx="4264154" cy="369332"/>
          </a:xfrm>
          <a:prstGeom prst="rect">
            <a:avLst/>
          </a:prstGeom>
          <a:noFill/>
        </p:spPr>
        <p:txBody>
          <a:bodyPr wrap="square" rtlCol="0">
            <a:spAutoFit/>
          </a:bodyPr>
          <a:lstStyle/>
          <a:p>
            <a:pPr algn="ctr"/>
            <a:r>
              <a:rPr lang="pl-PL" dirty="0"/>
              <a:t>Data, imię i nazwisko</a:t>
            </a:r>
          </a:p>
        </p:txBody>
      </p:sp>
    </p:spTree>
    <p:extLst>
      <p:ext uri="{BB962C8B-B14F-4D97-AF65-F5344CB8AC3E}">
        <p14:creationId xmlns:p14="http://schemas.microsoft.com/office/powerpoint/2010/main" val="2942642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1"/>
            </p:custDataLst>
          </p:nvPr>
        </p:nvSpPr>
        <p:spPr/>
        <p:txBody>
          <a:bodyPr/>
          <a:lstStyle/>
          <a:p>
            <a:r>
              <a:rPr lang="pl-PL" noProof="0" dirty="0"/>
              <a:t>Podstawowe informacje </a:t>
            </a:r>
          </a:p>
        </p:txBody>
      </p:sp>
    </p:spTree>
    <p:extLst>
      <p:ext uri="{BB962C8B-B14F-4D97-AF65-F5344CB8AC3E}">
        <p14:creationId xmlns:p14="http://schemas.microsoft.com/office/powerpoint/2010/main" val="203828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Sprawozdanie konkursowe</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nchor="ctr"/>
          <a:lstStyle/>
          <a:p>
            <a:pPr marL="342900" marR="0" lvl="0" indent="-342900" defTabSz="914400" rtl="0" eaLnBrk="1" fontAlgn="auto" latinLnBrk="0" hangingPunct="1">
              <a:spcBef>
                <a:spcPts val="0"/>
              </a:spcBef>
              <a:buClrTx/>
              <a:buSzTx/>
              <a:buFont typeface="Arial" panose="020B0604020202020204" pitchFamily="34" charset="0"/>
              <a:buAutoNum type="arabicPeriod"/>
              <a:tabLst/>
              <a:defRPr/>
            </a:pPr>
            <a:r>
              <a:rPr kumimoji="0" lang="pl-PL" sz="1400" i="0" u="none" strike="noStrike" kern="1200" cap="none" spc="0" normalizeH="0" baseline="0" noProof="0" dirty="0">
                <a:ln>
                  <a:noFill/>
                </a:ln>
                <a:solidFill>
                  <a:srgbClr val="000000"/>
                </a:solidFill>
                <a:effectLst/>
                <a:uLnTx/>
                <a:uFillTx/>
                <a:latin typeface="Arial"/>
                <a:ea typeface="+mn-ea"/>
                <a:cs typeface="+mn-cs"/>
              </a:rPr>
              <a:t>Imię i nazwisko Uczestnika:</a:t>
            </a:r>
          </a:p>
          <a:p>
            <a:pPr marL="342900" marR="0" lvl="0" indent="-342900" defTabSz="914400" rtl="0" eaLnBrk="1" fontAlgn="auto" latinLnBrk="0" hangingPunct="1">
              <a:spcBef>
                <a:spcPts val="0"/>
              </a:spcBef>
              <a:buClrTx/>
              <a:buSzTx/>
              <a:buFont typeface="Arial" panose="020B0604020202020204" pitchFamily="34" charset="0"/>
              <a:buAutoNum type="arabicPeriod"/>
              <a:tabLst/>
              <a:defRPr/>
            </a:pPr>
            <a:r>
              <a:rPr lang="pl-PL" sz="1400" dirty="0">
                <a:solidFill>
                  <a:srgbClr val="000000"/>
                </a:solidFill>
                <a:latin typeface="Arial"/>
              </a:rPr>
              <a:t>E-mail Uczestnika:</a:t>
            </a:r>
          </a:p>
          <a:p>
            <a:pPr marL="342900" marR="0" lvl="0" indent="-342900" defTabSz="914400" rtl="0" eaLnBrk="1" fontAlgn="auto" latinLnBrk="0" hangingPunct="1">
              <a:spcBef>
                <a:spcPts val="0"/>
              </a:spcBef>
              <a:buClrTx/>
              <a:buSzTx/>
              <a:buFont typeface="Arial" panose="020B0604020202020204" pitchFamily="34" charset="0"/>
              <a:buAutoNum type="arabicPeriod"/>
              <a:tabLst/>
              <a:defRPr/>
            </a:pPr>
            <a:r>
              <a:rPr lang="pl-PL" sz="1400" noProof="0" dirty="0">
                <a:solidFill>
                  <a:srgbClr val="000000"/>
                </a:solidFill>
                <a:latin typeface="Arial"/>
              </a:rPr>
              <a:t>Numer telefonu Uczestnika:</a:t>
            </a:r>
          </a:p>
          <a:p>
            <a:pPr marL="342900" marR="0" lvl="0" indent="-342900" defTabSz="914400" rtl="0" eaLnBrk="1" fontAlgn="auto" latinLnBrk="0" hangingPunct="1">
              <a:spcBef>
                <a:spcPts val="0"/>
              </a:spcBef>
              <a:buClrTx/>
              <a:buSzTx/>
              <a:buFont typeface="Arial" panose="020B0604020202020204" pitchFamily="34" charset="0"/>
              <a:buAutoNum type="arabicPeriod"/>
              <a:tabLst/>
              <a:defRPr/>
            </a:pPr>
            <a:r>
              <a:rPr lang="pl-PL" sz="1400" dirty="0">
                <a:solidFill>
                  <a:srgbClr val="000000"/>
                </a:solidFill>
                <a:latin typeface="Arial"/>
              </a:rPr>
              <a:t>Pełna nazwa Szkoły:</a:t>
            </a:r>
          </a:p>
          <a:p>
            <a:pPr marL="342900" marR="0" lvl="0" indent="-342900" defTabSz="914400" rtl="0" eaLnBrk="1" fontAlgn="auto" latinLnBrk="0" hangingPunct="1">
              <a:spcBef>
                <a:spcPts val="0"/>
              </a:spcBef>
              <a:buClrTx/>
              <a:buSzTx/>
              <a:buFont typeface="Arial" panose="020B0604020202020204" pitchFamily="34" charset="0"/>
              <a:buAutoNum type="arabicPeriod"/>
              <a:tabLst/>
              <a:defRPr/>
            </a:pPr>
            <a:r>
              <a:rPr lang="pl-PL" sz="1400" noProof="0" dirty="0">
                <a:solidFill>
                  <a:srgbClr val="000000"/>
                </a:solidFill>
                <a:latin typeface="Arial"/>
              </a:rPr>
              <a:t>Liczba Uczniów w zespole Uczestnika zaangażowanych w przeprowadzenie akcji #KOMÓRKOMANIA:</a:t>
            </a:r>
          </a:p>
          <a:p>
            <a:pPr marL="342900" marR="0" lvl="0" indent="-342900" defTabSz="914400" rtl="0" eaLnBrk="1" fontAlgn="auto" latinLnBrk="0" hangingPunct="1">
              <a:spcBef>
                <a:spcPts val="0"/>
              </a:spcBef>
              <a:buClrTx/>
              <a:buSzTx/>
              <a:buFont typeface="Arial" panose="020B0604020202020204" pitchFamily="34" charset="0"/>
              <a:buAutoNum type="arabicPeriod"/>
              <a:tabLst/>
              <a:defRPr/>
            </a:pPr>
            <a:r>
              <a:rPr lang="pl-PL" sz="1400" dirty="0">
                <a:solidFill>
                  <a:srgbClr val="000000"/>
                </a:solidFill>
                <a:latin typeface="Arial"/>
              </a:rPr>
              <a:t>Liczba pełnoletnich uczniów w Szkole:</a:t>
            </a:r>
          </a:p>
          <a:p>
            <a:pPr marL="342900" marR="0" lvl="0" indent="-342900" defTabSz="914400" rtl="0" eaLnBrk="1" fontAlgn="auto" latinLnBrk="0" hangingPunct="1">
              <a:spcBef>
                <a:spcPts val="0"/>
              </a:spcBef>
              <a:buClrTx/>
              <a:buSzTx/>
              <a:buFont typeface="Arial" panose="020B0604020202020204" pitchFamily="34" charset="0"/>
              <a:buAutoNum type="arabicPeriod"/>
              <a:tabLst/>
              <a:defRPr/>
            </a:pPr>
            <a:r>
              <a:rPr lang="pl-PL" sz="1400" noProof="0" dirty="0">
                <a:solidFill>
                  <a:srgbClr val="000000"/>
                </a:solidFill>
                <a:latin typeface="Arial"/>
              </a:rPr>
              <a:t>Liczba</a:t>
            </a:r>
            <a:r>
              <a:rPr lang="pl-PL" sz="1400" dirty="0">
                <a:solidFill>
                  <a:srgbClr val="000000"/>
                </a:solidFill>
                <a:latin typeface="Arial"/>
              </a:rPr>
              <a:t> osób zarejestrowanych w ramach akcji:</a:t>
            </a:r>
            <a:endParaRPr lang="pl-PL" sz="1400"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Podstawowe informacje</a:t>
            </a:r>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4"/>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Fußzeilenplatzhalter 5">
            <a:extLst>
              <a:ext uri="{FF2B5EF4-FFF2-40B4-BE49-F238E27FC236}">
                <a16:creationId xmlns:a16="http://schemas.microsoft.com/office/drawing/2014/main" id="{F6057950-6B81-9865-081F-1E570FB19F24}"/>
              </a:ext>
            </a:extLst>
          </p:cNvPr>
          <p:cNvSpPr>
            <a:spLocks noGrp="1"/>
          </p:cNvSpPr>
          <p:nvPr>
            <p:ph type="ftr" sz="quarter" idx="19"/>
            <p:custDataLst>
              <p:tags r:id="rId5"/>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8" name="Foliennummernplatzhalter 7">
            <a:extLst>
              <a:ext uri="{FF2B5EF4-FFF2-40B4-BE49-F238E27FC236}">
                <a16:creationId xmlns:a16="http://schemas.microsoft.com/office/drawing/2014/main" id="{8F631556-4585-3D74-F516-F1B03F60EEF8}"/>
              </a:ext>
            </a:extLst>
          </p:cNvPr>
          <p:cNvSpPr>
            <a:spLocks noGrp="1"/>
          </p:cNvSpPr>
          <p:nvPr>
            <p:ph type="sldNum" sz="quarter" idx="20"/>
            <p:custDataLst>
              <p:tags r:id="rId6"/>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spTree>
    <p:extLst>
      <p:ext uri="{BB962C8B-B14F-4D97-AF65-F5344CB8AC3E}">
        <p14:creationId xmlns:p14="http://schemas.microsoft.com/office/powerpoint/2010/main" val="155092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1"/>
            </p:custDataLst>
          </p:nvPr>
        </p:nvSpPr>
        <p:spPr/>
        <p:txBody>
          <a:bodyPr/>
          <a:lstStyle/>
          <a:p>
            <a:r>
              <a:rPr lang="pl-PL" noProof="0" dirty="0"/>
              <a:t>Działania edukacyjne</a:t>
            </a:r>
          </a:p>
        </p:txBody>
      </p:sp>
    </p:spTree>
    <p:extLst>
      <p:ext uri="{BB962C8B-B14F-4D97-AF65-F5344CB8AC3E}">
        <p14:creationId xmlns:p14="http://schemas.microsoft.com/office/powerpoint/2010/main" val="4141548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Sprawozdanie konkursowe</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sz="1600" noProof="0" dirty="0"/>
              <a:t>Proszę przedstawić wszystkie materiały, które zostały przygotowane (poza materiałami udostępnionymi przez Organizatora).</a:t>
            </a:r>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sz="1800" noProof="0" dirty="0"/>
              <a:t>Jakie działania edukacyjne zostały przeprowadzone w ramach akcji #KOMÓRKOMANIA? </a:t>
            </a:r>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4"/>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Fußzeilenplatzhalter 5">
            <a:extLst>
              <a:ext uri="{FF2B5EF4-FFF2-40B4-BE49-F238E27FC236}">
                <a16:creationId xmlns:a16="http://schemas.microsoft.com/office/drawing/2014/main" id="{D4D45781-9AC0-24DC-2D4D-0DEB2E7CCDEF}"/>
              </a:ext>
            </a:extLst>
          </p:cNvPr>
          <p:cNvSpPr>
            <a:spLocks noGrp="1"/>
          </p:cNvSpPr>
          <p:nvPr>
            <p:ph type="ftr" sz="quarter" idx="19"/>
            <p:custDataLst>
              <p:tags r:id="rId5"/>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8" name="Foliennummernplatzhalter 7">
            <a:extLst>
              <a:ext uri="{FF2B5EF4-FFF2-40B4-BE49-F238E27FC236}">
                <a16:creationId xmlns:a16="http://schemas.microsoft.com/office/drawing/2014/main" id="{CC8D1106-6BA1-0C66-A163-77136844215B}"/>
              </a:ext>
            </a:extLst>
          </p:cNvPr>
          <p:cNvSpPr>
            <a:spLocks noGrp="1"/>
          </p:cNvSpPr>
          <p:nvPr>
            <p:ph type="sldNum" sz="quarter" idx="20"/>
            <p:custDataLst>
              <p:tags r:id="rId6"/>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spTree>
    <p:extLst>
      <p:ext uri="{BB962C8B-B14F-4D97-AF65-F5344CB8AC3E}">
        <p14:creationId xmlns:p14="http://schemas.microsoft.com/office/powerpoint/2010/main" val="336242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Sprawozdanie konkursowe</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898525" y="1135800"/>
            <a:ext cx="9528176" cy="4586400"/>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sz="1600" noProof="0" dirty="0"/>
              <a:t>Proszę przedstawić wszystkie materiały, które zostały przygotowane (poza materiałami udostępnionymi przez Organizatora).</a:t>
            </a:r>
            <a:endParaRPr lang="pl-PL" noProof="0"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3"/>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Fußzeilenplatzhalter 5">
            <a:extLst>
              <a:ext uri="{FF2B5EF4-FFF2-40B4-BE49-F238E27FC236}">
                <a16:creationId xmlns:a16="http://schemas.microsoft.com/office/drawing/2014/main" id="{D4D45781-9AC0-24DC-2D4D-0DEB2E7CCDEF}"/>
              </a:ext>
            </a:extLst>
          </p:cNvPr>
          <p:cNvSpPr>
            <a:spLocks noGrp="1"/>
          </p:cNvSpPr>
          <p:nvPr>
            <p:ph type="ftr" sz="quarter" idx="19"/>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8" name="Foliennummernplatzhalter 7">
            <a:extLst>
              <a:ext uri="{FF2B5EF4-FFF2-40B4-BE49-F238E27FC236}">
                <a16:creationId xmlns:a16="http://schemas.microsoft.com/office/drawing/2014/main" id="{CC8D1106-6BA1-0C66-A163-77136844215B}"/>
              </a:ext>
            </a:extLst>
          </p:cNvPr>
          <p:cNvSpPr>
            <a:spLocks noGrp="1"/>
          </p:cNvSpPr>
          <p:nvPr>
            <p:ph type="sldNum" sz="quarter" idx="20"/>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spTree>
    <p:extLst>
      <p:ext uri="{BB962C8B-B14F-4D97-AF65-F5344CB8AC3E}">
        <p14:creationId xmlns:p14="http://schemas.microsoft.com/office/powerpoint/2010/main" val="140156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Sprawozdanie konkursowe</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noProof="0" dirty="0"/>
              <a:t>Jeśli tak, proszę opisać/pokazać w jaki sposób.</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sz="1800" noProof="0" dirty="0"/>
              <a:t>Czy w działania edukacyjne zostali zaangażowani uczniowie niepełnoletni? </a:t>
            </a:r>
          </a:p>
        </p:txBody>
      </p:sp>
      <p:sp>
        <p:nvSpPr>
          <p:cNvPr id="2" name="Fußzeilenplatzhalter 1">
            <a:extLst>
              <a:ext uri="{FF2B5EF4-FFF2-40B4-BE49-F238E27FC236}">
                <a16:creationId xmlns:a16="http://schemas.microsoft.com/office/drawing/2014/main" id="{59B33AFD-C0A7-FFB2-B128-DF40FB25472E}"/>
              </a:ext>
            </a:extLst>
          </p:cNvPr>
          <p:cNvSpPr>
            <a:spLocks noGrp="1"/>
          </p:cNvSpPr>
          <p:nvPr>
            <p:ph type="ftr" sz="quarter" idx="19"/>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999999"/>
                </a:solidFill>
                <a:effectLst/>
                <a:uLnTx/>
                <a:uFillTx/>
                <a:latin typeface="Arial"/>
                <a:ea typeface="+mn-ea"/>
                <a:cs typeface="+mn-cs"/>
              </a:rPr>
              <a:t>Sprawozdanie konkursowe | Classification: C1 – Public | #KOMÓRKOMANIA</a:t>
            </a:r>
          </a:p>
        </p:txBody>
      </p:sp>
      <p:sp>
        <p:nvSpPr>
          <p:cNvPr id="6" name="Foliennummernplatzhalter 5">
            <a:extLst>
              <a:ext uri="{FF2B5EF4-FFF2-40B4-BE49-F238E27FC236}">
                <a16:creationId xmlns:a16="http://schemas.microsoft.com/office/drawing/2014/main" id="{67BA6E1A-B3E8-D896-5CB7-72BBA61347AC}"/>
              </a:ext>
            </a:extLst>
          </p:cNvPr>
          <p:cNvSpPr>
            <a:spLocks noGrp="1"/>
          </p:cNvSpPr>
          <p:nvPr>
            <p:ph type="sldNum" sz="quarter" idx="20"/>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B0D90-6264-4E90-9724-ABC670DBF4FB}" type="slidenum">
              <a:rPr kumimoji="0" lang="pl-PL" sz="1000" b="0" i="0" u="none" strike="noStrike" kern="1200" cap="none" spc="0" normalizeH="0" baseline="0" noProof="0" smtClean="0">
                <a:ln>
                  <a:noFill/>
                </a:ln>
                <a:solidFill>
                  <a:srgbClr val="99999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000" b="0" i="0" u="none" strike="noStrike" kern="1200" cap="none" spc="0" normalizeH="0" baseline="0" noProof="0" dirty="0">
              <a:ln>
                <a:noFill/>
              </a:ln>
              <a:solidFill>
                <a:srgbClr val="999999"/>
              </a:solidFill>
              <a:effectLst/>
              <a:uLnTx/>
              <a:uFillTx/>
              <a:latin typeface="Arial"/>
              <a:ea typeface="+mn-ea"/>
              <a:cs typeface="+mn-cs"/>
            </a:endParaRPr>
          </a:p>
        </p:txBody>
      </p:sp>
    </p:spTree>
    <p:extLst>
      <p:ext uri="{BB962C8B-B14F-4D97-AF65-F5344CB8AC3E}">
        <p14:creationId xmlns:p14="http://schemas.microsoft.com/office/powerpoint/2010/main" val="23194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1"/>
            </p:custDataLst>
          </p:nvPr>
        </p:nvSpPr>
        <p:spPr/>
        <p:txBody>
          <a:bodyPr/>
          <a:lstStyle/>
          <a:p>
            <a:r>
              <a:rPr lang="pl-PL" noProof="0" dirty="0"/>
              <a:t>Działania promocyjne</a:t>
            </a:r>
          </a:p>
        </p:txBody>
      </p:sp>
    </p:spTree>
    <p:extLst>
      <p:ext uri="{BB962C8B-B14F-4D97-AF65-F5344CB8AC3E}">
        <p14:creationId xmlns:p14="http://schemas.microsoft.com/office/powerpoint/2010/main" val="714077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 val="OLD"/>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00.xml><?xml version="1.0" encoding="utf-8"?>
<p:tagLst xmlns:a="http://schemas.openxmlformats.org/drawingml/2006/main" xmlns:r="http://schemas.openxmlformats.org/officeDocument/2006/relationships" xmlns:p="http://schemas.openxmlformats.org/presentationml/2006/main">
  <p:tag name="SHAPE" val="OLD"/>
</p:tagLst>
</file>

<file path=ppt/tags/tag101.xml><?xml version="1.0" encoding="utf-8"?>
<p:tagLst xmlns:a="http://schemas.openxmlformats.org/drawingml/2006/main" xmlns:r="http://schemas.openxmlformats.org/officeDocument/2006/relationships" xmlns:p="http://schemas.openxmlformats.org/presentationml/2006/main">
  <p:tag name="SHAPE" val="OLD"/>
</p:tagLst>
</file>

<file path=ppt/tags/tag102.xml><?xml version="1.0" encoding="utf-8"?>
<p:tagLst xmlns:a="http://schemas.openxmlformats.org/drawingml/2006/main" xmlns:r="http://schemas.openxmlformats.org/officeDocument/2006/relationships" xmlns:p="http://schemas.openxmlformats.org/presentationml/2006/main">
  <p:tag name="SHAPE" val="OLD"/>
</p:tagLst>
</file>

<file path=ppt/tags/tag103.xml><?xml version="1.0" encoding="utf-8"?>
<p:tagLst xmlns:a="http://schemas.openxmlformats.org/drawingml/2006/main" xmlns:r="http://schemas.openxmlformats.org/officeDocument/2006/relationships" xmlns:p="http://schemas.openxmlformats.org/presentationml/2006/main">
  <p:tag name="SHAPE" val="OLD"/>
</p:tagLst>
</file>

<file path=ppt/tags/tag104.xml><?xml version="1.0" encoding="utf-8"?>
<p:tagLst xmlns:a="http://schemas.openxmlformats.org/drawingml/2006/main" xmlns:r="http://schemas.openxmlformats.org/officeDocument/2006/relationships" xmlns:p="http://schemas.openxmlformats.org/presentationml/2006/main">
  <p:tag name="SHAPE" val="OLD"/>
</p:tagLst>
</file>

<file path=ppt/tags/tag105.xml><?xml version="1.0" encoding="utf-8"?>
<p:tagLst xmlns:a="http://schemas.openxmlformats.org/drawingml/2006/main" xmlns:r="http://schemas.openxmlformats.org/officeDocument/2006/relationships" xmlns:p="http://schemas.openxmlformats.org/presentationml/2006/main">
  <p:tag name="SHAPE" val="OLD"/>
</p:tagLst>
</file>

<file path=ppt/tags/tag106.xml><?xml version="1.0" encoding="utf-8"?>
<p:tagLst xmlns:a="http://schemas.openxmlformats.org/drawingml/2006/main" xmlns:r="http://schemas.openxmlformats.org/officeDocument/2006/relationships" xmlns:p="http://schemas.openxmlformats.org/presentationml/2006/main">
  <p:tag name="SHAPE" val="OLD"/>
</p:tagLst>
</file>

<file path=ppt/tags/tag107.xml><?xml version="1.0" encoding="utf-8"?>
<p:tagLst xmlns:a="http://schemas.openxmlformats.org/drawingml/2006/main" xmlns:r="http://schemas.openxmlformats.org/officeDocument/2006/relationships" xmlns:p="http://schemas.openxmlformats.org/presentationml/2006/main">
  <p:tag name="SHAPE" val="OLD"/>
</p:tagLst>
</file>

<file path=ppt/tags/tag108.xml><?xml version="1.0" encoding="utf-8"?>
<p:tagLst xmlns:a="http://schemas.openxmlformats.org/drawingml/2006/main" xmlns:r="http://schemas.openxmlformats.org/officeDocument/2006/relationships" xmlns:p="http://schemas.openxmlformats.org/presentationml/2006/main">
  <p:tag name="SHAPE" val="OLD"/>
</p:tagLst>
</file>

<file path=ppt/tags/tag109.xml><?xml version="1.0" encoding="utf-8"?>
<p:tagLst xmlns:a="http://schemas.openxmlformats.org/drawingml/2006/main" xmlns:r="http://schemas.openxmlformats.org/officeDocument/2006/relationships" xmlns:p="http://schemas.openxmlformats.org/presentationml/2006/main">
  <p:tag name="SHAPE" val="OLD"/>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10.xml><?xml version="1.0" encoding="utf-8"?>
<p:tagLst xmlns:a="http://schemas.openxmlformats.org/drawingml/2006/main" xmlns:r="http://schemas.openxmlformats.org/officeDocument/2006/relationships" xmlns:p="http://schemas.openxmlformats.org/presentationml/2006/main">
  <p:tag name="SHAPE" val="OLD"/>
</p:tagLst>
</file>

<file path=ppt/tags/tag111.xml><?xml version="1.0" encoding="utf-8"?>
<p:tagLst xmlns:a="http://schemas.openxmlformats.org/drawingml/2006/main" xmlns:r="http://schemas.openxmlformats.org/officeDocument/2006/relationships" xmlns:p="http://schemas.openxmlformats.org/presentationml/2006/main">
  <p:tag name="SHAPE" val="OLD"/>
</p:tagLst>
</file>

<file path=ppt/tags/tag112.xml><?xml version="1.0" encoding="utf-8"?>
<p:tagLst xmlns:a="http://schemas.openxmlformats.org/drawingml/2006/main" xmlns:r="http://schemas.openxmlformats.org/officeDocument/2006/relationships" xmlns:p="http://schemas.openxmlformats.org/presentationml/2006/main">
  <p:tag name="SHAPE" val="OLD"/>
</p:tagLst>
</file>

<file path=ppt/tags/tag113.xml><?xml version="1.0" encoding="utf-8"?>
<p:tagLst xmlns:a="http://schemas.openxmlformats.org/drawingml/2006/main" xmlns:r="http://schemas.openxmlformats.org/officeDocument/2006/relationships" xmlns:p="http://schemas.openxmlformats.org/presentationml/2006/main">
  <p:tag name="SHAPE" val="OLD"/>
</p:tagLst>
</file>

<file path=ppt/tags/tag114.xml><?xml version="1.0" encoding="utf-8"?>
<p:tagLst xmlns:a="http://schemas.openxmlformats.org/drawingml/2006/main" xmlns:r="http://schemas.openxmlformats.org/officeDocument/2006/relationships" xmlns:p="http://schemas.openxmlformats.org/presentationml/2006/main">
  <p:tag name="SHAPE" val="OLD"/>
</p:tagLst>
</file>

<file path=ppt/tags/tag115.xml><?xml version="1.0" encoding="utf-8"?>
<p:tagLst xmlns:a="http://schemas.openxmlformats.org/drawingml/2006/main" xmlns:r="http://schemas.openxmlformats.org/officeDocument/2006/relationships" xmlns:p="http://schemas.openxmlformats.org/presentationml/2006/main">
  <p:tag name="SHAPE" val="OLD"/>
</p:tagLst>
</file>

<file path=ppt/tags/tag116.xml><?xml version="1.0" encoding="utf-8"?>
<p:tagLst xmlns:a="http://schemas.openxmlformats.org/drawingml/2006/main" xmlns:r="http://schemas.openxmlformats.org/officeDocument/2006/relationships" xmlns:p="http://schemas.openxmlformats.org/presentationml/2006/main">
  <p:tag name="SHAPE" val="OLD"/>
</p:tagLst>
</file>

<file path=ppt/tags/tag117.xml><?xml version="1.0" encoding="utf-8"?>
<p:tagLst xmlns:a="http://schemas.openxmlformats.org/drawingml/2006/main" xmlns:r="http://schemas.openxmlformats.org/officeDocument/2006/relationships" xmlns:p="http://schemas.openxmlformats.org/presentationml/2006/main">
  <p:tag name="SHAPE" val="OLD"/>
</p:tagLst>
</file>

<file path=ppt/tags/tag118.xml><?xml version="1.0" encoding="utf-8"?>
<p:tagLst xmlns:a="http://schemas.openxmlformats.org/drawingml/2006/main" xmlns:r="http://schemas.openxmlformats.org/officeDocument/2006/relationships" xmlns:p="http://schemas.openxmlformats.org/presentationml/2006/main">
  <p:tag name="SHAPE" val="OLD"/>
</p:tagLst>
</file>

<file path=ppt/tags/tag119.xml><?xml version="1.0" encoding="utf-8"?>
<p:tagLst xmlns:a="http://schemas.openxmlformats.org/drawingml/2006/main" xmlns:r="http://schemas.openxmlformats.org/officeDocument/2006/relationships" xmlns:p="http://schemas.openxmlformats.org/presentationml/2006/main">
  <p:tag name="SHAPE" val="OLD"/>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20.xml><?xml version="1.0" encoding="utf-8"?>
<p:tagLst xmlns:a="http://schemas.openxmlformats.org/drawingml/2006/main" xmlns:r="http://schemas.openxmlformats.org/officeDocument/2006/relationships" xmlns:p="http://schemas.openxmlformats.org/presentationml/2006/main">
  <p:tag name="SHAPE" val="OLD"/>
</p:tagLst>
</file>

<file path=ppt/tags/tag121.xml><?xml version="1.0" encoding="utf-8"?>
<p:tagLst xmlns:a="http://schemas.openxmlformats.org/drawingml/2006/main" xmlns:r="http://schemas.openxmlformats.org/officeDocument/2006/relationships" xmlns:p="http://schemas.openxmlformats.org/presentationml/2006/main">
  <p:tag name="SHAPE" val="OLD"/>
</p:tagLst>
</file>

<file path=ppt/tags/tag122.xml><?xml version="1.0" encoding="utf-8"?>
<p:tagLst xmlns:a="http://schemas.openxmlformats.org/drawingml/2006/main" xmlns:r="http://schemas.openxmlformats.org/officeDocument/2006/relationships" xmlns:p="http://schemas.openxmlformats.org/presentationml/2006/main">
  <p:tag name="SHAPE" val="OLD"/>
</p:tagLst>
</file>

<file path=ppt/tags/tag123.xml><?xml version="1.0" encoding="utf-8"?>
<p:tagLst xmlns:a="http://schemas.openxmlformats.org/drawingml/2006/main" xmlns:r="http://schemas.openxmlformats.org/officeDocument/2006/relationships" xmlns:p="http://schemas.openxmlformats.org/presentationml/2006/main">
  <p:tag name="SHAPE" val="OLD"/>
</p:tagLst>
</file>

<file path=ppt/tags/tag124.xml><?xml version="1.0" encoding="utf-8"?>
<p:tagLst xmlns:a="http://schemas.openxmlformats.org/drawingml/2006/main" xmlns:r="http://schemas.openxmlformats.org/officeDocument/2006/relationships" xmlns:p="http://schemas.openxmlformats.org/presentationml/2006/main">
  <p:tag name="SHAPE" val="OLD"/>
</p:tagLst>
</file>

<file path=ppt/tags/tag125.xml><?xml version="1.0" encoding="utf-8"?>
<p:tagLst xmlns:a="http://schemas.openxmlformats.org/drawingml/2006/main" xmlns:r="http://schemas.openxmlformats.org/officeDocument/2006/relationships" xmlns:p="http://schemas.openxmlformats.org/presentationml/2006/main">
  <p:tag name="SHAPE" val="OLD"/>
</p:tagLst>
</file>

<file path=ppt/tags/tag126.xml><?xml version="1.0" encoding="utf-8"?>
<p:tagLst xmlns:a="http://schemas.openxmlformats.org/drawingml/2006/main" xmlns:r="http://schemas.openxmlformats.org/officeDocument/2006/relationships" xmlns:p="http://schemas.openxmlformats.org/presentationml/2006/main">
  <p:tag name="SHAPE" val="OLD"/>
</p:tagLst>
</file>

<file path=ppt/tags/tag127.xml><?xml version="1.0" encoding="utf-8"?>
<p:tagLst xmlns:a="http://schemas.openxmlformats.org/drawingml/2006/main" xmlns:r="http://schemas.openxmlformats.org/officeDocument/2006/relationships" xmlns:p="http://schemas.openxmlformats.org/presentationml/2006/main">
  <p:tag name="SHAPE" val="OLD"/>
</p:tagLst>
</file>

<file path=ppt/tags/tag128.xml><?xml version="1.0" encoding="utf-8"?>
<p:tagLst xmlns:a="http://schemas.openxmlformats.org/drawingml/2006/main" xmlns:r="http://schemas.openxmlformats.org/officeDocument/2006/relationships" xmlns:p="http://schemas.openxmlformats.org/presentationml/2006/main">
  <p:tag name="SHAPE" val="OLD"/>
</p:tagLst>
</file>

<file path=ppt/tags/tag129.xml><?xml version="1.0" encoding="utf-8"?>
<p:tagLst xmlns:a="http://schemas.openxmlformats.org/drawingml/2006/main" xmlns:r="http://schemas.openxmlformats.org/officeDocument/2006/relationships" xmlns:p="http://schemas.openxmlformats.org/presentationml/2006/main">
  <p:tag name="SHAPE" val="OLD"/>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30.xml><?xml version="1.0" encoding="utf-8"?>
<p:tagLst xmlns:a="http://schemas.openxmlformats.org/drawingml/2006/main" xmlns:r="http://schemas.openxmlformats.org/officeDocument/2006/relationships" xmlns:p="http://schemas.openxmlformats.org/presentationml/2006/main">
  <p:tag name="SHAPE" val="OLD"/>
</p:tagLst>
</file>

<file path=ppt/tags/tag131.xml><?xml version="1.0" encoding="utf-8"?>
<p:tagLst xmlns:a="http://schemas.openxmlformats.org/drawingml/2006/main" xmlns:r="http://schemas.openxmlformats.org/officeDocument/2006/relationships" xmlns:p="http://schemas.openxmlformats.org/presentationml/2006/main">
  <p:tag name="SHAPE" val="OLD"/>
</p:tagLst>
</file>

<file path=ppt/tags/tag132.xml><?xml version="1.0" encoding="utf-8"?>
<p:tagLst xmlns:a="http://schemas.openxmlformats.org/drawingml/2006/main" xmlns:r="http://schemas.openxmlformats.org/officeDocument/2006/relationships" xmlns:p="http://schemas.openxmlformats.org/presentationml/2006/main">
  <p:tag name="SHAPE" val="OLD"/>
</p:tagLst>
</file>

<file path=ppt/tags/tag133.xml><?xml version="1.0" encoding="utf-8"?>
<p:tagLst xmlns:a="http://schemas.openxmlformats.org/drawingml/2006/main" xmlns:r="http://schemas.openxmlformats.org/officeDocument/2006/relationships" xmlns:p="http://schemas.openxmlformats.org/presentationml/2006/main">
  <p:tag name="SHAPE" val="OLD"/>
</p:tagLst>
</file>

<file path=ppt/tags/tag134.xml><?xml version="1.0" encoding="utf-8"?>
<p:tagLst xmlns:a="http://schemas.openxmlformats.org/drawingml/2006/main" xmlns:r="http://schemas.openxmlformats.org/officeDocument/2006/relationships" xmlns:p="http://schemas.openxmlformats.org/presentationml/2006/main">
  <p:tag name="SHAPE" val="OLD"/>
</p:tagLst>
</file>

<file path=ppt/tags/tag135.xml><?xml version="1.0" encoding="utf-8"?>
<p:tagLst xmlns:a="http://schemas.openxmlformats.org/drawingml/2006/main" xmlns:r="http://schemas.openxmlformats.org/officeDocument/2006/relationships" xmlns:p="http://schemas.openxmlformats.org/presentationml/2006/main">
  <p:tag name="SHAPE" val="OLD"/>
</p:tagLst>
</file>

<file path=ppt/tags/tag136.xml><?xml version="1.0" encoding="utf-8"?>
<p:tagLst xmlns:a="http://schemas.openxmlformats.org/drawingml/2006/main" xmlns:r="http://schemas.openxmlformats.org/officeDocument/2006/relationships" xmlns:p="http://schemas.openxmlformats.org/presentationml/2006/main">
  <p:tag name="SHAPE" val="OLD"/>
</p:tagLst>
</file>

<file path=ppt/tags/tag137.xml><?xml version="1.0" encoding="utf-8"?>
<p:tagLst xmlns:a="http://schemas.openxmlformats.org/drawingml/2006/main" xmlns:r="http://schemas.openxmlformats.org/officeDocument/2006/relationships" xmlns:p="http://schemas.openxmlformats.org/presentationml/2006/main">
  <p:tag name="SHAPE" val="OLD"/>
</p:tagLst>
</file>

<file path=ppt/tags/tag138.xml><?xml version="1.0" encoding="utf-8"?>
<p:tagLst xmlns:a="http://schemas.openxmlformats.org/drawingml/2006/main" xmlns:r="http://schemas.openxmlformats.org/officeDocument/2006/relationships" xmlns:p="http://schemas.openxmlformats.org/presentationml/2006/main">
  <p:tag name="SHAPE" val="OLD"/>
</p:tagLst>
</file>

<file path=ppt/tags/tag139.xml><?xml version="1.0" encoding="utf-8"?>
<p:tagLst xmlns:a="http://schemas.openxmlformats.org/drawingml/2006/main" xmlns:r="http://schemas.openxmlformats.org/officeDocument/2006/relationships" xmlns:p="http://schemas.openxmlformats.org/presentationml/2006/main">
  <p:tag name="SHAPE" val="OLD"/>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40.xml><?xml version="1.0" encoding="utf-8"?>
<p:tagLst xmlns:a="http://schemas.openxmlformats.org/drawingml/2006/main" xmlns:r="http://schemas.openxmlformats.org/officeDocument/2006/relationships" xmlns:p="http://schemas.openxmlformats.org/presentationml/2006/main">
  <p:tag name="SHAPE" val="OLD"/>
</p:tagLst>
</file>

<file path=ppt/tags/tag141.xml><?xml version="1.0" encoding="utf-8"?>
<p:tagLst xmlns:a="http://schemas.openxmlformats.org/drawingml/2006/main" xmlns:r="http://schemas.openxmlformats.org/officeDocument/2006/relationships" xmlns:p="http://schemas.openxmlformats.org/presentationml/2006/main">
  <p:tag name="SHAPE" val="OLD"/>
</p:tagLst>
</file>

<file path=ppt/tags/tag142.xml><?xml version="1.0" encoding="utf-8"?>
<p:tagLst xmlns:a="http://schemas.openxmlformats.org/drawingml/2006/main" xmlns:r="http://schemas.openxmlformats.org/officeDocument/2006/relationships" xmlns:p="http://schemas.openxmlformats.org/presentationml/2006/main">
  <p:tag name="SHAPE" val="OLD"/>
</p:tagLst>
</file>

<file path=ppt/tags/tag143.xml><?xml version="1.0" encoding="utf-8"?>
<p:tagLst xmlns:a="http://schemas.openxmlformats.org/drawingml/2006/main" xmlns:r="http://schemas.openxmlformats.org/officeDocument/2006/relationships" xmlns:p="http://schemas.openxmlformats.org/presentationml/2006/main">
  <p:tag name="SHAPE" val="OLD"/>
</p:tagLst>
</file>

<file path=ppt/tags/tag144.xml><?xml version="1.0" encoding="utf-8"?>
<p:tagLst xmlns:a="http://schemas.openxmlformats.org/drawingml/2006/main" xmlns:r="http://schemas.openxmlformats.org/officeDocument/2006/relationships" xmlns:p="http://schemas.openxmlformats.org/presentationml/2006/main">
  <p:tag name="SHAPE" val="OLD"/>
</p:tagLst>
</file>

<file path=ppt/tags/tag145.xml><?xml version="1.0" encoding="utf-8"?>
<p:tagLst xmlns:a="http://schemas.openxmlformats.org/drawingml/2006/main" xmlns:r="http://schemas.openxmlformats.org/officeDocument/2006/relationships" xmlns:p="http://schemas.openxmlformats.org/presentationml/2006/main">
  <p:tag name="SHAPE" val="OLD"/>
</p:tagLst>
</file>

<file path=ppt/tags/tag146.xml><?xml version="1.0" encoding="utf-8"?>
<p:tagLst xmlns:a="http://schemas.openxmlformats.org/drawingml/2006/main" xmlns:r="http://schemas.openxmlformats.org/officeDocument/2006/relationships" xmlns:p="http://schemas.openxmlformats.org/presentationml/2006/main">
  <p:tag name="SHAPE" val="OLD"/>
</p:tagLst>
</file>

<file path=ppt/tags/tag147.xml><?xml version="1.0" encoding="utf-8"?>
<p:tagLst xmlns:a="http://schemas.openxmlformats.org/drawingml/2006/main" xmlns:r="http://schemas.openxmlformats.org/officeDocument/2006/relationships" xmlns:p="http://schemas.openxmlformats.org/presentationml/2006/main">
  <p:tag name="SHAPE" val="OLD"/>
</p:tagLst>
</file>

<file path=ppt/tags/tag148.xml><?xml version="1.0" encoding="utf-8"?>
<p:tagLst xmlns:a="http://schemas.openxmlformats.org/drawingml/2006/main" xmlns:r="http://schemas.openxmlformats.org/officeDocument/2006/relationships" xmlns:p="http://schemas.openxmlformats.org/presentationml/2006/main">
  <p:tag name="SHAPE" val="OLD"/>
</p:tagLst>
</file>

<file path=ppt/tags/tag149.xml><?xml version="1.0" encoding="utf-8"?>
<p:tagLst xmlns:a="http://schemas.openxmlformats.org/drawingml/2006/main" xmlns:r="http://schemas.openxmlformats.org/officeDocument/2006/relationships" xmlns:p="http://schemas.openxmlformats.org/presentationml/2006/main">
  <p:tag name="SHAPE" val="OLD"/>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50.xml><?xml version="1.0" encoding="utf-8"?>
<p:tagLst xmlns:a="http://schemas.openxmlformats.org/drawingml/2006/main" xmlns:r="http://schemas.openxmlformats.org/officeDocument/2006/relationships" xmlns:p="http://schemas.openxmlformats.org/presentationml/2006/main">
  <p:tag name="SHAPE" val="OLD"/>
</p:tagLst>
</file>

<file path=ppt/tags/tag151.xml><?xml version="1.0" encoding="utf-8"?>
<p:tagLst xmlns:a="http://schemas.openxmlformats.org/drawingml/2006/main" xmlns:r="http://schemas.openxmlformats.org/officeDocument/2006/relationships" xmlns:p="http://schemas.openxmlformats.org/presentationml/2006/main">
  <p:tag name="SHAPE" val="OLD"/>
</p:tagLst>
</file>

<file path=ppt/tags/tag152.xml><?xml version="1.0" encoding="utf-8"?>
<p:tagLst xmlns:a="http://schemas.openxmlformats.org/drawingml/2006/main" xmlns:r="http://schemas.openxmlformats.org/officeDocument/2006/relationships" xmlns:p="http://schemas.openxmlformats.org/presentationml/2006/main">
  <p:tag name="SHAPE" val="OLD"/>
</p:tagLst>
</file>

<file path=ppt/tags/tag153.xml><?xml version="1.0" encoding="utf-8"?>
<p:tagLst xmlns:a="http://schemas.openxmlformats.org/drawingml/2006/main" xmlns:r="http://schemas.openxmlformats.org/officeDocument/2006/relationships" xmlns:p="http://schemas.openxmlformats.org/presentationml/2006/main">
  <p:tag name="SHAPE" val="OLD"/>
</p:tagLst>
</file>

<file path=ppt/tags/tag154.xml><?xml version="1.0" encoding="utf-8"?>
<p:tagLst xmlns:a="http://schemas.openxmlformats.org/drawingml/2006/main" xmlns:r="http://schemas.openxmlformats.org/officeDocument/2006/relationships" xmlns:p="http://schemas.openxmlformats.org/presentationml/2006/main">
  <p:tag name="SHAPE" val="OLD"/>
</p:tagLst>
</file>

<file path=ppt/tags/tag155.xml><?xml version="1.0" encoding="utf-8"?>
<p:tagLst xmlns:a="http://schemas.openxmlformats.org/drawingml/2006/main" xmlns:r="http://schemas.openxmlformats.org/officeDocument/2006/relationships" xmlns:p="http://schemas.openxmlformats.org/presentationml/2006/main">
  <p:tag name="SHAPE" val="OLD"/>
</p:tagLst>
</file>

<file path=ppt/tags/tag156.xml><?xml version="1.0" encoding="utf-8"?>
<p:tagLst xmlns:a="http://schemas.openxmlformats.org/drawingml/2006/main" xmlns:r="http://schemas.openxmlformats.org/officeDocument/2006/relationships" xmlns:p="http://schemas.openxmlformats.org/presentationml/2006/main">
  <p:tag name="SHAPE" val="OLD"/>
</p:tagLst>
</file>

<file path=ppt/tags/tag157.xml><?xml version="1.0" encoding="utf-8"?>
<p:tagLst xmlns:a="http://schemas.openxmlformats.org/drawingml/2006/main" xmlns:r="http://schemas.openxmlformats.org/officeDocument/2006/relationships" xmlns:p="http://schemas.openxmlformats.org/presentationml/2006/main">
  <p:tag name="SHAPE" val="OLD"/>
</p:tagLst>
</file>

<file path=ppt/tags/tag158.xml><?xml version="1.0" encoding="utf-8"?>
<p:tagLst xmlns:a="http://schemas.openxmlformats.org/drawingml/2006/main" xmlns:r="http://schemas.openxmlformats.org/officeDocument/2006/relationships" xmlns:p="http://schemas.openxmlformats.org/presentationml/2006/main">
  <p:tag name="SHAPE" val="OLD"/>
</p:tagLst>
</file>

<file path=ppt/tags/tag159.xml><?xml version="1.0" encoding="utf-8"?>
<p:tagLst xmlns:a="http://schemas.openxmlformats.org/drawingml/2006/main" xmlns:r="http://schemas.openxmlformats.org/officeDocument/2006/relationships" xmlns:p="http://schemas.openxmlformats.org/presentationml/2006/main">
  <p:tag name="SHAPE" val="OLD"/>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60.xml><?xml version="1.0" encoding="utf-8"?>
<p:tagLst xmlns:a="http://schemas.openxmlformats.org/drawingml/2006/main" xmlns:r="http://schemas.openxmlformats.org/officeDocument/2006/relationships" xmlns:p="http://schemas.openxmlformats.org/presentationml/2006/main">
  <p:tag name="SHAPE" val="OLD"/>
</p:tagLst>
</file>

<file path=ppt/tags/tag161.xml><?xml version="1.0" encoding="utf-8"?>
<p:tagLst xmlns:a="http://schemas.openxmlformats.org/drawingml/2006/main" xmlns:r="http://schemas.openxmlformats.org/officeDocument/2006/relationships" xmlns:p="http://schemas.openxmlformats.org/presentationml/2006/main">
  <p:tag name="SHAPE" val="OLD"/>
</p:tagLst>
</file>

<file path=ppt/tags/tag162.xml><?xml version="1.0" encoding="utf-8"?>
<p:tagLst xmlns:a="http://schemas.openxmlformats.org/drawingml/2006/main" xmlns:r="http://schemas.openxmlformats.org/officeDocument/2006/relationships" xmlns:p="http://schemas.openxmlformats.org/presentationml/2006/main">
  <p:tag name="SHAPE" val="OLD"/>
</p:tagLst>
</file>

<file path=ppt/tags/tag163.xml><?xml version="1.0" encoding="utf-8"?>
<p:tagLst xmlns:a="http://schemas.openxmlformats.org/drawingml/2006/main" xmlns:r="http://schemas.openxmlformats.org/officeDocument/2006/relationships" xmlns:p="http://schemas.openxmlformats.org/presentationml/2006/main">
  <p:tag name="SHAPE" val="OLD"/>
</p:tagLst>
</file>

<file path=ppt/tags/tag164.xml><?xml version="1.0" encoding="utf-8"?>
<p:tagLst xmlns:a="http://schemas.openxmlformats.org/drawingml/2006/main" xmlns:r="http://schemas.openxmlformats.org/officeDocument/2006/relationships" xmlns:p="http://schemas.openxmlformats.org/presentationml/2006/main">
  <p:tag name="SHAPE" val="OLD"/>
</p:tagLst>
</file>

<file path=ppt/tags/tag165.xml><?xml version="1.0" encoding="utf-8"?>
<p:tagLst xmlns:a="http://schemas.openxmlformats.org/drawingml/2006/main" xmlns:r="http://schemas.openxmlformats.org/officeDocument/2006/relationships" xmlns:p="http://schemas.openxmlformats.org/presentationml/2006/main">
  <p:tag name="SHAPE" val="OLD"/>
</p:tagLst>
</file>

<file path=ppt/tags/tag166.xml><?xml version="1.0" encoding="utf-8"?>
<p:tagLst xmlns:a="http://schemas.openxmlformats.org/drawingml/2006/main" xmlns:r="http://schemas.openxmlformats.org/officeDocument/2006/relationships" xmlns:p="http://schemas.openxmlformats.org/presentationml/2006/main">
  <p:tag name="SHAPE" val="OLD"/>
</p:tagLst>
</file>

<file path=ppt/tags/tag167.xml><?xml version="1.0" encoding="utf-8"?>
<p:tagLst xmlns:a="http://schemas.openxmlformats.org/drawingml/2006/main" xmlns:r="http://schemas.openxmlformats.org/officeDocument/2006/relationships" xmlns:p="http://schemas.openxmlformats.org/presentationml/2006/main">
  <p:tag name="SHAPE" val="OLD"/>
</p:tagLst>
</file>

<file path=ppt/tags/tag168.xml><?xml version="1.0" encoding="utf-8"?>
<p:tagLst xmlns:a="http://schemas.openxmlformats.org/drawingml/2006/main" xmlns:r="http://schemas.openxmlformats.org/officeDocument/2006/relationships" xmlns:p="http://schemas.openxmlformats.org/presentationml/2006/main">
  <p:tag name="SHAPE" val="OLD"/>
</p:tagLst>
</file>

<file path=ppt/tags/tag169.xml><?xml version="1.0" encoding="utf-8"?>
<p:tagLst xmlns:a="http://schemas.openxmlformats.org/drawingml/2006/main" xmlns:r="http://schemas.openxmlformats.org/officeDocument/2006/relationships" xmlns:p="http://schemas.openxmlformats.org/presentationml/2006/main">
  <p:tag name="SHAPE" val="OLD"/>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70.xml><?xml version="1.0" encoding="utf-8"?>
<p:tagLst xmlns:a="http://schemas.openxmlformats.org/drawingml/2006/main" xmlns:r="http://schemas.openxmlformats.org/officeDocument/2006/relationships" xmlns:p="http://schemas.openxmlformats.org/presentationml/2006/main">
  <p:tag name="SHAPE" val="OLD"/>
</p:tagLst>
</file>

<file path=ppt/tags/tag171.xml><?xml version="1.0" encoding="utf-8"?>
<p:tagLst xmlns:a="http://schemas.openxmlformats.org/drawingml/2006/main" xmlns:r="http://schemas.openxmlformats.org/officeDocument/2006/relationships" xmlns:p="http://schemas.openxmlformats.org/presentationml/2006/main">
  <p:tag name="SHAPE" val="OLD"/>
</p:tagLst>
</file>

<file path=ppt/tags/tag172.xml><?xml version="1.0" encoding="utf-8"?>
<p:tagLst xmlns:a="http://schemas.openxmlformats.org/drawingml/2006/main" xmlns:r="http://schemas.openxmlformats.org/officeDocument/2006/relationships" xmlns:p="http://schemas.openxmlformats.org/presentationml/2006/main">
  <p:tag name="SHAPE" val="OLD"/>
</p:tagLst>
</file>

<file path=ppt/tags/tag173.xml><?xml version="1.0" encoding="utf-8"?>
<p:tagLst xmlns:a="http://schemas.openxmlformats.org/drawingml/2006/main" xmlns:r="http://schemas.openxmlformats.org/officeDocument/2006/relationships" xmlns:p="http://schemas.openxmlformats.org/presentationml/2006/main">
  <p:tag name="SHAPE" val="OLD"/>
</p:tagLst>
</file>

<file path=ppt/tags/tag174.xml><?xml version="1.0" encoding="utf-8"?>
<p:tagLst xmlns:a="http://schemas.openxmlformats.org/drawingml/2006/main" xmlns:r="http://schemas.openxmlformats.org/officeDocument/2006/relationships" xmlns:p="http://schemas.openxmlformats.org/presentationml/2006/main">
  <p:tag name="SHAPE" val="OLD"/>
</p:tagLst>
</file>

<file path=ppt/tags/tag175.xml><?xml version="1.0" encoding="utf-8"?>
<p:tagLst xmlns:a="http://schemas.openxmlformats.org/drawingml/2006/main" xmlns:r="http://schemas.openxmlformats.org/officeDocument/2006/relationships" xmlns:p="http://schemas.openxmlformats.org/presentationml/2006/main">
  <p:tag name="SHAPE" val="OLD"/>
</p:tagLst>
</file>

<file path=ppt/tags/tag176.xml><?xml version="1.0" encoding="utf-8"?>
<p:tagLst xmlns:a="http://schemas.openxmlformats.org/drawingml/2006/main" xmlns:r="http://schemas.openxmlformats.org/officeDocument/2006/relationships" xmlns:p="http://schemas.openxmlformats.org/presentationml/2006/main">
  <p:tag name="SHAPE" val="OLD"/>
</p:tagLst>
</file>

<file path=ppt/tags/tag177.xml><?xml version="1.0" encoding="utf-8"?>
<p:tagLst xmlns:a="http://schemas.openxmlformats.org/drawingml/2006/main" xmlns:r="http://schemas.openxmlformats.org/officeDocument/2006/relationships" xmlns:p="http://schemas.openxmlformats.org/presentationml/2006/main">
  <p:tag name="SHAPE" val="OLD"/>
</p:tagLst>
</file>

<file path=ppt/tags/tag178.xml><?xml version="1.0" encoding="utf-8"?>
<p:tagLst xmlns:a="http://schemas.openxmlformats.org/drawingml/2006/main" xmlns:r="http://schemas.openxmlformats.org/officeDocument/2006/relationships" xmlns:p="http://schemas.openxmlformats.org/presentationml/2006/main">
  <p:tag name="SHAPE" val="OLD"/>
</p:tagLst>
</file>

<file path=ppt/tags/tag179.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80.xml><?xml version="1.0" encoding="utf-8"?>
<p:tagLst xmlns:a="http://schemas.openxmlformats.org/drawingml/2006/main" xmlns:r="http://schemas.openxmlformats.org/officeDocument/2006/relationships" xmlns:p="http://schemas.openxmlformats.org/presentationml/2006/main">
  <p:tag name="SHAPE" val="OLD"/>
</p:tagLst>
</file>

<file path=ppt/tags/tag181.xml><?xml version="1.0" encoding="utf-8"?>
<p:tagLst xmlns:a="http://schemas.openxmlformats.org/drawingml/2006/main" xmlns:r="http://schemas.openxmlformats.org/officeDocument/2006/relationships" xmlns:p="http://schemas.openxmlformats.org/presentationml/2006/main">
  <p:tag name="SHAPE" val="OLD"/>
</p:tagLst>
</file>

<file path=ppt/tags/tag182.xml><?xml version="1.0" encoding="utf-8"?>
<p:tagLst xmlns:a="http://schemas.openxmlformats.org/drawingml/2006/main" xmlns:r="http://schemas.openxmlformats.org/officeDocument/2006/relationships" xmlns:p="http://schemas.openxmlformats.org/presentationml/2006/main">
  <p:tag name="SHAPE" val="OLD"/>
</p:tagLst>
</file>

<file path=ppt/tags/tag183.xml><?xml version="1.0" encoding="utf-8"?>
<p:tagLst xmlns:a="http://schemas.openxmlformats.org/drawingml/2006/main" xmlns:r="http://schemas.openxmlformats.org/officeDocument/2006/relationships" xmlns:p="http://schemas.openxmlformats.org/presentationml/2006/main">
  <p:tag name="SHAPE" val="OLD"/>
</p:tagLst>
</file>

<file path=ppt/tags/tag184.xml><?xml version="1.0" encoding="utf-8"?>
<p:tagLst xmlns:a="http://schemas.openxmlformats.org/drawingml/2006/main" xmlns:r="http://schemas.openxmlformats.org/officeDocument/2006/relationships" xmlns:p="http://schemas.openxmlformats.org/presentationml/2006/main">
  <p:tag name="SHAPE" val="OLD"/>
</p:tagLst>
</file>

<file path=ppt/tags/tag185.xml><?xml version="1.0" encoding="utf-8"?>
<p:tagLst xmlns:a="http://schemas.openxmlformats.org/drawingml/2006/main" xmlns:r="http://schemas.openxmlformats.org/officeDocument/2006/relationships" xmlns:p="http://schemas.openxmlformats.org/presentationml/2006/main">
  <p:tag name="SHAPE" val="OLD"/>
</p:tagLst>
</file>

<file path=ppt/tags/tag186.xml><?xml version="1.0" encoding="utf-8"?>
<p:tagLst xmlns:a="http://schemas.openxmlformats.org/drawingml/2006/main" xmlns:r="http://schemas.openxmlformats.org/officeDocument/2006/relationships" xmlns:p="http://schemas.openxmlformats.org/presentationml/2006/main">
  <p:tag name="SHAPE" val="OLD"/>
</p:tagLst>
</file>

<file path=ppt/tags/tag187.xml><?xml version="1.0" encoding="utf-8"?>
<p:tagLst xmlns:a="http://schemas.openxmlformats.org/drawingml/2006/main" xmlns:r="http://schemas.openxmlformats.org/officeDocument/2006/relationships" xmlns:p="http://schemas.openxmlformats.org/presentationml/2006/main">
  <p:tag name="SHAPE" val="OLD"/>
</p:tagLst>
</file>

<file path=ppt/tags/tag188.xml><?xml version="1.0" encoding="utf-8"?>
<p:tagLst xmlns:a="http://schemas.openxmlformats.org/drawingml/2006/main" xmlns:r="http://schemas.openxmlformats.org/officeDocument/2006/relationships" xmlns:p="http://schemas.openxmlformats.org/presentationml/2006/main">
  <p:tag name="SHAPE" val="OLD"/>
</p:tagLst>
</file>

<file path=ppt/tags/tag189.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190.xml><?xml version="1.0" encoding="utf-8"?>
<p:tagLst xmlns:a="http://schemas.openxmlformats.org/drawingml/2006/main" xmlns:r="http://schemas.openxmlformats.org/officeDocument/2006/relationships" xmlns:p="http://schemas.openxmlformats.org/presentationml/2006/main">
  <p:tag name="SHAPE" val="OLD"/>
</p:tagLst>
</file>

<file path=ppt/tags/tag191.xml><?xml version="1.0" encoding="utf-8"?>
<p:tagLst xmlns:a="http://schemas.openxmlformats.org/drawingml/2006/main" xmlns:r="http://schemas.openxmlformats.org/officeDocument/2006/relationships" xmlns:p="http://schemas.openxmlformats.org/presentationml/2006/main">
  <p:tag name="SHAPE" val="OLD"/>
</p:tagLst>
</file>

<file path=ppt/tags/tag192.xml><?xml version="1.0" encoding="utf-8"?>
<p:tagLst xmlns:a="http://schemas.openxmlformats.org/drawingml/2006/main" xmlns:r="http://schemas.openxmlformats.org/officeDocument/2006/relationships" xmlns:p="http://schemas.openxmlformats.org/presentationml/2006/main">
  <p:tag name="SHAPE" val="OLD"/>
</p:tagLst>
</file>

<file path=ppt/tags/tag193.xml><?xml version="1.0" encoding="utf-8"?>
<p:tagLst xmlns:a="http://schemas.openxmlformats.org/drawingml/2006/main" xmlns:r="http://schemas.openxmlformats.org/officeDocument/2006/relationships" xmlns:p="http://schemas.openxmlformats.org/presentationml/2006/main">
  <p:tag name="SHAPE" val="OLD"/>
</p:tagLst>
</file>

<file path=ppt/tags/tag194.xml><?xml version="1.0" encoding="utf-8"?>
<p:tagLst xmlns:a="http://schemas.openxmlformats.org/drawingml/2006/main" xmlns:r="http://schemas.openxmlformats.org/officeDocument/2006/relationships" xmlns:p="http://schemas.openxmlformats.org/presentationml/2006/main">
  <p:tag name="SHAPE" val="OLD"/>
</p:tagLst>
</file>

<file path=ppt/tags/tag195.xml><?xml version="1.0" encoding="utf-8"?>
<p:tagLst xmlns:a="http://schemas.openxmlformats.org/drawingml/2006/main" xmlns:r="http://schemas.openxmlformats.org/officeDocument/2006/relationships" xmlns:p="http://schemas.openxmlformats.org/presentationml/2006/main">
  <p:tag name="SHAPE" val="OLD"/>
</p:tagLst>
</file>

<file path=ppt/tags/tag196.xml><?xml version="1.0" encoding="utf-8"?>
<p:tagLst xmlns:a="http://schemas.openxmlformats.org/drawingml/2006/main" xmlns:r="http://schemas.openxmlformats.org/officeDocument/2006/relationships" xmlns:p="http://schemas.openxmlformats.org/presentationml/2006/main">
  <p:tag name="SHAPE" val="OLD"/>
</p:tagLst>
</file>

<file path=ppt/tags/tag197.xml><?xml version="1.0" encoding="utf-8"?>
<p:tagLst xmlns:a="http://schemas.openxmlformats.org/drawingml/2006/main" xmlns:r="http://schemas.openxmlformats.org/officeDocument/2006/relationships" xmlns:p="http://schemas.openxmlformats.org/presentationml/2006/main">
  <p:tag name="SHAPE" val="OLD"/>
</p:tagLst>
</file>

<file path=ppt/tags/tag198.xml><?xml version="1.0" encoding="utf-8"?>
<p:tagLst xmlns:a="http://schemas.openxmlformats.org/drawingml/2006/main" xmlns:r="http://schemas.openxmlformats.org/officeDocument/2006/relationships" xmlns:p="http://schemas.openxmlformats.org/presentationml/2006/main">
  <p:tag name="SHAPE" val="OLD"/>
</p:tagLst>
</file>

<file path=ppt/tags/tag19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200.xml><?xml version="1.0" encoding="utf-8"?>
<p:tagLst xmlns:a="http://schemas.openxmlformats.org/drawingml/2006/main" xmlns:r="http://schemas.openxmlformats.org/officeDocument/2006/relationships" xmlns:p="http://schemas.openxmlformats.org/presentationml/2006/main">
  <p:tag name="SHAPE" val="OLD"/>
</p:tagLst>
</file>

<file path=ppt/tags/tag201.xml><?xml version="1.0" encoding="utf-8"?>
<p:tagLst xmlns:a="http://schemas.openxmlformats.org/drawingml/2006/main" xmlns:r="http://schemas.openxmlformats.org/officeDocument/2006/relationships" xmlns:p="http://schemas.openxmlformats.org/presentationml/2006/main">
  <p:tag name="SHAPE" val="OLD"/>
</p:tagLst>
</file>

<file path=ppt/tags/tag202.xml><?xml version="1.0" encoding="utf-8"?>
<p:tagLst xmlns:a="http://schemas.openxmlformats.org/drawingml/2006/main" xmlns:r="http://schemas.openxmlformats.org/officeDocument/2006/relationships" xmlns:p="http://schemas.openxmlformats.org/presentationml/2006/main">
  <p:tag name="SHAPE" val="OLD"/>
</p:tagLst>
</file>

<file path=ppt/tags/tag203.xml><?xml version="1.0" encoding="utf-8"?>
<p:tagLst xmlns:a="http://schemas.openxmlformats.org/drawingml/2006/main" xmlns:r="http://schemas.openxmlformats.org/officeDocument/2006/relationships" xmlns:p="http://schemas.openxmlformats.org/presentationml/2006/main">
  <p:tag name="SHAPE" val="OLD"/>
</p:tagLst>
</file>

<file path=ppt/tags/tag204.xml><?xml version="1.0" encoding="utf-8"?>
<p:tagLst xmlns:a="http://schemas.openxmlformats.org/drawingml/2006/main" xmlns:r="http://schemas.openxmlformats.org/officeDocument/2006/relationships" xmlns:p="http://schemas.openxmlformats.org/presentationml/2006/main">
  <p:tag name="SHAPE" val="OLD"/>
</p:tagLst>
</file>

<file path=ppt/tags/tag205.xml><?xml version="1.0" encoding="utf-8"?>
<p:tagLst xmlns:a="http://schemas.openxmlformats.org/drawingml/2006/main" xmlns:r="http://schemas.openxmlformats.org/officeDocument/2006/relationships" xmlns:p="http://schemas.openxmlformats.org/presentationml/2006/main">
  <p:tag name="SHAPE" val="OLD"/>
</p:tagLst>
</file>

<file path=ppt/tags/tag206.xml><?xml version="1.0" encoding="utf-8"?>
<p:tagLst xmlns:a="http://schemas.openxmlformats.org/drawingml/2006/main" xmlns:r="http://schemas.openxmlformats.org/officeDocument/2006/relationships" xmlns:p="http://schemas.openxmlformats.org/presentationml/2006/main">
  <p:tag name="SHAPE" val="OLD"/>
</p:tagLst>
</file>

<file path=ppt/tags/tag207.xml><?xml version="1.0" encoding="utf-8"?>
<p:tagLst xmlns:a="http://schemas.openxmlformats.org/drawingml/2006/main" xmlns:r="http://schemas.openxmlformats.org/officeDocument/2006/relationships" xmlns:p="http://schemas.openxmlformats.org/presentationml/2006/main">
  <p:tag name="SHAPE" val="OLD"/>
</p:tagLst>
</file>

<file path=ppt/tags/tag208.xml><?xml version="1.0" encoding="utf-8"?>
<p:tagLst xmlns:a="http://schemas.openxmlformats.org/drawingml/2006/main" xmlns:r="http://schemas.openxmlformats.org/officeDocument/2006/relationships" xmlns:p="http://schemas.openxmlformats.org/presentationml/2006/main">
  <p:tag name="SHAPE" val="OLD"/>
</p:tagLst>
</file>

<file path=ppt/tags/tag209.xml><?xml version="1.0" encoding="utf-8"?>
<p:tagLst xmlns:a="http://schemas.openxmlformats.org/drawingml/2006/main" xmlns:r="http://schemas.openxmlformats.org/officeDocument/2006/relationships" xmlns:p="http://schemas.openxmlformats.org/presentationml/2006/main">
  <p:tag name="SHAPE" val="OLD"/>
</p:tagLst>
</file>

<file path=ppt/tags/tag21.xml><?xml version="1.0" encoding="utf-8"?>
<p:tagLst xmlns:a="http://schemas.openxmlformats.org/drawingml/2006/main" xmlns:r="http://schemas.openxmlformats.org/officeDocument/2006/relationships" xmlns:p="http://schemas.openxmlformats.org/presentationml/2006/main">
  <p:tag name="SHAPE" val="OLD"/>
</p:tagLst>
</file>

<file path=ppt/tags/tag210.xml><?xml version="1.0" encoding="utf-8"?>
<p:tagLst xmlns:a="http://schemas.openxmlformats.org/drawingml/2006/main" xmlns:r="http://schemas.openxmlformats.org/officeDocument/2006/relationships" xmlns:p="http://schemas.openxmlformats.org/presentationml/2006/main">
  <p:tag name="SHAPE" val="OLD"/>
</p:tagLst>
</file>

<file path=ppt/tags/tag211.xml><?xml version="1.0" encoding="utf-8"?>
<p:tagLst xmlns:a="http://schemas.openxmlformats.org/drawingml/2006/main" xmlns:r="http://schemas.openxmlformats.org/officeDocument/2006/relationships" xmlns:p="http://schemas.openxmlformats.org/presentationml/2006/main">
  <p:tag name="SHAPE" val="OLD"/>
</p:tagLst>
</file>

<file path=ppt/tags/tag212.xml><?xml version="1.0" encoding="utf-8"?>
<p:tagLst xmlns:a="http://schemas.openxmlformats.org/drawingml/2006/main" xmlns:r="http://schemas.openxmlformats.org/officeDocument/2006/relationships" xmlns:p="http://schemas.openxmlformats.org/presentationml/2006/main">
  <p:tag name="SHAPE" val="OLD"/>
</p:tagLst>
</file>

<file path=ppt/tags/tag213.xml><?xml version="1.0" encoding="utf-8"?>
<p:tagLst xmlns:a="http://schemas.openxmlformats.org/drawingml/2006/main" xmlns:r="http://schemas.openxmlformats.org/officeDocument/2006/relationships" xmlns:p="http://schemas.openxmlformats.org/presentationml/2006/main">
  <p:tag name="SHAPE" val="OLD"/>
</p:tagLst>
</file>

<file path=ppt/tags/tag214.xml><?xml version="1.0" encoding="utf-8"?>
<p:tagLst xmlns:a="http://schemas.openxmlformats.org/drawingml/2006/main" xmlns:r="http://schemas.openxmlformats.org/officeDocument/2006/relationships" xmlns:p="http://schemas.openxmlformats.org/presentationml/2006/main">
  <p:tag name="SHAPE" val="OLD"/>
</p:tagLst>
</file>

<file path=ppt/tags/tag215.xml><?xml version="1.0" encoding="utf-8"?>
<p:tagLst xmlns:a="http://schemas.openxmlformats.org/drawingml/2006/main" xmlns:r="http://schemas.openxmlformats.org/officeDocument/2006/relationships" xmlns:p="http://schemas.openxmlformats.org/presentationml/2006/main">
  <p:tag name="SHAPE" val="OLD"/>
</p:tagLst>
</file>

<file path=ppt/tags/tag216.xml><?xml version="1.0" encoding="utf-8"?>
<p:tagLst xmlns:a="http://schemas.openxmlformats.org/drawingml/2006/main" xmlns:r="http://schemas.openxmlformats.org/officeDocument/2006/relationships" xmlns:p="http://schemas.openxmlformats.org/presentationml/2006/main">
  <p:tag name="SHAPE" val="OLD"/>
</p:tagLst>
</file>

<file path=ppt/tags/tag217.xml><?xml version="1.0" encoding="utf-8"?>
<p:tagLst xmlns:a="http://schemas.openxmlformats.org/drawingml/2006/main" xmlns:r="http://schemas.openxmlformats.org/officeDocument/2006/relationships" xmlns:p="http://schemas.openxmlformats.org/presentationml/2006/main">
  <p:tag name="SHAPE" val="OLD"/>
</p:tagLst>
</file>

<file path=ppt/tags/tag218.xml><?xml version="1.0" encoding="utf-8"?>
<p:tagLst xmlns:a="http://schemas.openxmlformats.org/drawingml/2006/main" xmlns:r="http://schemas.openxmlformats.org/officeDocument/2006/relationships" xmlns:p="http://schemas.openxmlformats.org/presentationml/2006/main">
  <p:tag name="SHAPE" val="OLD"/>
</p:tagLst>
</file>

<file path=ppt/tags/tag219.xml><?xml version="1.0" encoding="utf-8"?>
<p:tagLst xmlns:a="http://schemas.openxmlformats.org/drawingml/2006/main" xmlns:r="http://schemas.openxmlformats.org/officeDocument/2006/relationships" xmlns:p="http://schemas.openxmlformats.org/presentationml/2006/main">
  <p:tag name="SHAPE" val="OLD"/>
</p:tagLst>
</file>

<file path=ppt/tags/tag22.xml><?xml version="1.0" encoding="utf-8"?>
<p:tagLst xmlns:a="http://schemas.openxmlformats.org/drawingml/2006/main" xmlns:r="http://schemas.openxmlformats.org/officeDocument/2006/relationships" xmlns:p="http://schemas.openxmlformats.org/presentationml/2006/main">
  <p:tag name="SHAPE" val="OLD"/>
</p:tagLst>
</file>

<file path=ppt/tags/tag220.xml><?xml version="1.0" encoding="utf-8"?>
<p:tagLst xmlns:a="http://schemas.openxmlformats.org/drawingml/2006/main" xmlns:r="http://schemas.openxmlformats.org/officeDocument/2006/relationships" xmlns:p="http://schemas.openxmlformats.org/presentationml/2006/main">
  <p:tag name="SHAPE" val="OLD"/>
</p:tagLst>
</file>

<file path=ppt/tags/tag221.xml><?xml version="1.0" encoding="utf-8"?>
<p:tagLst xmlns:a="http://schemas.openxmlformats.org/drawingml/2006/main" xmlns:r="http://schemas.openxmlformats.org/officeDocument/2006/relationships" xmlns:p="http://schemas.openxmlformats.org/presentationml/2006/main">
  <p:tag name="SHAPE" val="OLD"/>
</p:tagLst>
</file>

<file path=ppt/tags/tag222.xml><?xml version="1.0" encoding="utf-8"?>
<p:tagLst xmlns:a="http://schemas.openxmlformats.org/drawingml/2006/main" xmlns:r="http://schemas.openxmlformats.org/officeDocument/2006/relationships" xmlns:p="http://schemas.openxmlformats.org/presentationml/2006/main">
  <p:tag name="SHAPE" val="OLD"/>
</p:tagLst>
</file>

<file path=ppt/tags/tag223.xml><?xml version="1.0" encoding="utf-8"?>
<p:tagLst xmlns:a="http://schemas.openxmlformats.org/drawingml/2006/main" xmlns:r="http://schemas.openxmlformats.org/officeDocument/2006/relationships" xmlns:p="http://schemas.openxmlformats.org/presentationml/2006/main">
  <p:tag name="SHAPE" val="OLD"/>
</p:tagLst>
</file>

<file path=ppt/tags/tag224.xml><?xml version="1.0" encoding="utf-8"?>
<p:tagLst xmlns:a="http://schemas.openxmlformats.org/drawingml/2006/main" xmlns:r="http://schemas.openxmlformats.org/officeDocument/2006/relationships" xmlns:p="http://schemas.openxmlformats.org/presentationml/2006/main">
  <p:tag name="SHAPE" val="OLD"/>
</p:tagLst>
</file>

<file path=ppt/tags/tag225.xml><?xml version="1.0" encoding="utf-8"?>
<p:tagLst xmlns:a="http://schemas.openxmlformats.org/drawingml/2006/main" xmlns:r="http://schemas.openxmlformats.org/officeDocument/2006/relationships" xmlns:p="http://schemas.openxmlformats.org/presentationml/2006/main">
  <p:tag name="SHAPE" val="OLD"/>
</p:tagLst>
</file>

<file path=ppt/tags/tag226.xml><?xml version="1.0" encoding="utf-8"?>
<p:tagLst xmlns:a="http://schemas.openxmlformats.org/drawingml/2006/main" xmlns:r="http://schemas.openxmlformats.org/officeDocument/2006/relationships" xmlns:p="http://schemas.openxmlformats.org/presentationml/2006/main">
  <p:tag name="SHAPE" val="OLD"/>
</p:tagLst>
</file>

<file path=ppt/tags/tag227.xml><?xml version="1.0" encoding="utf-8"?>
<p:tagLst xmlns:a="http://schemas.openxmlformats.org/drawingml/2006/main" xmlns:r="http://schemas.openxmlformats.org/officeDocument/2006/relationships" xmlns:p="http://schemas.openxmlformats.org/presentationml/2006/main">
  <p:tag name="SHAPE" val="OLD"/>
</p:tagLst>
</file>

<file path=ppt/tags/tag228.xml><?xml version="1.0" encoding="utf-8"?>
<p:tagLst xmlns:a="http://schemas.openxmlformats.org/drawingml/2006/main" xmlns:r="http://schemas.openxmlformats.org/officeDocument/2006/relationships" xmlns:p="http://schemas.openxmlformats.org/presentationml/2006/main">
  <p:tag name="SHAPE" val="OLD"/>
</p:tagLst>
</file>

<file path=ppt/tags/tag229.xml><?xml version="1.0" encoding="utf-8"?>
<p:tagLst xmlns:a="http://schemas.openxmlformats.org/drawingml/2006/main" xmlns:r="http://schemas.openxmlformats.org/officeDocument/2006/relationships" xmlns:p="http://schemas.openxmlformats.org/presentationml/2006/main">
  <p:tag name="SHAPE" val="OLD"/>
</p:tagLst>
</file>

<file path=ppt/tags/tag23.xml><?xml version="1.0" encoding="utf-8"?>
<p:tagLst xmlns:a="http://schemas.openxmlformats.org/drawingml/2006/main" xmlns:r="http://schemas.openxmlformats.org/officeDocument/2006/relationships" xmlns:p="http://schemas.openxmlformats.org/presentationml/2006/main">
  <p:tag name="SHAPE" val="OLD"/>
</p:tagLst>
</file>

<file path=ppt/tags/tag230.xml><?xml version="1.0" encoding="utf-8"?>
<p:tagLst xmlns:a="http://schemas.openxmlformats.org/drawingml/2006/main" xmlns:r="http://schemas.openxmlformats.org/officeDocument/2006/relationships" xmlns:p="http://schemas.openxmlformats.org/presentationml/2006/main">
  <p:tag name="SHAPE" val="OLD"/>
</p:tagLst>
</file>

<file path=ppt/tags/tag231.xml><?xml version="1.0" encoding="utf-8"?>
<p:tagLst xmlns:a="http://schemas.openxmlformats.org/drawingml/2006/main" xmlns:r="http://schemas.openxmlformats.org/officeDocument/2006/relationships" xmlns:p="http://schemas.openxmlformats.org/presentationml/2006/main">
  <p:tag name="SHAPE" val="OLD"/>
</p:tagLst>
</file>

<file path=ppt/tags/tag232.xml><?xml version="1.0" encoding="utf-8"?>
<p:tagLst xmlns:a="http://schemas.openxmlformats.org/drawingml/2006/main" xmlns:r="http://schemas.openxmlformats.org/officeDocument/2006/relationships" xmlns:p="http://schemas.openxmlformats.org/presentationml/2006/main">
  <p:tag name="SHAPE" val="OLD"/>
</p:tagLst>
</file>

<file path=ppt/tags/tag233.xml><?xml version="1.0" encoding="utf-8"?>
<p:tagLst xmlns:a="http://schemas.openxmlformats.org/drawingml/2006/main" xmlns:r="http://schemas.openxmlformats.org/officeDocument/2006/relationships" xmlns:p="http://schemas.openxmlformats.org/presentationml/2006/main">
  <p:tag name="SHAPE" val="OLD"/>
</p:tagLst>
</file>

<file path=ppt/tags/tag234.xml><?xml version="1.0" encoding="utf-8"?>
<p:tagLst xmlns:a="http://schemas.openxmlformats.org/drawingml/2006/main" xmlns:r="http://schemas.openxmlformats.org/officeDocument/2006/relationships" xmlns:p="http://schemas.openxmlformats.org/presentationml/2006/main">
  <p:tag name="SHAPE" val="OLD"/>
</p:tagLst>
</file>

<file path=ppt/tags/tag235.xml><?xml version="1.0" encoding="utf-8"?>
<p:tagLst xmlns:a="http://schemas.openxmlformats.org/drawingml/2006/main" xmlns:r="http://schemas.openxmlformats.org/officeDocument/2006/relationships" xmlns:p="http://schemas.openxmlformats.org/presentationml/2006/main">
  <p:tag name="SHAPE" val="OLD"/>
</p:tagLst>
</file>

<file path=ppt/tags/tag236.xml><?xml version="1.0" encoding="utf-8"?>
<p:tagLst xmlns:a="http://schemas.openxmlformats.org/drawingml/2006/main" xmlns:r="http://schemas.openxmlformats.org/officeDocument/2006/relationships" xmlns:p="http://schemas.openxmlformats.org/presentationml/2006/main">
  <p:tag name="SHAPE" val="OLD"/>
</p:tagLst>
</file>

<file path=ppt/tags/tag237.xml><?xml version="1.0" encoding="utf-8"?>
<p:tagLst xmlns:a="http://schemas.openxmlformats.org/drawingml/2006/main" xmlns:r="http://schemas.openxmlformats.org/officeDocument/2006/relationships" xmlns:p="http://schemas.openxmlformats.org/presentationml/2006/main">
  <p:tag name="SHAPE" val="OLD"/>
</p:tagLst>
</file>

<file path=ppt/tags/tag238.xml><?xml version="1.0" encoding="utf-8"?>
<p:tagLst xmlns:a="http://schemas.openxmlformats.org/drawingml/2006/main" xmlns:r="http://schemas.openxmlformats.org/officeDocument/2006/relationships" xmlns:p="http://schemas.openxmlformats.org/presentationml/2006/main">
  <p:tag name="SHAPE" val="OLD"/>
</p:tagLst>
</file>

<file path=ppt/tags/tag239.xml><?xml version="1.0" encoding="utf-8"?>
<p:tagLst xmlns:a="http://schemas.openxmlformats.org/drawingml/2006/main" xmlns:r="http://schemas.openxmlformats.org/officeDocument/2006/relationships" xmlns:p="http://schemas.openxmlformats.org/presentationml/2006/main">
  <p:tag name="SHAPE" val="OLD"/>
</p:tagLst>
</file>

<file path=ppt/tags/tag24.xml><?xml version="1.0" encoding="utf-8"?>
<p:tagLst xmlns:a="http://schemas.openxmlformats.org/drawingml/2006/main" xmlns:r="http://schemas.openxmlformats.org/officeDocument/2006/relationships" xmlns:p="http://schemas.openxmlformats.org/presentationml/2006/main">
  <p:tag name="SHAPE" val="OLD"/>
</p:tagLst>
</file>

<file path=ppt/tags/tag240.xml><?xml version="1.0" encoding="utf-8"?>
<p:tagLst xmlns:a="http://schemas.openxmlformats.org/drawingml/2006/main" xmlns:r="http://schemas.openxmlformats.org/officeDocument/2006/relationships" xmlns:p="http://schemas.openxmlformats.org/presentationml/2006/main">
  <p:tag name="SHAPE" val="OLD"/>
</p:tagLst>
</file>

<file path=ppt/tags/tag241.xml><?xml version="1.0" encoding="utf-8"?>
<p:tagLst xmlns:a="http://schemas.openxmlformats.org/drawingml/2006/main" xmlns:r="http://schemas.openxmlformats.org/officeDocument/2006/relationships" xmlns:p="http://schemas.openxmlformats.org/presentationml/2006/main">
  <p:tag name="SHAPE" val="OLD"/>
</p:tagLst>
</file>

<file path=ppt/tags/tag242.xml><?xml version="1.0" encoding="utf-8"?>
<p:tagLst xmlns:a="http://schemas.openxmlformats.org/drawingml/2006/main" xmlns:r="http://schemas.openxmlformats.org/officeDocument/2006/relationships" xmlns:p="http://schemas.openxmlformats.org/presentationml/2006/main">
  <p:tag name="SHAPE" val="OLD"/>
</p:tagLst>
</file>

<file path=ppt/tags/tag243.xml><?xml version="1.0" encoding="utf-8"?>
<p:tagLst xmlns:a="http://schemas.openxmlformats.org/drawingml/2006/main" xmlns:r="http://schemas.openxmlformats.org/officeDocument/2006/relationships" xmlns:p="http://schemas.openxmlformats.org/presentationml/2006/main">
  <p:tag name="SHAPE" val="OLD"/>
</p:tagLst>
</file>

<file path=ppt/tags/tag244.xml><?xml version="1.0" encoding="utf-8"?>
<p:tagLst xmlns:a="http://schemas.openxmlformats.org/drawingml/2006/main" xmlns:r="http://schemas.openxmlformats.org/officeDocument/2006/relationships" xmlns:p="http://schemas.openxmlformats.org/presentationml/2006/main">
  <p:tag name="SHAPE" val="OLD"/>
</p:tagLst>
</file>

<file path=ppt/tags/tag245.xml><?xml version="1.0" encoding="utf-8"?>
<p:tagLst xmlns:a="http://schemas.openxmlformats.org/drawingml/2006/main" xmlns:r="http://schemas.openxmlformats.org/officeDocument/2006/relationships" xmlns:p="http://schemas.openxmlformats.org/presentationml/2006/main">
  <p:tag name="SHAPE" val="OLD"/>
</p:tagLst>
</file>

<file path=ppt/tags/tag246.xml><?xml version="1.0" encoding="utf-8"?>
<p:tagLst xmlns:a="http://schemas.openxmlformats.org/drawingml/2006/main" xmlns:r="http://schemas.openxmlformats.org/officeDocument/2006/relationships" xmlns:p="http://schemas.openxmlformats.org/presentationml/2006/main">
  <p:tag name="SHAPE" val="OLD"/>
</p:tagLst>
</file>

<file path=ppt/tags/tag247.xml><?xml version="1.0" encoding="utf-8"?>
<p:tagLst xmlns:a="http://schemas.openxmlformats.org/drawingml/2006/main" xmlns:r="http://schemas.openxmlformats.org/officeDocument/2006/relationships" xmlns:p="http://schemas.openxmlformats.org/presentationml/2006/main">
  <p:tag name="SHAPE" val="OLD"/>
</p:tagLst>
</file>

<file path=ppt/tags/tag248.xml><?xml version="1.0" encoding="utf-8"?>
<p:tagLst xmlns:a="http://schemas.openxmlformats.org/drawingml/2006/main" xmlns:r="http://schemas.openxmlformats.org/officeDocument/2006/relationships" xmlns:p="http://schemas.openxmlformats.org/presentationml/2006/main">
  <p:tag name="SHAPE" val="OLD"/>
</p:tagLst>
</file>

<file path=ppt/tags/tag249.xml><?xml version="1.0" encoding="utf-8"?>
<p:tagLst xmlns:a="http://schemas.openxmlformats.org/drawingml/2006/main" xmlns:r="http://schemas.openxmlformats.org/officeDocument/2006/relationships" xmlns:p="http://schemas.openxmlformats.org/presentationml/2006/main">
  <p:tag name="SHAPE" val="OLD"/>
</p:tagLst>
</file>

<file path=ppt/tags/tag25.xml><?xml version="1.0" encoding="utf-8"?>
<p:tagLst xmlns:a="http://schemas.openxmlformats.org/drawingml/2006/main" xmlns:r="http://schemas.openxmlformats.org/officeDocument/2006/relationships" xmlns:p="http://schemas.openxmlformats.org/presentationml/2006/main">
  <p:tag name="SHAPE" val="OLD"/>
</p:tagLst>
</file>

<file path=ppt/tags/tag250.xml><?xml version="1.0" encoding="utf-8"?>
<p:tagLst xmlns:a="http://schemas.openxmlformats.org/drawingml/2006/main" xmlns:r="http://schemas.openxmlformats.org/officeDocument/2006/relationships" xmlns:p="http://schemas.openxmlformats.org/presentationml/2006/main">
  <p:tag name="SHAPE" val="OLD"/>
</p:tagLst>
</file>

<file path=ppt/tags/tag251.xml><?xml version="1.0" encoding="utf-8"?>
<p:tagLst xmlns:a="http://schemas.openxmlformats.org/drawingml/2006/main" xmlns:r="http://schemas.openxmlformats.org/officeDocument/2006/relationships" xmlns:p="http://schemas.openxmlformats.org/presentationml/2006/main">
  <p:tag name="SHAPE" val="OLD"/>
</p:tagLst>
</file>

<file path=ppt/tags/tag252.xml><?xml version="1.0" encoding="utf-8"?>
<p:tagLst xmlns:a="http://schemas.openxmlformats.org/drawingml/2006/main" xmlns:r="http://schemas.openxmlformats.org/officeDocument/2006/relationships" xmlns:p="http://schemas.openxmlformats.org/presentationml/2006/main">
  <p:tag name="SHAPE" val="OLD"/>
</p:tagLst>
</file>

<file path=ppt/tags/tag253.xml><?xml version="1.0" encoding="utf-8"?>
<p:tagLst xmlns:a="http://schemas.openxmlformats.org/drawingml/2006/main" xmlns:r="http://schemas.openxmlformats.org/officeDocument/2006/relationships" xmlns:p="http://schemas.openxmlformats.org/presentationml/2006/main">
  <p:tag name="SHAPE" val="OLD"/>
</p:tagLst>
</file>

<file path=ppt/tags/tag254.xml><?xml version="1.0" encoding="utf-8"?>
<p:tagLst xmlns:a="http://schemas.openxmlformats.org/drawingml/2006/main" xmlns:r="http://schemas.openxmlformats.org/officeDocument/2006/relationships" xmlns:p="http://schemas.openxmlformats.org/presentationml/2006/main">
  <p:tag name="SHAPE" val="OLD"/>
</p:tagLst>
</file>

<file path=ppt/tags/tag255.xml><?xml version="1.0" encoding="utf-8"?>
<p:tagLst xmlns:a="http://schemas.openxmlformats.org/drawingml/2006/main" xmlns:r="http://schemas.openxmlformats.org/officeDocument/2006/relationships" xmlns:p="http://schemas.openxmlformats.org/presentationml/2006/main">
  <p:tag name="SHAPE" val="OLD"/>
</p:tagLst>
</file>

<file path=ppt/tags/tag256.xml><?xml version="1.0" encoding="utf-8"?>
<p:tagLst xmlns:a="http://schemas.openxmlformats.org/drawingml/2006/main" xmlns:r="http://schemas.openxmlformats.org/officeDocument/2006/relationships" xmlns:p="http://schemas.openxmlformats.org/presentationml/2006/main">
  <p:tag name="SHAPE" val="OLD"/>
</p:tagLst>
</file>

<file path=ppt/tags/tag257.xml><?xml version="1.0" encoding="utf-8"?>
<p:tagLst xmlns:a="http://schemas.openxmlformats.org/drawingml/2006/main" xmlns:r="http://schemas.openxmlformats.org/officeDocument/2006/relationships" xmlns:p="http://schemas.openxmlformats.org/presentationml/2006/main">
  <p:tag name="SHAPE" val="OLD"/>
</p:tagLst>
</file>

<file path=ppt/tags/tag258.xml><?xml version="1.0" encoding="utf-8"?>
<p:tagLst xmlns:a="http://schemas.openxmlformats.org/drawingml/2006/main" xmlns:r="http://schemas.openxmlformats.org/officeDocument/2006/relationships" xmlns:p="http://schemas.openxmlformats.org/presentationml/2006/main">
  <p:tag name="SHAPE" val="OLD"/>
</p:tagLst>
</file>

<file path=ppt/tags/tag259.xml><?xml version="1.0" encoding="utf-8"?>
<p:tagLst xmlns:a="http://schemas.openxmlformats.org/drawingml/2006/main" xmlns:r="http://schemas.openxmlformats.org/officeDocument/2006/relationships" xmlns:p="http://schemas.openxmlformats.org/presentationml/2006/main">
  <p:tag name="SHAPE" val="OLD"/>
</p:tagLst>
</file>

<file path=ppt/tags/tag26.xml><?xml version="1.0" encoding="utf-8"?>
<p:tagLst xmlns:a="http://schemas.openxmlformats.org/drawingml/2006/main" xmlns:r="http://schemas.openxmlformats.org/officeDocument/2006/relationships" xmlns:p="http://schemas.openxmlformats.org/presentationml/2006/main">
  <p:tag name="SHAPE" val="OLD"/>
</p:tagLst>
</file>

<file path=ppt/tags/tag260.xml><?xml version="1.0" encoding="utf-8"?>
<p:tagLst xmlns:a="http://schemas.openxmlformats.org/drawingml/2006/main" xmlns:r="http://schemas.openxmlformats.org/officeDocument/2006/relationships" xmlns:p="http://schemas.openxmlformats.org/presentationml/2006/main">
  <p:tag name="SHAPE" val="OLD"/>
</p:tagLst>
</file>

<file path=ppt/tags/tag261.xml><?xml version="1.0" encoding="utf-8"?>
<p:tagLst xmlns:a="http://schemas.openxmlformats.org/drawingml/2006/main" xmlns:r="http://schemas.openxmlformats.org/officeDocument/2006/relationships" xmlns:p="http://schemas.openxmlformats.org/presentationml/2006/main">
  <p:tag name="SHAPE" val="OLD"/>
</p:tagLst>
</file>

<file path=ppt/tags/tag262.xml><?xml version="1.0" encoding="utf-8"?>
<p:tagLst xmlns:a="http://schemas.openxmlformats.org/drawingml/2006/main" xmlns:r="http://schemas.openxmlformats.org/officeDocument/2006/relationships" xmlns:p="http://schemas.openxmlformats.org/presentationml/2006/main">
  <p:tag name="SHAPE" val="OLD"/>
</p:tagLst>
</file>

<file path=ppt/tags/tag263.xml><?xml version="1.0" encoding="utf-8"?>
<p:tagLst xmlns:a="http://schemas.openxmlformats.org/drawingml/2006/main" xmlns:r="http://schemas.openxmlformats.org/officeDocument/2006/relationships" xmlns:p="http://schemas.openxmlformats.org/presentationml/2006/main">
  <p:tag name="SHAPE" val="OLD"/>
</p:tagLst>
</file>

<file path=ppt/tags/tag264.xml><?xml version="1.0" encoding="utf-8"?>
<p:tagLst xmlns:a="http://schemas.openxmlformats.org/drawingml/2006/main" xmlns:r="http://schemas.openxmlformats.org/officeDocument/2006/relationships" xmlns:p="http://schemas.openxmlformats.org/presentationml/2006/main">
  <p:tag name="SHAPE" val="OLD"/>
</p:tagLst>
</file>

<file path=ppt/tags/tag265.xml><?xml version="1.0" encoding="utf-8"?>
<p:tagLst xmlns:a="http://schemas.openxmlformats.org/drawingml/2006/main" xmlns:r="http://schemas.openxmlformats.org/officeDocument/2006/relationships" xmlns:p="http://schemas.openxmlformats.org/presentationml/2006/main">
  <p:tag name="SHAPE" val="OLD"/>
</p:tagLst>
</file>

<file path=ppt/tags/tag266.xml><?xml version="1.0" encoding="utf-8"?>
<p:tagLst xmlns:a="http://schemas.openxmlformats.org/drawingml/2006/main" xmlns:r="http://schemas.openxmlformats.org/officeDocument/2006/relationships" xmlns:p="http://schemas.openxmlformats.org/presentationml/2006/main">
  <p:tag name="SHAPE" val="OLD"/>
</p:tagLst>
</file>

<file path=ppt/tags/tag267.xml><?xml version="1.0" encoding="utf-8"?>
<p:tagLst xmlns:a="http://schemas.openxmlformats.org/drawingml/2006/main" xmlns:r="http://schemas.openxmlformats.org/officeDocument/2006/relationships" xmlns:p="http://schemas.openxmlformats.org/presentationml/2006/main">
  <p:tag name="SHAPE" val="OLD"/>
</p:tagLst>
</file>

<file path=ppt/tags/tag268.xml><?xml version="1.0" encoding="utf-8"?>
<p:tagLst xmlns:a="http://schemas.openxmlformats.org/drawingml/2006/main" xmlns:r="http://schemas.openxmlformats.org/officeDocument/2006/relationships" xmlns:p="http://schemas.openxmlformats.org/presentationml/2006/main">
  <p:tag name="SHAPE" val="OLD"/>
</p:tagLst>
</file>

<file path=ppt/tags/tag269.xml><?xml version="1.0" encoding="utf-8"?>
<p:tagLst xmlns:a="http://schemas.openxmlformats.org/drawingml/2006/main" xmlns:r="http://schemas.openxmlformats.org/officeDocument/2006/relationships" xmlns:p="http://schemas.openxmlformats.org/presentationml/2006/main">
  <p:tag name="SHAPE" val="OLD"/>
</p:tagLst>
</file>

<file path=ppt/tags/tag27.xml><?xml version="1.0" encoding="utf-8"?>
<p:tagLst xmlns:a="http://schemas.openxmlformats.org/drawingml/2006/main" xmlns:r="http://schemas.openxmlformats.org/officeDocument/2006/relationships" xmlns:p="http://schemas.openxmlformats.org/presentationml/2006/main">
  <p:tag name="SHAPE" val="OLD"/>
</p:tagLst>
</file>

<file path=ppt/tags/tag270.xml><?xml version="1.0" encoding="utf-8"?>
<p:tagLst xmlns:a="http://schemas.openxmlformats.org/drawingml/2006/main" xmlns:r="http://schemas.openxmlformats.org/officeDocument/2006/relationships" xmlns:p="http://schemas.openxmlformats.org/presentationml/2006/main">
  <p:tag name="SHAPE" val="OLD"/>
</p:tagLst>
</file>

<file path=ppt/tags/tag271.xml><?xml version="1.0" encoding="utf-8"?>
<p:tagLst xmlns:a="http://schemas.openxmlformats.org/drawingml/2006/main" xmlns:r="http://schemas.openxmlformats.org/officeDocument/2006/relationships" xmlns:p="http://schemas.openxmlformats.org/presentationml/2006/main">
  <p:tag name="SHAPE" val="OLD"/>
</p:tagLst>
</file>

<file path=ppt/tags/tag272.xml><?xml version="1.0" encoding="utf-8"?>
<p:tagLst xmlns:a="http://schemas.openxmlformats.org/drawingml/2006/main" xmlns:r="http://schemas.openxmlformats.org/officeDocument/2006/relationships" xmlns:p="http://schemas.openxmlformats.org/presentationml/2006/main">
  <p:tag name="SHAPE" val="OLD"/>
</p:tagLst>
</file>

<file path=ppt/tags/tag273.xml><?xml version="1.0" encoding="utf-8"?>
<p:tagLst xmlns:a="http://schemas.openxmlformats.org/drawingml/2006/main" xmlns:r="http://schemas.openxmlformats.org/officeDocument/2006/relationships" xmlns:p="http://schemas.openxmlformats.org/presentationml/2006/main">
  <p:tag name="SHAPE" val="OLD"/>
</p:tagLst>
</file>

<file path=ppt/tags/tag274.xml><?xml version="1.0" encoding="utf-8"?>
<p:tagLst xmlns:a="http://schemas.openxmlformats.org/drawingml/2006/main" xmlns:r="http://schemas.openxmlformats.org/officeDocument/2006/relationships" xmlns:p="http://schemas.openxmlformats.org/presentationml/2006/main">
  <p:tag name="SHAPE" val="OLD"/>
</p:tagLst>
</file>

<file path=ppt/tags/tag275.xml><?xml version="1.0" encoding="utf-8"?>
<p:tagLst xmlns:a="http://schemas.openxmlformats.org/drawingml/2006/main" xmlns:r="http://schemas.openxmlformats.org/officeDocument/2006/relationships" xmlns:p="http://schemas.openxmlformats.org/presentationml/2006/main">
  <p:tag name="SHAPE" val="OLD"/>
</p:tagLst>
</file>

<file path=ppt/tags/tag276.xml><?xml version="1.0" encoding="utf-8"?>
<p:tagLst xmlns:a="http://schemas.openxmlformats.org/drawingml/2006/main" xmlns:r="http://schemas.openxmlformats.org/officeDocument/2006/relationships" xmlns:p="http://schemas.openxmlformats.org/presentationml/2006/main">
  <p:tag name="SHAPE" val="OLD"/>
</p:tagLst>
</file>

<file path=ppt/tags/tag277.xml><?xml version="1.0" encoding="utf-8"?>
<p:tagLst xmlns:a="http://schemas.openxmlformats.org/drawingml/2006/main" xmlns:r="http://schemas.openxmlformats.org/officeDocument/2006/relationships" xmlns:p="http://schemas.openxmlformats.org/presentationml/2006/main">
  <p:tag name="SHAPE" val="OLD"/>
</p:tagLst>
</file>

<file path=ppt/tags/tag278.xml><?xml version="1.0" encoding="utf-8"?>
<p:tagLst xmlns:a="http://schemas.openxmlformats.org/drawingml/2006/main" xmlns:r="http://schemas.openxmlformats.org/officeDocument/2006/relationships" xmlns:p="http://schemas.openxmlformats.org/presentationml/2006/main">
  <p:tag name="SHAPE" val="OLD"/>
</p:tagLst>
</file>

<file path=ppt/tags/tag279.xml><?xml version="1.0" encoding="utf-8"?>
<p:tagLst xmlns:a="http://schemas.openxmlformats.org/drawingml/2006/main" xmlns:r="http://schemas.openxmlformats.org/officeDocument/2006/relationships" xmlns:p="http://schemas.openxmlformats.org/presentationml/2006/main">
  <p:tag name="SHAPE" val="OLD"/>
</p:tagLst>
</file>

<file path=ppt/tags/tag28.xml><?xml version="1.0" encoding="utf-8"?>
<p:tagLst xmlns:a="http://schemas.openxmlformats.org/drawingml/2006/main" xmlns:r="http://schemas.openxmlformats.org/officeDocument/2006/relationships" xmlns:p="http://schemas.openxmlformats.org/presentationml/2006/main">
  <p:tag name="SHAPE" val="OLD"/>
</p:tagLst>
</file>

<file path=ppt/tags/tag280.xml><?xml version="1.0" encoding="utf-8"?>
<p:tagLst xmlns:a="http://schemas.openxmlformats.org/drawingml/2006/main" xmlns:r="http://schemas.openxmlformats.org/officeDocument/2006/relationships" xmlns:p="http://schemas.openxmlformats.org/presentationml/2006/main">
  <p:tag name="SHAPE" val="OLD"/>
</p:tagLst>
</file>

<file path=ppt/tags/tag281.xml><?xml version="1.0" encoding="utf-8"?>
<p:tagLst xmlns:a="http://schemas.openxmlformats.org/drawingml/2006/main" xmlns:r="http://schemas.openxmlformats.org/officeDocument/2006/relationships" xmlns:p="http://schemas.openxmlformats.org/presentationml/2006/main">
  <p:tag name="SHAPE" val="OLD"/>
</p:tagLst>
</file>

<file path=ppt/tags/tag282.xml><?xml version="1.0" encoding="utf-8"?>
<p:tagLst xmlns:a="http://schemas.openxmlformats.org/drawingml/2006/main" xmlns:r="http://schemas.openxmlformats.org/officeDocument/2006/relationships" xmlns:p="http://schemas.openxmlformats.org/presentationml/2006/main">
  <p:tag name="SHAPE" val="OLD"/>
</p:tagLst>
</file>

<file path=ppt/tags/tag283.xml><?xml version="1.0" encoding="utf-8"?>
<p:tagLst xmlns:a="http://schemas.openxmlformats.org/drawingml/2006/main" xmlns:r="http://schemas.openxmlformats.org/officeDocument/2006/relationships" xmlns:p="http://schemas.openxmlformats.org/presentationml/2006/main">
  <p:tag name="SHAPE" val="OLD"/>
</p:tagLst>
</file>

<file path=ppt/tags/tag284.xml><?xml version="1.0" encoding="utf-8"?>
<p:tagLst xmlns:a="http://schemas.openxmlformats.org/drawingml/2006/main" xmlns:r="http://schemas.openxmlformats.org/officeDocument/2006/relationships" xmlns:p="http://schemas.openxmlformats.org/presentationml/2006/main">
  <p:tag name="SHAPE" val="OLD"/>
</p:tagLst>
</file>

<file path=ppt/tags/tag285.xml><?xml version="1.0" encoding="utf-8"?>
<p:tagLst xmlns:a="http://schemas.openxmlformats.org/drawingml/2006/main" xmlns:r="http://schemas.openxmlformats.org/officeDocument/2006/relationships" xmlns:p="http://schemas.openxmlformats.org/presentationml/2006/main">
  <p:tag name="SHAPE" val="OLD"/>
</p:tagLst>
</file>

<file path=ppt/tags/tag286.xml><?xml version="1.0" encoding="utf-8"?>
<p:tagLst xmlns:a="http://schemas.openxmlformats.org/drawingml/2006/main" xmlns:r="http://schemas.openxmlformats.org/officeDocument/2006/relationships" xmlns:p="http://schemas.openxmlformats.org/presentationml/2006/main">
  <p:tag name="SHAPE" val="OLD"/>
</p:tagLst>
</file>

<file path=ppt/tags/tag287.xml><?xml version="1.0" encoding="utf-8"?>
<p:tagLst xmlns:a="http://schemas.openxmlformats.org/drawingml/2006/main" xmlns:r="http://schemas.openxmlformats.org/officeDocument/2006/relationships" xmlns:p="http://schemas.openxmlformats.org/presentationml/2006/main">
  <p:tag name="SHAPE" val="OLD"/>
</p:tagLst>
</file>

<file path=ppt/tags/tag288.xml><?xml version="1.0" encoding="utf-8"?>
<p:tagLst xmlns:a="http://schemas.openxmlformats.org/drawingml/2006/main" xmlns:r="http://schemas.openxmlformats.org/officeDocument/2006/relationships" xmlns:p="http://schemas.openxmlformats.org/presentationml/2006/main">
  <p:tag name="SHAPE" val="OLD"/>
</p:tagLst>
</file>

<file path=ppt/tags/tag289.xml><?xml version="1.0" encoding="utf-8"?>
<p:tagLst xmlns:a="http://schemas.openxmlformats.org/drawingml/2006/main" xmlns:r="http://schemas.openxmlformats.org/officeDocument/2006/relationships" xmlns:p="http://schemas.openxmlformats.org/presentationml/2006/main">
  <p:tag name="SHAPE" val="OLD"/>
</p:tagLst>
</file>

<file path=ppt/tags/tag29.xml><?xml version="1.0" encoding="utf-8"?>
<p:tagLst xmlns:a="http://schemas.openxmlformats.org/drawingml/2006/main" xmlns:r="http://schemas.openxmlformats.org/officeDocument/2006/relationships" xmlns:p="http://schemas.openxmlformats.org/presentationml/2006/main">
  <p:tag name="SHAPE" val="OLD"/>
</p:tagLst>
</file>

<file path=ppt/tags/tag290.xml><?xml version="1.0" encoding="utf-8"?>
<p:tagLst xmlns:a="http://schemas.openxmlformats.org/drawingml/2006/main" xmlns:r="http://schemas.openxmlformats.org/officeDocument/2006/relationships" xmlns:p="http://schemas.openxmlformats.org/presentationml/2006/main">
  <p:tag name="SHAPE" val="OLD"/>
</p:tagLst>
</file>

<file path=ppt/tags/tag291.xml><?xml version="1.0" encoding="utf-8"?>
<p:tagLst xmlns:a="http://schemas.openxmlformats.org/drawingml/2006/main" xmlns:r="http://schemas.openxmlformats.org/officeDocument/2006/relationships" xmlns:p="http://schemas.openxmlformats.org/presentationml/2006/main">
  <p:tag name="SHAPE" val="OLD"/>
</p:tagLst>
</file>

<file path=ppt/tags/tag292.xml><?xml version="1.0" encoding="utf-8"?>
<p:tagLst xmlns:a="http://schemas.openxmlformats.org/drawingml/2006/main" xmlns:r="http://schemas.openxmlformats.org/officeDocument/2006/relationships" xmlns:p="http://schemas.openxmlformats.org/presentationml/2006/main">
  <p:tag name="SHAPE" val="OLD"/>
</p:tagLst>
</file>

<file path=ppt/tags/tag293.xml><?xml version="1.0" encoding="utf-8"?>
<p:tagLst xmlns:a="http://schemas.openxmlformats.org/drawingml/2006/main" xmlns:r="http://schemas.openxmlformats.org/officeDocument/2006/relationships" xmlns:p="http://schemas.openxmlformats.org/presentationml/2006/main">
  <p:tag name="SHAPE" val="OLD"/>
</p:tagLst>
</file>

<file path=ppt/tags/tag294.xml><?xml version="1.0" encoding="utf-8"?>
<p:tagLst xmlns:a="http://schemas.openxmlformats.org/drawingml/2006/main" xmlns:r="http://schemas.openxmlformats.org/officeDocument/2006/relationships" xmlns:p="http://schemas.openxmlformats.org/presentationml/2006/main">
  <p:tag name="SHAPE" val="OLD"/>
</p:tagLst>
</file>

<file path=ppt/tags/tag295.xml><?xml version="1.0" encoding="utf-8"?>
<p:tagLst xmlns:a="http://schemas.openxmlformats.org/drawingml/2006/main" xmlns:r="http://schemas.openxmlformats.org/officeDocument/2006/relationships" xmlns:p="http://schemas.openxmlformats.org/presentationml/2006/main">
  <p:tag name="SHAPE" val="OLD"/>
</p:tagLst>
</file>

<file path=ppt/tags/tag296.xml><?xml version="1.0" encoding="utf-8"?>
<p:tagLst xmlns:a="http://schemas.openxmlformats.org/drawingml/2006/main" xmlns:r="http://schemas.openxmlformats.org/officeDocument/2006/relationships" xmlns:p="http://schemas.openxmlformats.org/presentationml/2006/main">
  <p:tag name="SHAPE" val="OLD"/>
</p:tagLst>
</file>

<file path=ppt/tags/tag297.xml><?xml version="1.0" encoding="utf-8"?>
<p:tagLst xmlns:a="http://schemas.openxmlformats.org/drawingml/2006/main" xmlns:r="http://schemas.openxmlformats.org/officeDocument/2006/relationships" xmlns:p="http://schemas.openxmlformats.org/presentationml/2006/main">
  <p:tag name="SHAPE" val="OLD"/>
</p:tagLst>
</file>

<file path=ppt/tags/tag298.xml><?xml version="1.0" encoding="utf-8"?>
<p:tagLst xmlns:a="http://schemas.openxmlformats.org/drawingml/2006/main" xmlns:r="http://schemas.openxmlformats.org/officeDocument/2006/relationships" xmlns:p="http://schemas.openxmlformats.org/presentationml/2006/main">
  <p:tag name="SHAPE" val="OLD"/>
</p:tagLst>
</file>

<file path=ppt/tags/tag299.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30.xml><?xml version="1.0" encoding="utf-8"?>
<p:tagLst xmlns:a="http://schemas.openxmlformats.org/drawingml/2006/main" xmlns:r="http://schemas.openxmlformats.org/officeDocument/2006/relationships" xmlns:p="http://schemas.openxmlformats.org/presentationml/2006/main">
  <p:tag name="SHAPE" val="OLD"/>
</p:tagLst>
</file>

<file path=ppt/tags/tag300.xml><?xml version="1.0" encoding="utf-8"?>
<p:tagLst xmlns:a="http://schemas.openxmlformats.org/drawingml/2006/main" xmlns:r="http://schemas.openxmlformats.org/officeDocument/2006/relationships" xmlns:p="http://schemas.openxmlformats.org/presentationml/2006/main">
  <p:tag name="SHAPE" val="OLD"/>
</p:tagLst>
</file>

<file path=ppt/tags/tag301.xml><?xml version="1.0" encoding="utf-8"?>
<p:tagLst xmlns:a="http://schemas.openxmlformats.org/drawingml/2006/main" xmlns:r="http://schemas.openxmlformats.org/officeDocument/2006/relationships" xmlns:p="http://schemas.openxmlformats.org/presentationml/2006/main">
  <p:tag name="SHAPE" val="OLD"/>
</p:tagLst>
</file>

<file path=ppt/tags/tag302.xml><?xml version="1.0" encoding="utf-8"?>
<p:tagLst xmlns:a="http://schemas.openxmlformats.org/drawingml/2006/main" xmlns:r="http://schemas.openxmlformats.org/officeDocument/2006/relationships" xmlns:p="http://schemas.openxmlformats.org/presentationml/2006/main">
  <p:tag name="SHAPE" val="OLD"/>
</p:tagLst>
</file>

<file path=ppt/tags/tag303.xml><?xml version="1.0" encoding="utf-8"?>
<p:tagLst xmlns:a="http://schemas.openxmlformats.org/drawingml/2006/main" xmlns:r="http://schemas.openxmlformats.org/officeDocument/2006/relationships" xmlns:p="http://schemas.openxmlformats.org/presentationml/2006/main">
  <p:tag name="SHAPE" val="OLD"/>
</p:tagLst>
</file>

<file path=ppt/tags/tag304.xml><?xml version="1.0" encoding="utf-8"?>
<p:tagLst xmlns:a="http://schemas.openxmlformats.org/drawingml/2006/main" xmlns:r="http://schemas.openxmlformats.org/officeDocument/2006/relationships" xmlns:p="http://schemas.openxmlformats.org/presentationml/2006/main">
  <p:tag name="SHAPE" val="OLD"/>
</p:tagLst>
</file>

<file path=ppt/tags/tag305.xml><?xml version="1.0" encoding="utf-8"?>
<p:tagLst xmlns:a="http://schemas.openxmlformats.org/drawingml/2006/main" xmlns:r="http://schemas.openxmlformats.org/officeDocument/2006/relationships" xmlns:p="http://schemas.openxmlformats.org/presentationml/2006/main">
  <p:tag name="SHAPE" val="OLD"/>
</p:tagLst>
</file>

<file path=ppt/tags/tag306.xml><?xml version="1.0" encoding="utf-8"?>
<p:tagLst xmlns:a="http://schemas.openxmlformats.org/drawingml/2006/main" xmlns:r="http://schemas.openxmlformats.org/officeDocument/2006/relationships" xmlns:p="http://schemas.openxmlformats.org/presentationml/2006/main">
  <p:tag name="SHAPE" val="OLD"/>
</p:tagLst>
</file>

<file path=ppt/tags/tag307.xml><?xml version="1.0" encoding="utf-8"?>
<p:tagLst xmlns:a="http://schemas.openxmlformats.org/drawingml/2006/main" xmlns:r="http://schemas.openxmlformats.org/officeDocument/2006/relationships" xmlns:p="http://schemas.openxmlformats.org/presentationml/2006/main">
  <p:tag name="SHAPE" val="OLD"/>
</p:tagLst>
</file>

<file path=ppt/tags/tag308.xml><?xml version="1.0" encoding="utf-8"?>
<p:tagLst xmlns:a="http://schemas.openxmlformats.org/drawingml/2006/main" xmlns:r="http://schemas.openxmlformats.org/officeDocument/2006/relationships" xmlns:p="http://schemas.openxmlformats.org/presentationml/2006/main">
  <p:tag name="SHAPE" val="OLD"/>
</p:tagLst>
</file>

<file path=ppt/tags/tag309.xml><?xml version="1.0" encoding="utf-8"?>
<p:tagLst xmlns:a="http://schemas.openxmlformats.org/drawingml/2006/main" xmlns:r="http://schemas.openxmlformats.org/officeDocument/2006/relationships" xmlns:p="http://schemas.openxmlformats.org/presentationml/2006/main">
  <p:tag name="SHAPE" val="OLD"/>
</p:tagLst>
</file>

<file path=ppt/tags/tag31.xml><?xml version="1.0" encoding="utf-8"?>
<p:tagLst xmlns:a="http://schemas.openxmlformats.org/drawingml/2006/main" xmlns:r="http://schemas.openxmlformats.org/officeDocument/2006/relationships" xmlns:p="http://schemas.openxmlformats.org/presentationml/2006/main">
  <p:tag name="SHAPE" val="OLD"/>
</p:tagLst>
</file>

<file path=ppt/tags/tag310.xml><?xml version="1.0" encoding="utf-8"?>
<p:tagLst xmlns:a="http://schemas.openxmlformats.org/drawingml/2006/main" xmlns:r="http://schemas.openxmlformats.org/officeDocument/2006/relationships" xmlns:p="http://schemas.openxmlformats.org/presentationml/2006/main">
  <p:tag name="SHAPE" val="OLD"/>
</p:tagLst>
</file>

<file path=ppt/tags/tag311.xml><?xml version="1.0" encoding="utf-8"?>
<p:tagLst xmlns:a="http://schemas.openxmlformats.org/drawingml/2006/main" xmlns:r="http://schemas.openxmlformats.org/officeDocument/2006/relationships" xmlns:p="http://schemas.openxmlformats.org/presentationml/2006/main">
  <p:tag name="SHAPE" val="OLD"/>
</p:tagLst>
</file>

<file path=ppt/tags/tag312.xml><?xml version="1.0" encoding="utf-8"?>
<p:tagLst xmlns:a="http://schemas.openxmlformats.org/drawingml/2006/main" xmlns:r="http://schemas.openxmlformats.org/officeDocument/2006/relationships" xmlns:p="http://schemas.openxmlformats.org/presentationml/2006/main">
  <p:tag name="SHAPE" val="OLD"/>
</p:tagLst>
</file>

<file path=ppt/tags/tag313.xml><?xml version="1.0" encoding="utf-8"?>
<p:tagLst xmlns:a="http://schemas.openxmlformats.org/drawingml/2006/main" xmlns:r="http://schemas.openxmlformats.org/officeDocument/2006/relationships" xmlns:p="http://schemas.openxmlformats.org/presentationml/2006/main">
  <p:tag name="SHAPE" val="OLD"/>
</p:tagLst>
</file>

<file path=ppt/tags/tag314.xml><?xml version="1.0" encoding="utf-8"?>
<p:tagLst xmlns:a="http://schemas.openxmlformats.org/drawingml/2006/main" xmlns:r="http://schemas.openxmlformats.org/officeDocument/2006/relationships" xmlns:p="http://schemas.openxmlformats.org/presentationml/2006/main">
  <p:tag name="SHAPE" val="OLD"/>
</p:tagLst>
</file>

<file path=ppt/tags/tag315.xml><?xml version="1.0" encoding="utf-8"?>
<p:tagLst xmlns:a="http://schemas.openxmlformats.org/drawingml/2006/main" xmlns:r="http://schemas.openxmlformats.org/officeDocument/2006/relationships" xmlns:p="http://schemas.openxmlformats.org/presentationml/2006/main">
  <p:tag name="SHAPE" val="OLD"/>
</p:tagLst>
</file>

<file path=ppt/tags/tag316.xml><?xml version="1.0" encoding="utf-8"?>
<p:tagLst xmlns:a="http://schemas.openxmlformats.org/drawingml/2006/main" xmlns:r="http://schemas.openxmlformats.org/officeDocument/2006/relationships" xmlns:p="http://schemas.openxmlformats.org/presentationml/2006/main">
  <p:tag name="SHAPE" val="OLD"/>
</p:tagLst>
</file>

<file path=ppt/tags/tag317.xml><?xml version="1.0" encoding="utf-8"?>
<p:tagLst xmlns:a="http://schemas.openxmlformats.org/drawingml/2006/main" xmlns:r="http://schemas.openxmlformats.org/officeDocument/2006/relationships" xmlns:p="http://schemas.openxmlformats.org/presentationml/2006/main">
  <p:tag name="SHAPE" val="OLD"/>
</p:tagLst>
</file>

<file path=ppt/tags/tag318.xml><?xml version="1.0" encoding="utf-8"?>
<p:tagLst xmlns:a="http://schemas.openxmlformats.org/drawingml/2006/main" xmlns:r="http://schemas.openxmlformats.org/officeDocument/2006/relationships" xmlns:p="http://schemas.openxmlformats.org/presentationml/2006/main">
  <p:tag name="SHAPE" val="OLD"/>
</p:tagLst>
</file>

<file path=ppt/tags/tag319.xml><?xml version="1.0" encoding="utf-8"?>
<p:tagLst xmlns:a="http://schemas.openxmlformats.org/drawingml/2006/main" xmlns:r="http://schemas.openxmlformats.org/officeDocument/2006/relationships" xmlns:p="http://schemas.openxmlformats.org/presentationml/2006/main">
  <p:tag name="SHAPE" val="OLD"/>
</p:tagLst>
</file>

<file path=ppt/tags/tag32.xml><?xml version="1.0" encoding="utf-8"?>
<p:tagLst xmlns:a="http://schemas.openxmlformats.org/drawingml/2006/main" xmlns:r="http://schemas.openxmlformats.org/officeDocument/2006/relationships" xmlns:p="http://schemas.openxmlformats.org/presentationml/2006/main">
  <p:tag name="SHAPE" val="OLD"/>
</p:tagLst>
</file>

<file path=ppt/tags/tag320.xml><?xml version="1.0" encoding="utf-8"?>
<p:tagLst xmlns:a="http://schemas.openxmlformats.org/drawingml/2006/main" xmlns:r="http://schemas.openxmlformats.org/officeDocument/2006/relationships" xmlns:p="http://schemas.openxmlformats.org/presentationml/2006/main">
  <p:tag name="SHAPE" val="OLD"/>
</p:tagLst>
</file>

<file path=ppt/tags/tag321.xml><?xml version="1.0" encoding="utf-8"?>
<p:tagLst xmlns:a="http://schemas.openxmlformats.org/drawingml/2006/main" xmlns:r="http://schemas.openxmlformats.org/officeDocument/2006/relationships" xmlns:p="http://schemas.openxmlformats.org/presentationml/2006/main">
  <p:tag name="SHAPE" val="OLD"/>
</p:tagLst>
</file>

<file path=ppt/tags/tag322.xml><?xml version="1.0" encoding="utf-8"?>
<p:tagLst xmlns:a="http://schemas.openxmlformats.org/drawingml/2006/main" xmlns:r="http://schemas.openxmlformats.org/officeDocument/2006/relationships" xmlns:p="http://schemas.openxmlformats.org/presentationml/2006/main">
  <p:tag name="SHAPE" val="OLD"/>
</p:tagLst>
</file>

<file path=ppt/tags/tag323.xml><?xml version="1.0" encoding="utf-8"?>
<p:tagLst xmlns:a="http://schemas.openxmlformats.org/drawingml/2006/main" xmlns:r="http://schemas.openxmlformats.org/officeDocument/2006/relationships" xmlns:p="http://schemas.openxmlformats.org/presentationml/2006/main">
  <p:tag name="SHAPE" val="OLD"/>
</p:tagLst>
</file>

<file path=ppt/tags/tag324.xml><?xml version="1.0" encoding="utf-8"?>
<p:tagLst xmlns:a="http://schemas.openxmlformats.org/drawingml/2006/main" xmlns:r="http://schemas.openxmlformats.org/officeDocument/2006/relationships" xmlns:p="http://schemas.openxmlformats.org/presentationml/2006/main">
  <p:tag name="SHAPE" val="OLD"/>
</p:tagLst>
</file>

<file path=ppt/tags/tag325.xml><?xml version="1.0" encoding="utf-8"?>
<p:tagLst xmlns:a="http://schemas.openxmlformats.org/drawingml/2006/main" xmlns:r="http://schemas.openxmlformats.org/officeDocument/2006/relationships" xmlns:p="http://schemas.openxmlformats.org/presentationml/2006/main">
  <p:tag name="SHAPE" val="OLD"/>
</p:tagLst>
</file>

<file path=ppt/tags/tag326.xml><?xml version="1.0" encoding="utf-8"?>
<p:tagLst xmlns:a="http://schemas.openxmlformats.org/drawingml/2006/main" xmlns:r="http://schemas.openxmlformats.org/officeDocument/2006/relationships" xmlns:p="http://schemas.openxmlformats.org/presentationml/2006/main">
  <p:tag name="SHAPE" val="OLD"/>
</p:tagLst>
</file>

<file path=ppt/tags/tag327.xml><?xml version="1.0" encoding="utf-8"?>
<p:tagLst xmlns:a="http://schemas.openxmlformats.org/drawingml/2006/main" xmlns:r="http://schemas.openxmlformats.org/officeDocument/2006/relationships" xmlns:p="http://schemas.openxmlformats.org/presentationml/2006/main">
  <p:tag name="SHAPE" val="OLD"/>
</p:tagLst>
</file>

<file path=ppt/tags/tag328.xml><?xml version="1.0" encoding="utf-8"?>
<p:tagLst xmlns:a="http://schemas.openxmlformats.org/drawingml/2006/main" xmlns:r="http://schemas.openxmlformats.org/officeDocument/2006/relationships" xmlns:p="http://schemas.openxmlformats.org/presentationml/2006/main">
  <p:tag name="SHAPE" val="OLD"/>
</p:tagLst>
</file>

<file path=ppt/tags/tag329.xml><?xml version="1.0" encoding="utf-8"?>
<p:tagLst xmlns:a="http://schemas.openxmlformats.org/drawingml/2006/main" xmlns:r="http://schemas.openxmlformats.org/officeDocument/2006/relationships" xmlns:p="http://schemas.openxmlformats.org/presentationml/2006/main">
  <p:tag name="SHAPE" val="OLD"/>
</p:tagLst>
</file>

<file path=ppt/tags/tag33.xml><?xml version="1.0" encoding="utf-8"?>
<p:tagLst xmlns:a="http://schemas.openxmlformats.org/drawingml/2006/main" xmlns:r="http://schemas.openxmlformats.org/officeDocument/2006/relationships" xmlns:p="http://schemas.openxmlformats.org/presentationml/2006/main">
  <p:tag name="SHAPE" val="OLD"/>
</p:tagLst>
</file>

<file path=ppt/tags/tag330.xml><?xml version="1.0" encoding="utf-8"?>
<p:tagLst xmlns:a="http://schemas.openxmlformats.org/drawingml/2006/main" xmlns:r="http://schemas.openxmlformats.org/officeDocument/2006/relationships" xmlns:p="http://schemas.openxmlformats.org/presentationml/2006/main">
  <p:tag name="SHAPE" val="OLD"/>
</p:tagLst>
</file>

<file path=ppt/tags/tag331.xml><?xml version="1.0" encoding="utf-8"?>
<p:tagLst xmlns:a="http://schemas.openxmlformats.org/drawingml/2006/main" xmlns:r="http://schemas.openxmlformats.org/officeDocument/2006/relationships" xmlns:p="http://schemas.openxmlformats.org/presentationml/2006/main">
  <p:tag name="SHAPE" val="OLD"/>
</p:tagLst>
</file>

<file path=ppt/tags/tag332.xml><?xml version="1.0" encoding="utf-8"?>
<p:tagLst xmlns:a="http://schemas.openxmlformats.org/drawingml/2006/main" xmlns:r="http://schemas.openxmlformats.org/officeDocument/2006/relationships" xmlns:p="http://schemas.openxmlformats.org/presentationml/2006/main">
  <p:tag name="SHAPE" val="OLD"/>
</p:tagLst>
</file>

<file path=ppt/tags/tag333.xml><?xml version="1.0" encoding="utf-8"?>
<p:tagLst xmlns:a="http://schemas.openxmlformats.org/drawingml/2006/main" xmlns:r="http://schemas.openxmlformats.org/officeDocument/2006/relationships" xmlns:p="http://schemas.openxmlformats.org/presentationml/2006/main">
  <p:tag name="SHAPE" val="OLD"/>
</p:tagLst>
</file>

<file path=ppt/tags/tag334.xml><?xml version="1.0" encoding="utf-8"?>
<p:tagLst xmlns:a="http://schemas.openxmlformats.org/drawingml/2006/main" xmlns:r="http://schemas.openxmlformats.org/officeDocument/2006/relationships" xmlns:p="http://schemas.openxmlformats.org/presentationml/2006/main">
  <p:tag name="SHAPE" val="OLD"/>
</p:tagLst>
</file>

<file path=ppt/tags/tag335.xml><?xml version="1.0" encoding="utf-8"?>
<p:tagLst xmlns:a="http://schemas.openxmlformats.org/drawingml/2006/main" xmlns:r="http://schemas.openxmlformats.org/officeDocument/2006/relationships" xmlns:p="http://schemas.openxmlformats.org/presentationml/2006/main">
  <p:tag name="SHAPE" val="OLD"/>
</p:tagLst>
</file>

<file path=ppt/tags/tag336.xml><?xml version="1.0" encoding="utf-8"?>
<p:tagLst xmlns:a="http://schemas.openxmlformats.org/drawingml/2006/main" xmlns:r="http://schemas.openxmlformats.org/officeDocument/2006/relationships" xmlns:p="http://schemas.openxmlformats.org/presentationml/2006/main">
  <p:tag name="SHAPE" val="OLD"/>
</p:tagLst>
</file>

<file path=ppt/tags/tag337.xml><?xml version="1.0" encoding="utf-8"?>
<p:tagLst xmlns:a="http://schemas.openxmlformats.org/drawingml/2006/main" xmlns:r="http://schemas.openxmlformats.org/officeDocument/2006/relationships" xmlns:p="http://schemas.openxmlformats.org/presentationml/2006/main">
  <p:tag name="SHAPE" val="OLD"/>
</p:tagLst>
</file>

<file path=ppt/tags/tag338.xml><?xml version="1.0" encoding="utf-8"?>
<p:tagLst xmlns:a="http://schemas.openxmlformats.org/drawingml/2006/main" xmlns:r="http://schemas.openxmlformats.org/officeDocument/2006/relationships" xmlns:p="http://schemas.openxmlformats.org/presentationml/2006/main">
  <p:tag name="SHAPE" val="OLD"/>
</p:tagLst>
</file>

<file path=ppt/tags/tag339.xml><?xml version="1.0" encoding="utf-8"?>
<p:tagLst xmlns:a="http://schemas.openxmlformats.org/drawingml/2006/main" xmlns:r="http://schemas.openxmlformats.org/officeDocument/2006/relationships" xmlns:p="http://schemas.openxmlformats.org/presentationml/2006/main">
  <p:tag name="SHAPE" val="OLD"/>
</p:tagLst>
</file>

<file path=ppt/tags/tag34.xml><?xml version="1.0" encoding="utf-8"?>
<p:tagLst xmlns:a="http://schemas.openxmlformats.org/drawingml/2006/main" xmlns:r="http://schemas.openxmlformats.org/officeDocument/2006/relationships" xmlns:p="http://schemas.openxmlformats.org/presentationml/2006/main">
  <p:tag name="SHAPE" val="OLD"/>
</p:tagLst>
</file>

<file path=ppt/tags/tag340.xml><?xml version="1.0" encoding="utf-8"?>
<p:tagLst xmlns:a="http://schemas.openxmlformats.org/drawingml/2006/main" xmlns:r="http://schemas.openxmlformats.org/officeDocument/2006/relationships" xmlns:p="http://schemas.openxmlformats.org/presentationml/2006/main">
  <p:tag name="SHAPE" val="OLD"/>
</p:tagLst>
</file>

<file path=ppt/tags/tag341.xml><?xml version="1.0" encoding="utf-8"?>
<p:tagLst xmlns:a="http://schemas.openxmlformats.org/drawingml/2006/main" xmlns:r="http://schemas.openxmlformats.org/officeDocument/2006/relationships" xmlns:p="http://schemas.openxmlformats.org/presentationml/2006/main">
  <p:tag name="SHAPE" val="OLD"/>
</p:tagLst>
</file>

<file path=ppt/tags/tag342.xml><?xml version="1.0" encoding="utf-8"?>
<p:tagLst xmlns:a="http://schemas.openxmlformats.org/drawingml/2006/main" xmlns:r="http://schemas.openxmlformats.org/officeDocument/2006/relationships" xmlns:p="http://schemas.openxmlformats.org/presentationml/2006/main">
  <p:tag name="SHAPE" val="OLD"/>
</p:tagLst>
</file>

<file path=ppt/tags/tag343.xml><?xml version="1.0" encoding="utf-8"?>
<p:tagLst xmlns:a="http://schemas.openxmlformats.org/drawingml/2006/main" xmlns:r="http://schemas.openxmlformats.org/officeDocument/2006/relationships" xmlns:p="http://schemas.openxmlformats.org/presentationml/2006/main">
  <p:tag name="SHAPE" val="OLD"/>
</p:tagLst>
</file>

<file path=ppt/tags/tag344.xml><?xml version="1.0" encoding="utf-8"?>
<p:tagLst xmlns:a="http://schemas.openxmlformats.org/drawingml/2006/main" xmlns:r="http://schemas.openxmlformats.org/officeDocument/2006/relationships" xmlns:p="http://schemas.openxmlformats.org/presentationml/2006/main">
  <p:tag name="SHAPE" val="OLD"/>
</p:tagLst>
</file>

<file path=ppt/tags/tag345.xml><?xml version="1.0" encoding="utf-8"?>
<p:tagLst xmlns:a="http://schemas.openxmlformats.org/drawingml/2006/main" xmlns:r="http://schemas.openxmlformats.org/officeDocument/2006/relationships" xmlns:p="http://schemas.openxmlformats.org/presentationml/2006/main">
  <p:tag name="SHAPE" val="OLD"/>
</p:tagLst>
</file>

<file path=ppt/tags/tag346.xml><?xml version="1.0" encoding="utf-8"?>
<p:tagLst xmlns:a="http://schemas.openxmlformats.org/drawingml/2006/main" xmlns:r="http://schemas.openxmlformats.org/officeDocument/2006/relationships" xmlns:p="http://schemas.openxmlformats.org/presentationml/2006/main">
  <p:tag name="SHAPE" val="OLD"/>
</p:tagLst>
</file>

<file path=ppt/tags/tag347.xml><?xml version="1.0" encoding="utf-8"?>
<p:tagLst xmlns:a="http://schemas.openxmlformats.org/drawingml/2006/main" xmlns:r="http://schemas.openxmlformats.org/officeDocument/2006/relationships" xmlns:p="http://schemas.openxmlformats.org/presentationml/2006/main">
  <p:tag name="SHAPE" val="OLD"/>
</p:tagLst>
</file>

<file path=ppt/tags/tag348.xml><?xml version="1.0" encoding="utf-8"?>
<p:tagLst xmlns:a="http://schemas.openxmlformats.org/drawingml/2006/main" xmlns:r="http://schemas.openxmlformats.org/officeDocument/2006/relationships" xmlns:p="http://schemas.openxmlformats.org/presentationml/2006/main">
  <p:tag name="SHAPE" val="OLD"/>
</p:tagLst>
</file>

<file path=ppt/tags/tag349.xml><?xml version="1.0" encoding="utf-8"?>
<p:tagLst xmlns:a="http://schemas.openxmlformats.org/drawingml/2006/main" xmlns:r="http://schemas.openxmlformats.org/officeDocument/2006/relationships" xmlns:p="http://schemas.openxmlformats.org/presentationml/2006/main">
  <p:tag name="SHAPE" val="OLD"/>
</p:tagLst>
</file>

<file path=ppt/tags/tag35.xml><?xml version="1.0" encoding="utf-8"?>
<p:tagLst xmlns:a="http://schemas.openxmlformats.org/drawingml/2006/main" xmlns:r="http://schemas.openxmlformats.org/officeDocument/2006/relationships" xmlns:p="http://schemas.openxmlformats.org/presentationml/2006/main">
  <p:tag name="SHAPE" val="OLD"/>
</p:tagLst>
</file>

<file path=ppt/tags/tag350.xml><?xml version="1.0" encoding="utf-8"?>
<p:tagLst xmlns:a="http://schemas.openxmlformats.org/drawingml/2006/main" xmlns:r="http://schemas.openxmlformats.org/officeDocument/2006/relationships" xmlns:p="http://schemas.openxmlformats.org/presentationml/2006/main">
  <p:tag name="SHAPE" val="OLD"/>
</p:tagLst>
</file>

<file path=ppt/tags/tag351.xml><?xml version="1.0" encoding="utf-8"?>
<p:tagLst xmlns:a="http://schemas.openxmlformats.org/drawingml/2006/main" xmlns:r="http://schemas.openxmlformats.org/officeDocument/2006/relationships" xmlns:p="http://schemas.openxmlformats.org/presentationml/2006/main">
  <p:tag name="SHAPE" val="OLD"/>
</p:tagLst>
</file>

<file path=ppt/tags/tag352.xml><?xml version="1.0" encoding="utf-8"?>
<p:tagLst xmlns:a="http://schemas.openxmlformats.org/drawingml/2006/main" xmlns:r="http://schemas.openxmlformats.org/officeDocument/2006/relationships" xmlns:p="http://schemas.openxmlformats.org/presentationml/2006/main">
  <p:tag name="SHAPE" val="OLD"/>
</p:tagLst>
</file>

<file path=ppt/tags/tag353.xml><?xml version="1.0" encoding="utf-8"?>
<p:tagLst xmlns:a="http://schemas.openxmlformats.org/drawingml/2006/main" xmlns:r="http://schemas.openxmlformats.org/officeDocument/2006/relationships" xmlns:p="http://schemas.openxmlformats.org/presentationml/2006/main">
  <p:tag name="SHAPE" val="OLD"/>
</p:tagLst>
</file>

<file path=ppt/tags/tag354.xml><?xml version="1.0" encoding="utf-8"?>
<p:tagLst xmlns:a="http://schemas.openxmlformats.org/drawingml/2006/main" xmlns:r="http://schemas.openxmlformats.org/officeDocument/2006/relationships" xmlns:p="http://schemas.openxmlformats.org/presentationml/2006/main">
  <p:tag name="SHAPE" val="OLD"/>
</p:tagLst>
</file>

<file path=ppt/tags/tag355.xml><?xml version="1.0" encoding="utf-8"?>
<p:tagLst xmlns:a="http://schemas.openxmlformats.org/drawingml/2006/main" xmlns:r="http://schemas.openxmlformats.org/officeDocument/2006/relationships" xmlns:p="http://schemas.openxmlformats.org/presentationml/2006/main">
  <p:tag name="SHAPE" val="OLD"/>
</p:tagLst>
</file>

<file path=ppt/tags/tag356.xml><?xml version="1.0" encoding="utf-8"?>
<p:tagLst xmlns:a="http://schemas.openxmlformats.org/drawingml/2006/main" xmlns:r="http://schemas.openxmlformats.org/officeDocument/2006/relationships" xmlns:p="http://schemas.openxmlformats.org/presentationml/2006/main">
  <p:tag name="SHAPE" val="OLD"/>
</p:tagLst>
</file>

<file path=ppt/tags/tag357.xml><?xml version="1.0" encoding="utf-8"?>
<p:tagLst xmlns:a="http://schemas.openxmlformats.org/drawingml/2006/main" xmlns:r="http://schemas.openxmlformats.org/officeDocument/2006/relationships" xmlns:p="http://schemas.openxmlformats.org/presentationml/2006/main">
  <p:tag name="SHAPE" val="OLD"/>
</p:tagLst>
</file>

<file path=ppt/tags/tag358.xml><?xml version="1.0" encoding="utf-8"?>
<p:tagLst xmlns:a="http://schemas.openxmlformats.org/drawingml/2006/main" xmlns:r="http://schemas.openxmlformats.org/officeDocument/2006/relationships" xmlns:p="http://schemas.openxmlformats.org/presentationml/2006/main">
  <p:tag name="SHAPE" val="OLD"/>
</p:tagLst>
</file>

<file path=ppt/tags/tag359.xml><?xml version="1.0" encoding="utf-8"?>
<p:tagLst xmlns:a="http://schemas.openxmlformats.org/drawingml/2006/main" xmlns:r="http://schemas.openxmlformats.org/officeDocument/2006/relationships" xmlns:p="http://schemas.openxmlformats.org/presentationml/2006/main">
  <p:tag name="SHAPE" val="OLD"/>
</p:tagLst>
</file>

<file path=ppt/tags/tag36.xml><?xml version="1.0" encoding="utf-8"?>
<p:tagLst xmlns:a="http://schemas.openxmlformats.org/drawingml/2006/main" xmlns:r="http://schemas.openxmlformats.org/officeDocument/2006/relationships" xmlns:p="http://schemas.openxmlformats.org/presentationml/2006/main">
  <p:tag name="SHAPE" val="OLD"/>
</p:tagLst>
</file>

<file path=ppt/tags/tag360.xml><?xml version="1.0" encoding="utf-8"?>
<p:tagLst xmlns:a="http://schemas.openxmlformats.org/drawingml/2006/main" xmlns:r="http://schemas.openxmlformats.org/officeDocument/2006/relationships" xmlns:p="http://schemas.openxmlformats.org/presentationml/2006/main">
  <p:tag name="SHAPE" val="OLD"/>
</p:tagLst>
</file>

<file path=ppt/tags/tag361.xml><?xml version="1.0" encoding="utf-8"?>
<p:tagLst xmlns:a="http://schemas.openxmlformats.org/drawingml/2006/main" xmlns:r="http://schemas.openxmlformats.org/officeDocument/2006/relationships" xmlns:p="http://schemas.openxmlformats.org/presentationml/2006/main">
  <p:tag name="SHAPE" val="OLD"/>
</p:tagLst>
</file>

<file path=ppt/tags/tag362.xml><?xml version="1.0" encoding="utf-8"?>
<p:tagLst xmlns:a="http://schemas.openxmlformats.org/drawingml/2006/main" xmlns:r="http://schemas.openxmlformats.org/officeDocument/2006/relationships" xmlns:p="http://schemas.openxmlformats.org/presentationml/2006/main">
  <p:tag name="SHAPE" val="OLD"/>
</p:tagLst>
</file>

<file path=ppt/tags/tag363.xml><?xml version="1.0" encoding="utf-8"?>
<p:tagLst xmlns:a="http://schemas.openxmlformats.org/drawingml/2006/main" xmlns:r="http://schemas.openxmlformats.org/officeDocument/2006/relationships" xmlns:p="http://schemas.openxmlformats.org/presentationml/2006/main">
  <p:tag name="SHAPE" val="OLD"/>
</p:tagLst>
</file>

<file path=ppt/tags/tag364.xml><?xml version="1.0" encoding="utf-8"?>
<p:tagLst xmlns:a="http://schemas.openxmlformats.org/drawingml/2006/main" xmlns:r="http://schemas.openxmlformats.org/officeDocument/2006/relationships" xmlns:p="http://schemas.openxmlformats.org/presentationml/2006/main">
  <p:tag name="SHAPE" val="OLD"/>
</p:tagLst>
</file>

<file path=ppt/tags/tag365.xml><?xml version="1.0" encoding="utf-8"?>
<p:tagLst xmlns:a="http://schemas.openxmlformats.org/drawingml/2006/main" xmlns:r="http://schemas.openxmlformats.org/officeDocument/2006/relationships" xmlns:p="http://schemas.openxmlformats.org/presentationml/2006/main">
  <p:tag name="SHAPE" val="OLD"/>
</p:tagLst>
</file>

<file path=ppt/tags/tag366.xml><?xml version="1.0" encoding="utf-8"?>
<p:tagLst xmlns:a="http://schemas.openxmlformats.org/drawingml/2006/main" xmlns:r="http://schemas.openxmlformats.org/officeDocument/2006/relationships" xmlns:p="http://schemas.openxmlformats.org/presentationml/2006/main">
  <p:tag name="SHAPE" val="OLD"/>
</p:tagLst>
</file>

<file path=ppt/tags/tag367.xml><?xml version="1.0" encoding="utf-8"?>
<p:tagLst xmlns:a="http://schemas.openxmlformats.org/drawingml/2006/main" xmlns:r="http://schemas.openxmlformats.org/officeDocument/2006/relationships" xmlns:p="http://schemas.openxmlformats.org/presentationml/2006/main">
  <p:tag name="SHAPE" val="OLD"/>
</p:tagLst>
</file>

<file path=ppt/tags/tag368.xml><?xml version="1.0" encoding="utf-8"?>
<p:tagLst xmlns:a="http://schemas.openxmlformats.org/drawingml/2006/main" xmlns:r="http://schemas.openxmlformats.org/officeDocument/2006/relationships" xmlns:p="http://schemas.openxmlformats.org/presentationml/2006/main">
  <p:tag name="SHAPE" val="OLD"/>
</p:tagLst>
</file>

<file path=ppt/tags/tag369.xml><?xml version="1.0" encoding="utf-8"?>
<p:tagLst xmlns:a="http://schemas.openxmlformats.org/drawingml/2006/main" xmlns:r="http://schemas.openxmlformats.org/officeDocument/2006/relationships" xmlns:p="http://schemas.openxmlformats.org/presentationml/2006/main">
  <p:tag name="SHAPE" val="OLD"/>
</p:tagLst>
</file>

<file path=ppt/tags/tag37.xml><?xml version="1.0" encoding="utf-8"?>
<p:tagLst xmlns:a="http://schemas.openxmlformats.org/drawingml/2006/main" xmlns:r="http://schemas.openxmlformats.org/officeDocument/2006/relationships" xmlns:p="http://schemas.openxmlformats.org/presentationml/2006/main">
  <p:tag name="SHAPE" val="OLD"/>
</p:tagLst>
</file>

<file path=ppt/tags/tag370.xml><?xml version="1.0" encoding="utf-8"?>
<p:tagLst xmlns:a="http://schemas.openxmlformats.org/drawingml/2006/main" xmlns:r="http://schemas.openxmlformats.org/officeDocument/2006/relationships" xmlns:p="http://schemas.openxmlformats.org/presentationml/2006/main">
  <p:tag name="SHAPE" val="OLD"/>
</p:tagLst>
</file>

<file path=ppt/tags/tag371.xml><?xml version="1.0" encoding="utf-8"?>
<p:tagLst xmlns:a="http://schemas.openxmlformats.org/drawingml/2006/main" xmlns:r="http://schemas.openxmlformats.org/officeDocument/2006/relationships" xmlns:p="http://schemas.openxmlformats.org/presentationml/2006/main">
  <p:tag name="SHAPE" val="OLD"/>
</p:tagLst>
</file>

<file path=ppt/tags/tag372.xml><?xml version="1.0" encoding="utf-8"?>
<p:tagLst xmlns:a="http://schemas.openxmlformats.org/drawingml/2006/main" xmlns:r="http://schemas.openxmlformats.org/officeDocument/2006/relationships" xmlns:p="http://schemas.openxmlformats.org/presentationml/2006/main">
  <p:tag name="SHAPE" val="OLD"/>
</p:tagLst>
</file>

<file path=ppt/tags/tag373.xml><?xml version="1.0" encoding="utf-8"?>
<p:tagLst xmlns:a="http://schemas.openxmlformats.org/drawingml/2006/main" xmlns:r="http://schemas.openxmlformats.org/officeDocument/2006/relationships" xmlns:p="http://schemas.openxmlformats.org/presentationml/2006/main">
  <p:tag name="SHAPE" val="OLD"/>
</p:tagLst>
</file>

<file path=ppt/tags/tag374.xml><?xml version="1.0" encoding="utf-8"?>
<p:tagLst xmlns:a="http://schemas.openxmlformats.org/drawingml/2006/main" xmlns:r="http://schemas.openxmlformats.org/officeDocument/2006/relationships" xmlns:p="http://schemas.openxmlformats.org/presentationml/2006/main">
  <p:tag name="SHAPE" val="OLD"/>
</p:tagLst>
</file>

<file path=ppt/tags/tag375.xml><?xml version="1.0" encoding="utf-8"?>
<p:tagLst xmlns:a="http://schemas.openxmlformats.org/drawingml/2006/main" xmlns:r="http://schemas.openxmlformats.org/officeDocument/2006/relationships" xmlns:p="http://schemas.openxmlformats.org/presentationml/2006/main">
  <p:tag name="SHAPE" val="OLD"/>
</p:tagLst>
</file>

<file path=ppt/tags/tag376.xml><?xml version="1.0" encoding="utf-8"?>
<p:tagLst xmlns:a="http://schemas.openxmlformats.org/drawingml/2006/main" xmlns:r="http://schemas.openxmlformats.org/officeDocument/2006/relationships" xmlns:p="http://schemas.openxmlformats.org/presentationml/2006/main">
  <p:tag name="SHAPE" val="OLD"/>
</p:tagLst>
</file>

<file path=ppt/tags/tag377.xml><?xml version="1.0" encoding="utf-8"?>
<p:tagLst xmlns:a="http://schemas.openxmlformats.org/drawingml/2006/main" xmlns:r="http://schemas.openxmlformats.org/officeDocument/2006/relationships" xmlns:p="http://schemas.openxmlformats.org/presentationml/2006/main">
  <p:tag name="SHAPE" val="OLD"/>
</p:tagLst>
</file>

<file path=ppt/tags/tag378.xml><?xml version="1.0" encoding="utf-8"?>
<p:tagLst xmlns:a="http://schemas.openxmlformats.org/drawingml/2006/main" xmlns:r="http://schemas.openxmlformats.org/officeDocument/2006/relationships" xmlns:p="http://schemas.openxmlformats.org/presentationml/2006/main">
  <p:tag name="SHAPE" val="OLD"/>
</p:tagLst>
</file>

<file path=ppt/tags/tag379.xml><?xml version="1.0" encoding="utf-8"?>
<p:tagLst xmlns:a="http://schemas.openxmlformats.org/drawingml/2006/main" xmlns:r="http://schemas.openxmlformats.org/officeDocument/2006/relationships" xmlns:p="http://schemas.openxmlformats.org/presentationml/2006/main">
  <p:tag name="SHAPE" val="OLD"/>
</p:tagLst>
</file>

<file path=ppt/tags/tag38.xml><?xml version="1.0" encoding="utf-8"?>
<p:tagLst xmlns:a="http://schemas.openxmlformats.org/drawingml/2006/main" xmlns:r="http://schemas.openxmlformats.org/officeDocument/2006/relationships" xmlns:p="http://schemas.openxmlformats.org/presentationml/2006/main">
  <p:tag name="SHAPE" val="OLD"/>
</p:tagLst>
</file>

<file path=ppt/tags/tag380.xml><?xml version="1.0" encoding="utf-8"?>
<p:tagLst xmlns:a="http://schemas.openxmlformats.org/drawingml/2006/main" xmlns:r="http://schemas.openxmlformats.org/officeDocument/2006/relationships" xmlns:p="http://schemas.openxmlformats.org/presentationml/2006/main">
  <p:tag name="SHAPE" val="OLD"/>
</p:tagLst>
</file>

<file path=ppt/tags/tag381.xml><?xml version="1.0" encoding="utf-8"?>
<p:tagLst xmlns:a="http://schemas.openxmlformats.org/drawingml/2006/main" xmlns:r="http://schemas.openxmlformats.org/officeDocument/2006/relationships" xmlns:p="http://schemas.openxmlformats.org/presentationml/2006/main">
  <p:tag name="SHAPE" val="OLD"/>
</p:tagLst>
</file>

<file path=ppt/tags/tag382.xml><?xml version="1.0" encoding="utf-8"?>
<p:tagLst xmlns:a="http://schemas.openxmlformats.org/drawingml/2006/main" xmlns:r="http://schemas.openxmlformats.org/officeDocument/2006/relationships" xmlns:p="http://schemas.openxmlformats.org/presentationml/2006/main">
  <p:tag name="SHAPE" val="OLD"/>
</p:tagLst>
</file>

<file path=ppt/tags/tag383.xml><?xml version="1.0" encoding="utf-8"?>
<p:tagLst xmlns:a="http://schemas.openxmlformats.org/drawingml/2006/main" xmlns:r="http://schemas.openxmlformats.org/officeDocument/2006/relationships" xmlns:p="http://schemas.openxmlformats.org/presentationml/2006/main">
  <p:tag name="SHAPE" val="OLD"/>
</p:tagLst>
</file>

<file path=ppt/tags/tag384.xml><?xml version="1.0" encoding="utf-8"?>
<p:tagLst xmlns:a="http://schemas.openxmlformats.org/drawingml/2006/main" xmlns:r="http://schemas.openxmlformats.org/officeDocument/2006/relationships" xmlns:p="http://schemas.openxmlformats.org/presentationml/2006/main">
  <p:tag name="SHAPE" val="OLD"/>
</p:tagLst>
</file>

<file path=ppt/tags/tag385.xml><?xml version="1.0" encoding="utf-8"?>
<p:tagLst xmlns:a="http://schemas.openxmlformats.org/drawingml/2006/main" xmlns:r="http://schemas.openxmlformats.org/officeDocument/2006/relationships" xmlns:p="http://schemas.openxmlformats.org/presentationml/2006/main">
  <p:tag name="SHAPE" val="OLD"/>
</p:tagLst>
</file>

<file path=ppt/tags/tag386.xml><?xml version="1.0" encoding="utf-8"?>
<p:tagLst xmlns:a="http://schemas.openxmlformats.org/drawingml/2006/main" xmlns:r="http://schemas.openxmlformats.org/officeDocument/2006/relationships" xmlns:p="http://schemas.openxmlformats.org/presentationml/2006/main">
  <p:tag name="SHAPE" val="OLD"/>
</p:tagLst>
</file>

<file path=ppt/tags/tag387.xml><?xml version="1.0" encoding="utf-8"?>
<p:tagLst xmlns:a="http://schemas.openxmlformats.org/drawingml/2006/main" xmlns:r="http://schemas.openxmlformats.org/officeDocument/2006/relationships" xmlns:p="http://schemas.openxmlformats.org/presentationml/2006/main">
  <p:tag name="SHAPE" val="OLD"/>
</p:tagLst>
</file>

<file path=ppt/tags/tag388.xml><?xml version="1.0" encoding="utf-8"?>
<p:tagLst xmlns:a="http://schemas.openxmlformats.org/drawingml/2006/main" xmlns:r="http://schemas.openxmlformats.org/officeDocument/2006/relationships" xmlns:p="http://schemas.openxmlformats.org/presentationml/2006/main">
  <p:tag name="SHAPE" val="OLD"/>
</p:tagLst>
</file>

<file path=ppt/tags/tag389.xml><?xml version="1.0" encoding="utf-8"?>
<p:tagLst xmlns:a="http://schemas.openxmlformats.org/drawingml/2006/main" xmlns:r="http://schemas.openxmlformats.org/officeDocument/2006/relationships" xmlns:p="http://schemas.openxmlformats.org/presentationml/2006/main">
  <p:tag name="SHAPE" val="OLD"/>
</p:tagLst>
</file>

<file path=ppt/tags/tag39.xml><?xml version="1.0" encoding="utf-8"?>
<p:tagLst xmlns:a="http://schemas.openxmlformats.org/drawingml/2006/main" xmlns:r="http://schemas.openxmlformats.org/officeDocument/2006/relationships" xmlns:p="http://schemas.openxmlformats.org/presentationml/2006/main">
  <p:tag name="SHAPE" val="OLD"/>
</p:tagLst>
</file>

<file path=ppt/tags/tag390.xml><?xml version="1.0" encoding="utf-8"?>
<p:tagLst xmlns:a="http://schemas.openxmlformats.org/drawingml/2006/main" xmlns:r="http://schemas.openxmlformats.org/officeDocument/2006/relationships" xmlns:p="http://schemas.openxmlformats.org/presentationml/2006/main">
  <p:tag name="SHAPE" val="OLD"/>
</p:tagLst>
</file>

<file path=ppt/tags/tag391.xml><?xml version="1.0" encoding="utf-8"?>
<p:tagLst xmlns:a="http://schemas.openxmlformats.org/drawingml/2006/main" xmlns:r="http://schemas.openxmlformats.org/officeDocument/2006/relationships" xmlns:p="http://schemas.openxmlformats.org/presentationml/2006/main">
  <p:tag name="SHAPE" val="OLD"/>
</p:tagLst>
</file>

<file path=ppt/tags/tag392.xml><?xml version="1.0" encoding="utf-8"?>
<p:tagLst xmlns:a="http://schemas.openxmlformats.org/drawingml/2006/main" xmlns:r="http://schemas.openxmlformats.org/officeDocument/2006/relationships" xmlns:p="http://schemas.openxmlformats.org/presentationml/2006/main">
  <p:tag name="SHAPE" val="OLD"/>
</p:tagLst>
</file>

<file path=ppt/tags/tag393.xml><?xml version="1.0" encoding="utf-8"?>
<p:tagLst xmlns:a="http://schemas.openxmlformats.org/drawingml/2006/main" xmlns:r="http://schemas.openxmlformats.org/officeDocument/2006/relationships" xmlns:p="http://schemas.openxmlformats.org/presentationml/2006/main">
  <p:tag name="SHAPE" val="OLD"/>
</p:tagLst>
</file>

<file path=ppt/tags/tag394.xml><?xml version="1.0" encoding="utf-8"?>
<p:tagLst xmlns:a="http://schemas.openxmlformats.org/drawingml/2006/main" xmlns:r="http://schemas.openxmlformats.org/officeDocument/2006/relationships" xmlns:p="http://schemas.openxmlformats.org/presentationml/2006/main">
  <p:tag name="SHAPE" val="OLD"/>
</p:tagLst>
</file>

<file path=ppt/tags/tag395.xml><?xml version="1.0" encoding="utf-8"?>
<p:tagLst xmlns:a="http://schemas.openxmlformats.org/drawingml/2006/main" xmlns:r="http://schemas.openxmlformats.org/officeDocument/2006/relationships" xmlns:p="http://schemas.openxmlformats.org/presentationml/2006/main">
  <p:tag name="SHAPE" val="OLD"/>
</p:tagLst>
</file>

<file path=ppt/tags/tag396.xml><?xml version="1.0" encoding="utf-8"?>
<p:tagLst xmlns:a="http://schemas.openxmlformats.org/drawingml/2006/main" xmlns:r="http://schemas.openxmlformats.org/officeDocument/2006/relationships" xmlns:p="http://schemas.openxmlformats.org/presentationml/2006/main">
  <p:tag name="SHAPE" val="OLD"/>
</p:tagLst>
</file>

<file path=ppt/tags/tag397.xml><?xml version="1.0" encoding="utf-8"?>
<p:tagLst xmlns:a="http://schemas.openxmlformats.org/drawingml/2006/main" xmlns:r="http://schemas.openxmlformats.org/officeDocument/2006/relationships" xmlns:p="http://schemas.openxmlformats.org/presentationml/2006/main">
  <p:tag name="SHAPE" val="OLD"/>
</p:tagLst>
</file>

<file path=ppt/tags/tag398.xml><?xml version="1.0" encoding="utf-8"?>
<p:tagLst xmlns:a="http://schemas.openxmlformats.org/drawingml/2006/main" xmlns:r="http://schemas.openxmlformats.org/officeDocument/2006/relationships" xmlns:p="http://schemas.openxmlformats.org/presentationml/2006/main">
  <p:tag name="SHAPE" val="OLD"/>
</p:tagLst>
</file>

<file path=ppt/tags/tag399.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40.xml><?xml version="1.0" encoding="utf-8"?>
<p:tagLst xmlns:a="http://schemas.openxmlformats.org/drawingml/2006/main" xmlns:r="http://schemas.openxmlformats.org/officeDocument/2006/relationships" xmlns:p="http://schemas.openxmlformats.org/presentationml/2006/main">
  <p:tag name="SHAPE" val="OLD"/>
</p:tagLst>
</file>

<file path=ppt/tags/tag400.xml><?xml version="1.0" encoding="utf-8"?>
<p:tagLst xmlns:a="http://schemas.openxmlformats.org/drawingml/2006/main" xmlns:r="http://schemas.openxmlformats.org/officeDocument/2006/relationships" xmlns:p="http://schemas.openxmlformats.org/presentationml/2006/main">
  <p:tag name="SHAPE" val="OLD"/>
</p:tagLst>
</file>

<file path=ppt/tags/tag401.xml><?xml version="1.0" encoding="utf-8"?>
<p:tagLst xmlns:a="http://schemas.openxmlformats.org/drawingml/2006/main" xmlns:r="http://schemas.openxmlformats.org/officeDocument/2006/relationships" xmlns:p="http://schemas.openxmlformats.org/presentationml/2006/main">
  <p:tag name="SHAPE" val="OLD"/>
</p:tagLst>
</file>

<file path=ppt/tags/tag402.xml><?xml version="1.0" encoding="utf-8"?>
<p:tagLst xmlns:a="http://schemas.openxmlformats.org/drawingml/2006/main" xmlns:r="http://schemas.openxmlformats.org/officeDocument/2006/relationships" xmlns:p="http://schemas.openxmlformats.org/presentationml/2006/main">
  <p:tag name="SHAPE" val="OLD"/>
</p:tagLst>
</file>

<file path=ppt/tags/tag403.xml><?xml version="1.0" encoding="utf-8"?>
<p:tagLst xmlns:a="http://schemas.openxmlformats.org/drawingml/2006/main" xmlns:r="http://schemas.openxmlformats.org/officeDocument/2006/relationships" xmlns:p="http://schemas.openxmlformats.org/presentationml/2006/main">
  <p:tag name="SHAPE" val="OLD"/>
</p:tagLst>
</file>

<file path=ppt/tags/tag404.xml><?xml version="1.0" encoding="utf-8"?>
<p:tagLst xmlns:a="http://schemas.openxmlformats.org/drawingml/2006/main" xmlns:r="http://schemas.openxmlformats.org/officeDocument/2006/relationships" xmlns:p="http://schemas.openxmlformats.org/presentationml/2006/main">
  <p:tag name="SHAPE" val="OLD"/>
</p:tagLst>
</file>

<file path=ppt/tags/tag405.xml><?xml version="1.0" encoding="utf-8"?>
<p:tagLst xmlns:a="http://schemas.openxmlformats.org/drawingml/2006/main" xmlns:r="http://schemas.openxmlformats.org/officeDocument/2006/relationships" xmlns:p="http://schemas.openxmlformats.org/presentationml/2006/main">
  <p:tag name="SHAPE" val="OLD"/>
</p:tagLst>
</file>

<file path=ppt/tags/tag406.xml><?xml version="1.0" encoding="utf-8"?>
<p:tagLst xmlns:a="http://schemas.openxmlformats.org/drawingml/2006/main" xmlns:r="http://schemas.openxmlformats.org/officeDocument/2006/relationships" xmlns:p="http://schemas.openxmlformats.org/presentationml/2006/main">
  <p:tag name="SHAPE" val="OLD"/>
</p:tagLst>
</file>

<file path=ppt/tags/tag407.xml><?xml version="1.0" encoding="utf-8"?>
<p:tagLst xmlns:a="http://schemas.openxmlformats.org/drawingml/2006/main" xmlns:r="http://schemas.openxmlformats.org/officeDocument/2006/relationships" xmlns:p="http://schemas.openxmlformats.org/presentationml/2006/main">
  <p:tag name="SHAPE" val="OLD"/>
</p:tagLst>
</file>

<file path=ppt/tags/tag408.xml><?xml version="1.0" encoding="utf-8"?>
<p:tagLst xmlns:a="http://schemas.openxmlformats.org/drawingml/2006/main" xmlns:r="http://schemas.openxmlformats.org/officeDocument/2006/relationships" xmlns:p="http://schemas.openxmlformats.org/presentationml/2006/main">
  <p:tag name="SHAPE" val="OLD"/>
</p:tagLst>
</file>

<file path=ppt/tags/tag409.xml><?xml version="1.0" encoding="utf-8"?>
<p:tagLst xmlns:a="http://schemas.openxmlformats.org/drawingml/2006/main" xmlns:r="http://schemas.openxmlformats.org/officeDocument/2006/relationships" xmlns:p="http://schemas.openxmlformats.org/presentationml/2006/main">
  <p:tag name="SHAPE" val="OLD"/>
</p:tagLst>
</file>

<file path=ppt/tags/tag41.xml><?xml version="1.0" encoding="utf-8"?>
<p:tagLst xmlns:a="http://schemas.openxmlformats.org/drawingml/2006/main" xmlns:r="http://schemas.openxmlformats.org/officeDocument/2006/relationships" xmlns:p="http://schemas.openxmlformats.org/presentationml/2006/main">
  <p:tag name="SHAPE" val="OLD"/>
</p:tagLst>
</file>

<file path=ppt/tags/tag410.xml><?xml version="1.0" encoding="utf-8"?>
<p:tagLst xmlns:a="http://schemas.openxmlformats.org/drawingml/2006/main" xmlns:r="http://schemas.openxmlformats.org/officeDocument/2006/relationships" xmlns:p="http://schemas.openxmlformats.org/presentationml/2006/main">
  <p:tag name="SHAPE" val="OLD"/>
</p:tagLst>
</file>

<file path=ppt/tags/tag411.xml><?xml version="1.0" encoding="utf-8"?>
<p:tagLst xmlns:a="http://schemas.openxmlformats.org/drawingml/2006/main" xmlns:r="http://schemas.openxmlformats.org/officeDocument/2006/relationships" xmlns:p="http://schemas.openxmlformats.org/presentationml/2006/main">
  <p:tag name="SHAPE" val="OLD"/>
</p:tagLst>
</file>

<file path=ppt/tags/tag412.xml><?xml version="1.0" encoding="utf-8"?>
<p:tagLst xmlns:a="http://schemas.openxmlformats.org/drawingml/2006/main" xmlns:r="http://schemas.openxmlformats.org/officeDocument/2006/relationships" xmlns:p="http://schemas.openxmlformats.org/presentationml/2006/main">
  <p:tag name="SHAPE" val="OLD"/>
</p:tagLst>
</file>

<file path=ppt/tags/tag413.xml><?xml version="1.0" encoding="utf-8"?>
<p:tagLst xmlns:a="http://schemas.openxmlformats.org/drawingml/2006/main" xmlns:r="http://schemas.openxmlformats.org/officeDocument/2006/relationships" xmlns:p="http://schemas.openxmlformats.org/presentationml/2006/main">
  <p:tag name="SHAPE" val="OLD"/>
</p:tagLst>
</file>

<file path=ppt/tags/tag414.xml><?xml version="1.0" encoding="utf-8"?>
<p:tagLst xmlns:a="http://schemas.openxmlformats.org/drawingml/2006/main" xmlns:r="http://schemas.openxmlformats.org/officeDocument/2006/relationships" xmlns:p="http://schemas.openxmlformats.org/presentationml/2006/main">
  <p:tag name="SHAPE" val="OLD"/>
</p:tagLst>
</file>

<file path=ppt/tags/tag415.xml><?xml version="1.0" encoding="utf-8"?>
<p:tagLst xmlns:a="http://schemas.openxmlformats.org/drawingml/2006/main" xmlns:r="http://schemas.openxmlformats.org/officeDocument/2006/relationships" xmlns:p="http://schemas.openxmlformats.org/presentationml/2006/main">
  <p:tag name="SHAPE" val="OLD"/>
</p:tagLst>
</file>

<file path=ppt/tags/tag416.xml><?xml version="1.0" encoding="utf-8"?>
<p:tagLst xmlns:a="http://schemas.openxmlformats.org/drawingml/2006/main" xmlns:r="http://schemas.openxmlformats.org/officeDocument/2006/relationships" xmlns:p="http://schemas.openxmlformats.org/presentationml/2006/main">
  <p:tag name="SHAPE" val="OLD"/>
</p:tagLst>
</file>

<file path=ppt/tags/tag417.xml><?xml version="1.0" encoding="utf-8"?>
<p:tagLst xmlns:a="http://schemas.openxmlformats.org/drawingml/2006/main" xmlns:r="http://schemas.openxmlformats.org/officeDocument/2006/relationships" xmlns:p="http://schemas.openxmlformats.org/presentationml/2006/main">
  <p:tag name="SHAPE" val="OLD"/>
</p:tagLst>
</file>

<file path=ppt/tags/tag418.xml><?xml version="1.0" encoding="utf-8"?>
<p:tagLst xmlns:a="http://schemas.openxmlformats.org/drawingml/2006/main" xmlns:r="http://schemas.openxmlformats.org/officeDocument/2006/relationships" xmlns:p="http://schemas.openxmlformats.org/presentationml/2006/main">
  <p:tag name="SHAPE" val="OLD"/>
</p:tagLst>
</file>

<file path=ppt/tags/tag419.xml><?xml version="1.0" encoding="utf-8"?>
<p:tagLst xmlns:a="http://schemas.openxmlformats.org/drawingml/2006/main" xmlns:r="http://schemas.openxmlformats.org/officeDocument/2006/relationships" xmlns:p="http://schemas.openxmlformats.org/presentationml/2006/main">
  <p:tag name="SHAPE" val="OLD"/>
</p:tagLst>
</file>

<file path=ppt/tags/tag42.xml><?xml version="1.0" encoding="utf-8"?>
<p:tagLst xmlns:a="http://schemas.openxmlformats.org/drawingml/2006/main" xmlns:r="http://schemas.openxmlformats.org/officeDocument/2006/relationships" xmlns:p="http://schemas.openxmlformats.org/presentationml/2006/main">
  <p:tag name="SHAPE" val="OLD"/>
</p:tagLst>
</file>

<file path=ppt/tags/tag420.xml><?xml version="1.0" encoding="utf-8"?>
<p:tagLst xmlns:a="http://schemas.openxmlformats.org/drawingml/2006/main" xmlns:r="http://schemas.openxmlformats.org/officeDocument/2006/relationships" xmlns:p="http://schemas.openxmlformats.org/presentationml/2006/main">
  <p:tag name="SHAPE" val="OLD"/>
</p:tagLst>
</file>

<file path=ppt/tags/tag421.xml><?xml version="1.0" encoding="utf-8"?>
<p:tagLst xmlns:a="http://schemas.openxmlformats.org/drawingml/2006/main" xmlns:r="http://schemas.openxmlformats.org/officeDocument/2006/relationships" xmlns:p="http://schemas.openxmlformats.org/presentationml/2006/main">
  <p:tag name="SHAPE" val="OLD"/>
</p:tagLst>
</file>

<file path=ppt/tags/tag422.xml><?xml version="1.0" encoding="utf-8"?>
<p:tagLst xmlns:a="http://schemas.openxmlformats.org/drawingml/2006/main" xmlns:r="http://schemas.openxmlformats.org/officeDocument/2006/relationships" xmlns:p="http://schemas.openxmlformats.org/presentationml/2006/main">
  <p:tag name="SHAPE" val="OLD"/>
</p:tagLst>
</file>

<file path=ppt/tags/tag423.xml><?xml version="1.0" encoding="utf-8"?>
<p:tagLst xmlns:a="http://schemas.openxmlformats.org/drawingml/2006/main" xmlns:r="http://schemas.openxmlformats.org/officeDocument/2006/relationships" xmlns:p="http://schemas.openxmlformats.org/presentationml/2006/main">
  <p:tag name="SHAPE" val="OLD"/>
</p:tagLst>
</file>

<file path=ppt/tags/tag424.xml><?xml version="1.0" encoding="utf-8"?>
<p:tagLst xmlns:a="http://schemas.openxmlformats.org/drawingml/2006/main" xmlns:r="http://schemas.openxmlformats.org/officeDocument/2006/relationships" xmlns:p="http://schemas.openxmlformats.org/presentationml/2006/main">
  <p:tag name="SHAPE" val="OLD"/>
</p:tagLst>
</file>

<file path=ppt/tags/tag425.xml><?xml version="1.0" encoding="utf-8"?>
<p:tagLst xmlns:a="http://schemas.openxmlformats.org/drawingml/2006/main" xmlns:r="http://schemas.openxmlformats.org/officeDocument/2006/relationships" xmlns:p="http://schemas.openxmlformats.org/presentationml/2006/main">
  <p:tag name="SHAPE" val="OLD"/>
</p:tagLst>
</file>

<file path=ppt/tags/tag426.xml><?xml version="1.0" encoding="utf-8"?>
<p:tagLst xmlns:a="http://schemas.openxmlformats.org/drawingml/2006/main" xmlns:r="http://schemas.openxmlformats.org/officeDocument/2006/relationships" xmlns:p="http://schemas.openxmlformats.org/presentationml/2006/main">
  <p:tag name="SHAPE" val="OLD"/>
</p:tagLst>
</file>

<file path=ppt/tags/tag427.xml><?xml version="1.0" encoding="utf-8"?>
<p:tagLst xmlns:a="http://schemas.openxmlformats.org/drawingml/2006/main" xmlns:r="http://schemas.openxmlformats.org/officeDocument/2006/relationships" xmlns:p="http://schemas.openxmlformats.org/presentationml/2006/main">
  <p:tag name="SHAPE" val="OLD"/>
</p:tagLst>
</file>

<file path=ppt/tags/tag428.xml><?xml version="1.0" encoding="utf-8"?>
<p:tagLst xmlns:a="http://schemas.openxmlformats.org/drawingml/2006/main" xmlns:r="http://schemas.openxmlformats.org/officeDocument/2006/relationships" xmlns:p="http://schemas.openxmlformats.org/presentationml/2006/main">
  <p:tag name="SHAPE" val="OLD"/>
</p:tagLst>
</file>

<file path=ppt/tags/tag429.xml><?xml version="1.0" encoding="utf-8"?>
<p:tagLst xmlns:a="http://schemas.openxmlformats.org/drawingml/2006/main" xmlns:r="http://schemas.openxmlformats.org/officeDocument/2006/relationships" xmlns:p="http://schemas.openxmlformats.org/presentationml/2006/main">
  <p:tag name="SHAPE" val="OLD"/>
</p:tagLst>
</file>

<file path=ppt/tags/tag43.xml><?xml version="1.0" encoding="utf-8"?>
<p:tagLst xmlns:a="http://schemas.openxmlformats.org/drawingml/2006/main" xmlns:r="http://schemas.openxmlformats.org/officeDocument/2006/relationships" xmlns:p="http://schemas.openxmlformats.org/presentationml/2006/main">
  <p:tag name="SHAPE" val="OLD"/>
</p:tagLst>
</file>

<file path=ppt/tags/tag430.xml><?xml version="1.0" encoding="utf-8"?>
<p:tagLst xmlns:a="http://schemas.openxmlformats.org/drawingml/2006/main" xmlns:r="http://schemas.openxmlformats.org/officeDocument/2006/relationships" xmlns:p="http://schemas.openxmlformats.org/presentationml/2006/main">
  <p:tag name="SHAPE" val="OLD"/>
</p:tagLst>
</file>

<file path=ppt/tags/tag431.xml><?xml version="1.0" encoding="utf-8"?>
<p:tagLst xmlns:a="http://schemas.openxmlformats.org/drawingml/2006/main" xmlns:r="http://schemas.openxmlformats.org/officeDocument/2006/relationships" xmlns:p="http://schemas.openxmlformats.org/presentationml/2006/main">
  <p:tag name="SHAPE" val="OLD"/>
</p:tagLst>
</file>

<file path=ppt/tags/tag432.xml><?xml version="1.0" encoding="utf-8"?>
<p:tagLst xmlns:a="http://schemas.openxmlformats.org/drawingml/2006/main" xmlns:r="http://schemas.openxmlformats.org/officeDocument/2006/relationships" xmlns:p="http://schemas.openxmlformats.org/presentationml/2006/main">
  <p:tag name="SHAPE" val="OLD"/>
</p:tagLst>
</file>

<file path=ppt/tags/tag433.xml><?xml version="1.0" encoding="utf-8"?>
<p:tagLst xmlns:a="http://schemas.openxmlformats.org/drawingml/2006/main" xmlns:r="http://schemas.openxmlformats.org/officeDocument/2006/relationships" xmlns:p="http://schemas.openxmlformats.org/presentationml/2006/main">
  <p:tag name="SHAPE" val="OLD"/>
</p:tagLst>
</file>

<file path=ppt/tags/tag434.xml><?xml version="1.0" encoding="utf-8"?>
<p:tagLst xmlns:a="http://schemas.openxmlformats.org/drawingml/2006/main" xmlns:r="http://schemas.openxmlformats.org/officeDocument/2006/relationships" xmlns:p="http://schemas.openxmlformats.org/presentationml/2006/main">
  <p:tag name="SHAPE" val="OLD"/>
</p:tagLst>
</file>

<file path=ppt/tags/tag435.xml><?xml version="1.0" encoding="utf-8"?>
<p:tagLst xmlns:a="http://schemas.openxmlformats.org/drawingml/2006/main" xmlns:r="http://schemas.openxmlformats.org/officeDocument/2006/relationships" xmlns:p="http://schemas.openxmlformats.org/presentationml/2006/main">
  <p:tag name="SHAPE" val="OLD"/>
</p:tagLst>
</file>

<file path=ppt/tags/tag436.xml><?xml version="1.0" encoding="utf-8"?>
<p:tagLst xmlns:a="http://schemas.openxmlformats.org/drawingml/2006/main" xmlns:r="http://schemas.openxmlformats.org/officeDocument/2006/relationships" xmlns:p="http://schemas.openxmlformats.org/presentationml/2006/main">
  <p:tag name="SHAPE" val="OLD"/>
</p:tagLst>
</file>

<file path=ppt/tags/tag437.xml><?xml version="1.0" encoding="utf-8"?>
<p:tagLst xmlns:a="http://schemas.openxmlformats.org/drawingml/2006/main" xmlns:r="http://schemas.openxmlformats.org/officeDocument/2006/relationships" xmlns:p="http://schemas.openxmlformats.org/presentationml/2006/main">
  <p:tag name="SHAPE" val="OLD"/>
</p:tagLst>
</file>

<file path=ppt/tags/tag438.xml><?xml version="1.0" encoding="utf-8"?>
<p:tagLst xmlns:a="http://schemas.openxmlformats.org/drawingml/2006/main" xmlns:r="http://schemas.openxmlformats.org/officeDocument/2006/relationships" xmlns:p="http://schemas.openxmlformats.org/presentationml/2006/main">
  <p:tag name="SHAPE" val="OLD"/>
</p:tagLst>
</file>

<file path=ppt/tags/tag439.xml><?xml version="1.0" encoding="utf-8"?>
<p:tagLst xmlns:a="http://schemas.openxmlformats.org/drawingml/2006/main" xmlns:r="http://schemas.openxmlformats.org/officeDocument/2006/relationships" xmlns:p="http://schemas.openxmlformats.org/presentationml/2006/main">
  <p:tag name="SHAPE" val="OLD"/>
</p:tagLst>
</file>

<file path=ppt/tags/tag44.xml><?xml version="1.0" encoding="utf-8"?>
<p:tagLst xmlns:a="http://schemas.openxmlformats.org/drawingml/2006/main" xmlns:r="http://schemas.openxmlformats.org/officeDocument/2006/relationships" xmlns:p="http://schemas.openxmlformats.org/presentationml/2006/main">
  <p:tag name="SHAPE" val="OLD"/>
</p:tagLst>
</file>

<file path=ppt/tags/tag440.xml><?xml version="1.0" encoding="utf-8"?>
<p:tagLst xmlns:a="http://schemas.openxmlformats.org/drawingml/2006/main" xmlns:r="http://schemas.openxmlformats.org/officeDocument/2006/relationships" xmlns:p="http://schemas.openxmlformats.org/presentationml/2006/main">
  <p:tag name="SHAPE" val="OLD"/>
</p:tagLst>
</file>

<file path=ppt/tags/tag441.xml><?xml version="1.0" encoding="utf-8"?>
<p:tagLst xmlns:a="http://schemas.openxmlformats.org/drawingml/2006/main" xmlns:r="http://schemas.openxmlformats.org/officeDocument/2006/relationships" xmlns:p="http://schemas.openxmlformats.org/presentationml/2006/main">
  <p:tag name="SHAPE" val="OLD"/>
</p:tagLst>
</file>

<file path=ppt/tags/tag442.xml><?xml version="1.0" encoding="utf-8"?>
<p:tagLst xmlns:a="http://schemas.openxmlformats.org/drawingml/2006/main" xmlns:r="http://schemas.openxmlformats.org/officeDocument/2006/relationships" xmlns:p="http://schemas.openxmlformats.org/presentationml/2006/main">
  <p:tag name="SHAPE" val="OLD"/>
</p:tagLst>
</file>

<file path=ppt/tags/tag443.xml><?xml version="1.0" encoding="utf-8"?>
<p:tagLst xmlns:a="http://schemas.openxmlformats.org/drawingml/2006/main" xmlns:r="http://schemas.openxmlformats.org/officeDocument/2006/relationships" xmlns:p="http://schemas.openxmlformats.org/presentationml/2006/main">
  <p:tag name="SHAPE" val="OLD"/>
</p:tagLst>
</file>

<file path=ppt/tags/tag444.xml><?xml version="1.0" encoding="utf-8"?>
<p:tagLst xmlns:a="http://schemas.openxmlformats.org/drawingml/2006/main" xmlns:r="http://schemas.openxmlformats.org/officeDocument/2006/relationships" xmlns:p="http://schemas.openxmlformats.org/presentationml/2006/main">
  <p:tag name="SHAPE" val="OLD"/>
</p:tagLst>
</file>

<file path=ppt/tags/tag445.xml><?xml version="1.0" encoding="utf-8"?>
<p:tagLst xmlns:a="http://schemas.openxmlformats.org/drawingml/2006/main" xmlns:r="http://schemas.openxmlformats.org/officeDocument/2006/relationships" xmlns:p="http://schemas.openxmlformats.org/presentationml/2006/main">
  <p:tag name="SHAPE" val="OLD"/>
</p:tagLst>
</file>

<file path=ppt/tags/tag446.xml><?xml version="1.0" encoding="utf-8"?>
<p:tagLst xmlns:a="http://schemas.openxmlformats.org/drawingml/2006/main" xmlns:r="http://schemas.openxmlformats.org/officeDocument/2006/relationships" xmlns:p="http://schemas.openxmlformats.org/presentationml/2006/main">
  <p:tag name="SHAPE" val="OLD"/>
</p:tagLst>
</file>

<file path=ppt/tags/tag447.xml><?xml version="1.0" encoding="utf-8"?>
<p:tagLst xmlns:a="http://schemas.openxmlformats.org/drawingml/2006/main" xmlns:r="http://schemas.openxmlformats.org/officeDocument/2006/relationships" xmlns:p="http://schemas.openxmlformats.org/presentationml/2006/main">
  <p:tag name="SHAPE" val="OLD"/>
</p:tagLst>
</file>

<file path=ppt/tags/tag448.xml><?xml version="1.0" encoding="utf-8"?>
<p:tagLst xmlns:a="http://schemas.openxmlformats.org/drawingml/2006/main" xmlns:r="http://schemas.openxmlformats.org/officeDocument/2006/relationships" xmlns:p="http://schemas.openxmlformats.org/presentationml/2006/main">
  <p:tag name="SHAPE" val="OLD"/>
</p:tagLst>
</file>

<file path=ppt/tags/tag449.xml><?xml version="1.0" encoding="utf-8"?>
<p:tagLst xmlns:a="http://schemas.openxmlformats.org/drawingml/2006/main" xmlns:r="http://schemas.openxmlformats.org/officeDocument/2006/relationships" xmlns:p="http://schemas.openxmlformats.org/presentationml/2006/main">
  <p:tag name="SHAPE" val="OLD"/>
</p:tagLst>
</file>

<file path=ppt/tags/tag45.xml><?xml version="1.0" encoding="utf-8"?>
<p:tagLst xmlns:a="http://schemas.openxmlformats.org/drawingml/2006/main" xmlns:r="http://schemas.openxmlformats.org/officeDocument/2006/relationships" xmlns:p="http://schemas.openxmlformats.org/presentationml/2006/main">
  <p:tag name="SHAPE" val="OLD"/>
</p:tagLst>
</file>

<file path=ppt/tags/tag450.xml><?xml version="1.0" encoding="utf-8"?>
<p:tagLst xmlns:a="http://schemas.openxmlformats.org/drawingml/2006/main" xmlns:r="http://schemas.openxmlformats.org/officeDocument/2006/relationships" xmlns:p="http://schemas.openxmlformats.org/presentationml/2006/main">
  <p:tag name="SHAPE" val="OLD"/>
</p:tagLst>
</file>

<file path=ppt/tags/tag451.xml><?xml version="1.0" encoding="utf-8"?>
<p:tagLst xmlns:a="http://schemas.openxmlformats.org/drawingml/2006/main" xmlns:r="http://schemas.openxmlformats.org/officeDocument/2006/relationships" xmlns:p="http://schemas.openxmlformats.org/presentationml/2006/main">
  <p:tag name="SHAPE" val="OLD"/>
</p:tagLst>
</file>

<file path=ppt/tags/tag452.xml><?xml version="1.0" encoding="utf-8"?>
<p:tagLst xmlns:a="http://schemas.openxmlformats.org/drawingml/2006/main" xmlns:r="http://schemas.openxmlformats.org/officeDocument/2006/relationships" xmlns:p="http://schemas.openxmlformats.org/presentationml/2006/main">
  <p:tag name="SHAPE" val="OLD"/>
</p:tagLst>
</file>

<file path=ppt/tags/tag453.xml><?xml version="1.0" encoding="utf-8"?>
<p:tagLst xmlns:a="http://schemas.openxmlformats.org/drawingml/2006/main" xmlns:r="http://schemas.openxmlformats.org/officeDocument/2006/relationships" xmlns:p="http://schemas.openxmlformats.org/presentationml/2006/main">
  <p:tag name="SHAPE" val="OLD"/>
</p:tagLst>
</file>

<file path=ppt/tags/tag454.xml><?xml version="1.0" encoding="utf-8"?>
<p:tagLst xmlns:a="http://schemas.openxmlformats.org/drawingml/2006/main" xmlns:r="http://schemas.openxmlformats.org/officeDocument/2006/relationships" xmlns:p="http://schemas.openxmlformats.org/presentationml/2006/main">
  <p:tag name="SHAPE" val="OLD"/>
</p:tagLst>
</file>

<file path=ppt/tags/tag455.xml><?xml version="1.0" encoding="utf-8"?>
<p:tagLst xmlns:a="http://schemas.openxmlformats.org/drawingml/2006/main" xmlns:r="http://schemas.openxmlformats.org/officeDocument/2006/relationships" xmlns:p="http://schemas.openxmlformats.org/presentationml/2006/main">
  <p:tag name="SHAPE" val="OLD"/>
</p:tagLst>
</file>

<file path=ppt/tags/tag456.xml><?xml version="1.0" encoding="utf-8"?>
<p:tagLst xmlns:a="http://schemas.openxmlformats.org/drawingml/2006/main" xmlns:r="http://schemas.openxmlformats.org/officeDocument/2006/relationships" xmlns:p="http://schemas.openxmlformats.org/presentationml/2006/main">
  <p:tag name="SHAPE" val="OLD"/>
</p:tagLst>
</file>

<file path=ppt/tags/tag457.xml><?xml version="1.0" encoding="utf-8"?>
<p:tagLst xmlns:a="http://schemas.openxmlformats.org/drawingml/2006/main" xmlns:r="http://schemas.openxmlformats.org/officeDocument/2006/relationships" xmlns:p="http://schemas.openxmlformats.org/presentationml/2006/main">
  <p:tag name="SHAPE" val="OLD"/>
</p:tagLst>
</file>

<file path=ppt/tags/tag458.xml><?xml version="1.0" encoding="utf-8"?>
<p:tagLst xmlns:a="http://schemas.openxmlformats.org/drawingml/2006/main" xmlns:r="http://schemas.openxmlformats.org/officeDocument/2006/relationships" xmlns:p="http://schemas.openxmlformats.org/presentationml/2006/main">
  <p:tag name="SHAPE" val="OLD"/>
</p:tagLst>
</file>

<file path=ppt/tags/tag459.xml><?xml version="1.0" encoding="utf-8"?>
<p:tagLst xmlns:a="http://schemas.openxmlformats.org/drawingml/2006/main" xmlns:r="http://schemas.openxmlformats.org/officeDocument/2006/relationships" xmlns:p="http://schemas.openxmlformats.org/presentationml/2006/main">
  <p:tag name="SHAPE" val="OLD"/>
</p:tagLst>
</file>

<file path=ppt/tags/tag46.xml><?xml version="1.0" encoding="utf-8"?>
<p:tagLst xmlns:a="http://schemas.openxmlformats.org/drawingml/2006/main" xmlns:r="http://schemas.openxmlformats.org/officeDocument/2006/relationships" xmlns:p="http://schemas.openxmlformats.org/presentationml/2006/main">
  <p:tag name="SHAPE" val="OLD"/>
</p:tagLst>
</file>

<file path=ppt/tags/tag460.xml><?xml version="1.0" encoding="utf-8"?>
<p:tagLst xmlns:a="http://schemas.openxmlformats.org/drawingml/2006/main" xmlns:r="http://schemas.openxmlformats.org/officeDocument/2006/relationships" xmlns:p="http://schemas.openxmlformats.org/presentationml/2006/main">
  <p:tag name="SHAPE" val="OLD"/>
</p:tagLst>
</file>

<file path=ppt/tags/tag461.xml><?xml version="1.0" encoding="utf-8"?>
<p:tagLst xmlns:a="http://schemas.openxmlformats.org/drawingml/2006/main" xmlns:r="http://schemas.openxmlformats.org/officeDocument/2006/relationships" xmlns:p="http://schemas.openxmlformats.org/presentationml/2006/main">
  <p:tag name="SHAPE" val="OLD"/>
</p:tagLst>
</file>

<file path=ppt/tags/tag462.xml><?xml version="1.0" encoding="utf-8"?>
<p:tagLst xmlns:a="http://schemas.openxmlformats.org/drawingml/2006/main" xmlns:r="http://schemas.openxmlformats.org/officeDocument/2006/relationships" xmlns:p="http://schemas.openxmlformats.org/presentationml/2006/main">
  <p:tag name="SHAPE" val="OLD"/>
</p:tagLst>
</file>

<file path=ppt/tags/tag463.xml><?xml version="1.0" encoding="utf-8"?>
<p:tagLst xmlns:a="http://schemas.openxmlformats.org/drawingml/2006/main" xmlns:r="http://schemas.openxmlformats.org/officeDocument/2006/relationships" xmlns:p="http://schemas.openxmlformats.org/presentationml/2006/main">
  <p:tag name="SHAPE" val="OLD"/>
</p:tagLst>
</file>

<file path=ppt/tags/tag464.xml><?xml version="1.0" encoding="utf-8"?>
<p:tagLst xmlns:a="http://schemas.openxmlformats.org/drawingml/2006/main" xmlns:r="http://schemas.openxmlformats.org/officeDocument/2006/relationships" xmlns:p="http://schemas.openxmlformats.org/presentationml/2006/main">
  <p:tag name="SHAPE" val="OLD"/>
</p:tagLst>
</file>

<file path=ppt/tags/tag465.xml><?xml version="1.0" encoding="utf-8"?>
<p:tagLst xmlns:a="http://schemas.openxmlformats.org/drawingml/2006/main" xmlns:r="http://schemas.openxmlformats.org/officeDocument/2006/relationships" xmlns:p="http://schemas.openxmlformats.org/presentationml/2006/main">
  <p:tag name="SHAPE" val="OLD"/>
</p:tagLst>
</file>

<file path=ppt/tags/tag466.xml><?xml version="1.0" encoding="utf-8"?>
<p:tagLst xmlns:a="http://schemas.openxmlformats.org/drawingml/2006/main" xmlns:r="http://schemas.openxmlformats.org/officeDocument/2006/relationships" xmlns:p="http://schemas.openxmlformats.org/presentationml/2006/main">
  <p:tag name="SHAPE" val="OLD"/>
</p:tagLst>
</file>

<file path=ppt/tags/tag467.xml><?xml version="1.0" encoding="utf-8"?>
<p:tagLst xmlns:a="http://schemas.openxmlformats.org/drawingml/2006/main" xmlns:r="http://schemas.openxmlformats.org/officeDocument/2006/relationships" xmlns:p="http://schemas.openxmlformats.org/presentationml/2006/main">
  <p:tag name="SHAPE" val="OLD"/>
</p:tagLst>
</file>

<file path=ppt/tags/tag468.xml><?xml version="1.0" encoding="utf-8"?>
<p:tagLst xmlns:a="http://schemas.openxmlformats.org/drawingml/2006/main" xmlns:r="http://schemas.openxmlformats.org/officeDocument/2006/relationships" xmlns:p="http://schemas.openxmlformats.org/presentationml/2006/main">
  <p:tag name="SHAPE" val="OLD"/>
</p:tagLst>
</file>

<file path=ppt/tags/tag469.xml><?xml version="1.0" encoding="utf-8"?>
<p:tagLst xmlns:a="http://schemas.openxmlformats.org/drawingml/2006/main" xmlns:r="http://schemas.openxmlformats.org/officeDocument/2006/relationships" xmlns:p="http://schemas.openxmlformats.org/presentationml/2006/main">
  <p:tag name="SHAPE" val="OLD"/>
</p:tagLst>
</file>

<file path=ppt/tags/tag47.xml><?xml version="1.0" encoding="utf-8"?>
<p:tagLst xmlns:a="http://schemas.openxmlformats.org/drawingml/2006/main" xmlns:r="http://schemas.openxmlformats.org/officeDocument/2006/relationships" xmlns:p="http://schemas.openxmlformats.org/presentationml/2006/main">
  <p:tag name="SHAPE" val="OLD"/>
</p:tagLst>
</file>

<file path=ppt/tags/tag470.xml><?xml version="1.0" encoding="utf-8"?>
<p:tagLst xmlns:a="http://schemas.openxmlformats.org/drawingml/2006/main" xmlns:r="http://schemas.openxmlformats.org/officeDocument/2006/relationships" xmlns:p="http://schemas.openxmlformats.org/presentationml/2006/main">
  <p:tag name="SHAPE" val="OLD"/>
</p:tagLst>
</file>

<file path=ppt/tags/tag471.xml><?xml version="1.0" encoding="utf-8"?>
<p:tagLst xmlns:a="http://schemas.openxmlformats.org/drawingml/2006/main" xmlns:r="http://schemas.openxmlformats.org/officeDocument/2006/relationships" xmlns:p="http://schemas.openxmlformats.org/presentationml/2006/main">
  <p:tag name="SHAPE" val="OLD"/>
</p:tagLst>
</file>

<file path=ppt/tags/tag472.xml><?xml version="1.0" encoding="utf-8"?>
<p:tagLst xmlns:a="http://schemas.openxmlformats.org/drawingml/2006/main" xmlns:r="http://schemas.openxmlformats.org/officeDocument/2006/relationships" xmlns:p="http://schemas.openxmlformats.org/presentationml/2006/main">
  <p:tag name="SHAPE" val="OLD"/>
</p:tagLst>
</file>

<file path=ppt/tags/tag473.xml><?xml version="1.0" encoding="utf-8"?>
<p:tagLst xmlns:a="http://schemas.openxmlformats.org/drawingml/2006/main" xmlns:r="http://schemas.openxmlformats.org/officeDocument/2006/relationships" xmlns:p="http://schemas.openxmlformats.org/presentationml/2006/main">
  <p:tag name="SHAPE" val="OLD"/>
</p:tagLst>
</file>

<file path=ppt/tags/tag474.xml><?xml version="1.0" encoding="utf-8"?>
<p:tagLst xmlns:a="http://schemas.openxmlformats.org/drawingml/2006/main" xmlns:r="http://schemas.openxmlformats.org/officeDocument/2006/relationships" xmlns:p="http://schemas.openxmlformats.org/presentationml/2006/main">
  <p:tag name="SHAPE" val="OLD"/>
</p:tagLst>
</file>

<file path=ppt/tags/tag475.xml><?xml version="1.0" encoding="utf-8"?>
<p:tagLst xmlns:a="http://schemas.openxmlformats.org/drawingml/2006/main" xmlns:r="http://schemas.openxmlformats.org/officeDocument/2006/relationships" xmlns:p="http://schemas.openxmlformats.org/presentationml/2006/main">
  <p:tag name="SHAPE" val="OLD"/>
</p:tagLst>
</file>

<file path=ppt/tags/tag476.xml><?xml version="1.0" encoding="utf-8"?>
<p:tagLst xmlns:a="http://schemas.openxmlformats.org/drawingml/2006/main" xmlns:r="http://schemas.openxmlformats.org/officeDocument/2006/relationships" xmlns:p="http://schemas.openxmlformats.org/presentationml/2006/main">
  <p:tag name="SHAPE" val="OLD"/>
</p:tagLst>
</file>

<file path=ppt/tags/tag477.xml><?xml version="1.0" encoding="utf-8"?>
<p:tagLst xmlns:a="http://schemas.openxmlformats.org/drawingml/2006/main" xmlns:r="http://schemas.openxmlformats.org/officeDocument/2006/relationships" xmlns:p="http://schemas.openxmlformats.org/presentationml/2006/main">
  <p:tag name="SHAPE" val="OLD"/>
</p:tagLst>
</file>

<file path=ppt/tags/tag478.xml><?xml version="1.0" encoding="utf-8"?>
<p:tagLst xmlns:a="http://schemas.openxmlformats.org/drawingml/2006/main" xmlns:r="http://schemas.openxmlformats.org/officeDocument/2006/relationships" xmlns:p="http://schemas.openxmlformats.org/presentationml/2006/main">
  <p:tag name="SHAPE" val="OLD"/>
</p:tagLst>
</file>

<file path=ppt/tags/tag479.xml><?xml version="1.0" encoding="utf-8"?>
<p:tagLst xmlns:a="http://schemas.openxmlformats.org/drawingml/2006/main" xmlns:r="http://schemas.openxmlformats.org/officeDocument/2006/relationships" xmlns:p="http://schemas.openxmlformats.org/presentationml/2006/main">
  <p:tag name="SHAPE" val="OLD"/>
</p:tagLst>
</file>

<file path=ppt/tags/tag48.xml><?xml version="1.0" encoding="utf-8"?>
<p:tagLst xmlns:a="http://schemas.openxmlformats.org/drawingml/2006/main" xmlns:r="http://schemas.openxmlformats.org/officeDocument/2006/relationships" xmlns:p="http://schemas.openxmlformats.org/presentationml/2006/main">
  <p:tag name="SHAPE" val="OLD"/>
</p:tagLst>
</file>

<file path=ppt/tags/tag480.xml><?xml version="1.0" encoding="utf-8"?>
<p:tagLst xmlns:a="http://schemas.openxmlformats.org/drawingml/2006/main" xmlns:r="http://schemas.openxmlformats.org/officeDocument/2006/relationships" xmlns:p="http://schemas.openxmlformats.org/presentationml/2006/main">
  <p:tag name="SHAPE" val="OLD"/>
</p:tagLst>
</file>

<file path=ppt/tags/tag481.xml><?xml version="1.0" encoding="utf-8"?>
<p:tagLst xmlns:a="http://schemas.openxmlformats.org/drawingml/2006/main" xmlns:r="http://schemas.openxmlformats.org/officeDocument/2006/relationships" xmlns:p="http://schemas.openxmlformats.org/presentationml/2006/main">
  <p:tag name="SHAPE" val="OLD"/>
</p:tagLst>
</file>

<file path=ppt/tags/tag482.xml><?xml version="1.0" encoding="utf-8"?>
<p:tagLst xmlns:a="http://schemas.openxmlformats.org/drawingml/2006/main" xmlns:r="http://schemas.openxmlformats.org/officeDocument/2006/relationships" xmlns:p="http://schemas.openxmlformats.org/presentationml/2006/main">
  <p:tag name="SHAPE" val="OLD"/>
</p:tagLst>
</file>

<file path=ppt/tags/tag483.xml><?xml version="1.0" encoding="utf-8"?>
<p:tagLst xmlns:a="http://schemas.openxmlformats.org/drawingml/2006/main" xmlns:r="http://schemas.openxmlformats.org/officeDocument/2006/relationships" xmlns:p="http://schemas.openxmlformats.org/presentationml/2006/main">
  <p:tag name="SHAPE" val="OLD"/>
</p:tagLst>
</file>

<file path=ppt/tags/tag484.xml><?xml version="1.0" encoding="utf-8"?>
<p:tagLst xmlns:a="http://schemas.openxmlformats.org/drawingml/2006/main" xmlns:r="http://schemas.openxmlformats.org/officeDocument/2006/relationships" xmlns:p="http://schemas.openxmlformats.org/presentationml/2006/main">
  <p:tag name="SHAPE" val="OLD"/>
</p:tagLst>
</file>

<file path=ppt/tags/tag485.xml><?xml version="1.0" encoding="utf-8"?>
<p:tagLst xmlns:a="http://schemas.openxmlformats.org/drawingml/2006/main" xmlns:r="http://schemas.openxmlformats.org/officeDocument/2006/relationships" xmlns:p="http://schemas.openxmlformats.org/presentationml/2006/main">
  <p:tag name="SHAPE" val="OLD"/>
</p:tagLst>
</file>

<file path=ppt/tags/tag486.xml><?xml version="1.0" encoding="utf-8"?>
<p:tagLst xmlns:a="http://schemas.openxmlformats.org/drawingml/2006/main" xmlns:r="http://schemas.openxmlformats.org/officeDocument/2006/relationships" xmlns:p="http://schemas.openxmlformats.org/presentationml/2006/main">
  <p:tag name="SHAPE" val="OLD"/>
</p:tagLst>
</file>

<file path=ppt/tags/tag487.xml><?xml version="1.0" encoding="utf-8"?>
<p:tagLst xmlns:a="http://schemas.openxmlformats.org/drawingml/2006/main" xmlns:r="http://schemas.openxmlformats.org/officeDocument/2006/relationships" xmlns:p="http://schemas.openxmlformats.org/presentationml/2006/main">
  <p:tag name="SHAPE" val="OLD"/>
</p:tagLst>
</file>

<file path=ppt/tags/tag488.xml><?xml version="1.0" encoding="utf-8"?>
<p:tagLst xmlns:a="http://schemas.openxmlformats.org/drawingml/2006/main" xmlns:r="http://schemas.openxmlformats.org/officeDocument/2006/relationships" xmlns:p="http://schemas.openxmlformats.org/presentationml/2006/main">
  <p:tag name="SHAPE" val="OLD"/>
</p:tagLst>
</file>

<file path=ppt/tags/tag489.xml><?xml version="1.0" encoding="utf-8"?>
<p:tagLst xmlns:a="http://schemas.openxmlformats.org/drawingml/2006/main" xmlns:r="http://schemas.openxmlformats.org/officeDocument/2006/relationships" xmlns:p="http://schemas.openxmlformats.org/presentationml/2006/main">
  <p:tag name="SHAPE" val="OLD"/>
</p:tagLst>
</file>

<file path=ppt/tags/tag49.xml><?xml version="1.0" encoding="utf-8"?>
<p:tagLst xmlns:a="http://schemas.openxmlformats.org/drawingml/2006/main" xmlns:r="http://schemas.openxmlformats.org/officeDocument/2006/relationships" xmlns:p="http://schemas.openxmlformats.org/presentationml/2006/main">
  <p:tag name="SHAPE" val="OLD"/>
</p:tagLst>
</file>

<file path=ppt/tags/tag490.xml><?xml version="1.0" encoding="utf-8"?>
<p:tagLst xmlns:a="http://schemas.openxmlformats.org/drawingml/2006/main" xmlns:r="http://schemas.openxmlformats.org/officeDocument/2006/relationships" xmlns:p="http://schemas.openxmlformats.org/presentationml/2006/main">
  <p:tag name="SHAPE" val="OLD"/>
</p:tagLst>
</file>

<file path=ppt/tags/tag491.xml><?xml version="1.0" encoding="utf-8"?>
<p:tagLst xmlns:a="http://schemas.openxmlformats.org/drawingml/2006/main" xmlns:r="http://schemas.openxmlformats.org/officeDocument/2006/relationships" xmlns:p="http://schemas.openxmlformats.org/presentationml/2006/main">
  <p:tag name="SHAPE" val="OLD"/>
</p:tagLst>
</file>

<file path=ppt/tags/tag492.xml><?xml version="1.0" encoding="utf-8"?>
<p:tagLst xmlns:a="http://schemas.openxmlformats.org/drawingml/2006/main" xmlns:r="http://schemas.openxmlformats.org/officeDocument/2006/relationships" xmlns:p="http://schemas.openxmlformats.org/presentationml/2006/main">
  <p:tag name="SHAPE" val="OLD"/>
</p:tagLst>
</file>

<file path=ppt/tags/tag493.xml><?xml version="1.0" encoding="utf-8"?>
<p:tagLst xmlns:a="http://schemas.openxmlformats.org/drawingml/2006/main" xmlns:r="http://schemas.openxmlformats.org/officeDocument/2006/relationships" xmlns:p="http://schemas.openxmlformats.org/presentationml/2006/main">
  <p:tag name="SHAPE" val="OLD"/>
</p:tagLst>
</file>

<file path=ppt/tags/tag494.xml><?xml version="1.0" encoding="utf-8"?>
<p:tagLst xmlns:a="http://schemas.openxmlformats.org/drawingml/2006/main" xmlns:r="http://schemas.openxmlformats.org/officeDocument/2006/relationships" xmlns:p="http://schemas.openxmlformats.org/presentationml/2006/main">
  <p:tag name="SHAPE" val="OLD"/>
</p:tagLst>
</file>

<file path=ppt/tags/tag495.xml><?xml version="1.0" encoding="utf-8"?>
<p:tagLst xmlns:a="http://schemas.openxmlformats.org/drawingml/2006/main" xmlns:r="http://schemas.openxmlformats.org/officeDocument/2006/relationships" xmlns:p="http://schemas.openxmlformats.org/presentationml/2006/main">
  <p:tag name="SHAPE" val="OLD"/>
</p:tagLst>
</file>

<file path=ppt/tags/tag496.xml><?xml version="1.0" encoding="utf-8"?>
<p:tagLst xmlns:a="http://schemas.openxmlformats.org/drawingml/2006/main" xmlns:r="http://schemas.openxmlformats.org/officeDocument/2006/relationships" xmlns:p="http://schemas.openxmlformats.org/presentationml/2006/main">
  <p:tag name="SHAPE" val="OLD"/>
</p:tagLst>
</file>

<file path=ppt/tags/tag497.xml><?xml version="1.0" encoding="utf-8"?>
<p:tagLst xmlns:a="http://schemas.openxmlformats.org/drawingml/2006/main" xmlns:r="http://schemas.openxmlformats.org/officeDocument/2006/relationships" xmlns:p="http://schemas.openxmlformats.org/presentationml/2006/main">
  <p:tag name="SHAPE" val="OLD"/>
</p:tagLst>
</file>

<file path=ppt/tags/tag498.xml><?xml version="1.0" encoding="utf-8"?>
<p:tagLst xmlns:a="http://schemas.openxmlformats.org/drawingml/2006/main" xmlns:r="http://schemas.openxmlformats.org/officeDocument/2006/relationships" xmlns:p="http://schemas.openxmlformats.org/presentationml/2006/main">
  <p:tag name="SHAPE" val="OLD"/>
</p:tagLst>
</file>

<file path=ppt/tags/tag499.xml><?xml version="1.0" encoding="utf-8"?>
<p:tagLst xmlns:a="http://schemas.openxmlformats.org/drawingml/2006/main" xmlns:r="http://schemas.openxmlformats.org/officeDocument/2006/relationships" xmlns:p="http://schemas.openxmlformats.org/presentationml/2006/main">
  <p:tag name="SHAPE" val="OLD"/>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50.xml><?xml version="1.0" encoding="utf-8"?>
<p:tagLst xmlns:a="http://schemas.openxmlformats.org/drawingml/2006/main" xmlns:r="http://schemas.openxmlformats.org/officeDocument/2006/relationships" xmlns:p="http://schemas.openxmlformats.org/presentationml/2006/main">
  <p:tag name="SHAPE" val="OLD"/>
</p:tagLst>
</file>

<file path=ppt/tags/tag500.xml><?xml version="1.0" encoding="utf-8"?>
<p:tagLst xmlns:a="http://schemas.openxmlformats.org/drawingml/2006/main" xmlns:r="http://schemas.openxmlformats.org/officeDocument/2006/relationships" xmlns:p="http://schemas.openxmlformats.org/presentationml/2006/main">
  <p:tag name="SHAPE" val="OLD"/>
</p:tagLst>
</file>

<file path=ppt/tags/tag501.xml><?xml version="1.0" encoding="utf-8"?>
<p:tagLst xmlns:a="http://schemas.openxmlformats.org/drawingml/2006/main" xmlns:r="http://schemas.openxmlformats.org/officeDocument/2006/relationships" xmlns:p="http://schemas.openxmlformats.org/presentationml/2006/main">
  <p:tag name="SHAPE" val="OLD"/>
</p:tagLst>
</file>

<file path=ppt/tags/tag502.xml><?xml version="1.0" encoding="utf-8"?>
<p:tagLst xmlns:a="http://schemas.openxmlformats.org/drawingml/2006/main" xmlns:r="http://schemas.openxmlformats.org/officeDocument/2006/relationships" xmlns:p="http://schemas.openxmlformats.org/presentationml/2006/main">
  <p:tag name="SHAPE" val="OLD"/>
</p:tagLst>
</file>

<file path=ppt/tags/tag503.xml><?xml version="1.0" encoding="utf-8"?>
<p:tagLst xmlns:a="http://schemas.openxmlformats.org/drawingml/2006/main" xmlns:r="http://schemas.openxmlformats.org/officeDocument/2006/relationships" xmlns:p="http://schemas.openxmlformats.org/presentationml/2006/main">
  <p:tag name="SHAPE" val="OLD"/>
</p:tagLst>
</file>

<file path=ppt/tags/tag504.xml><?xml version="1.0" encoding="utf-8"?>
<p:tagLst xmlns:a="http://schemas.openxmlformats.org/drawingml/2006/main" xmlns:r="http://schemas.openxmlformats.org/officeDocument/2006/relationships" xmlns:p="http://schemas.openxmlformats.org/presentationml/2006/main">
  <p:tag name="SHAPE" val="OLD"/>
</p:tagLst>
</file>

<file path=ppt/tags/tag505.xml><?xml version="1.0" encoding="utf-8"?>
<p:tagLst xmlns:a="http://schemas.openxmlformats.org/drawingml/2006/main" xmlns:r="http://schemas.openxmlformats.org/officeDocument/2006/relationships" xmlns:p="http://schemas.openxmlformats.org/presentationml/2006/main">
  <p:tag name="SHAPE" val="OLD"/>
</p:tagLst>
</file>

<file path=ppt/tags/tag506.xml><?xml version="1.0" encoding="utf-8"?>
<p:tagLst xmlns:a="http://schemas.openxmlformats.org/drawingml/2006/main" xmlns:r="http://schemas.openxmlformats.org/officeDocument/2006/relationships" xmlns:p="http://schemas.openxmlformats.org/presentationml/2006/main">
  <p:tag name="SHAPE" val="OLD"/>
</p:tagLst>
</file>

<file path=ppt/tags/tag507.xml><?xml version="1.0" encoding="utf-8"?>
<p:tagLst xmlns:a="http://schemas.openxmlformats.org/drawingml/2006/main" xmlns:r="http://schemas.openxmlformats.org/officeDocument/2006/relationships" xmlns:p="http://schemas.openxmlformats.org/presentationml/2006/main">
  <p:tag name="SHAPE" val="OLD"/>
</p:tagLst>
</file>

<file path=ppt/tags/tag508.xml><?xml version="1.0" encoding="utf-8"?>
<p:tagLst xmlns:a="http://schemas.openxmlformats.org/drawingml/2006/main" xmlns:r="http://schemas.openxmlformats.org/officeDocument/2006/relationships" xmlns:p="http://schemas.openxmlformats.org/presentationml/2006/main">
  <p:tag name="SHAPE" val="OLD"/>
</p:tagLst>
</file>

<file path=ppt/tags/tag509.xml><?xml version="1.0" encoding="utf-8"?>
<p:tagLst xmlns:a="http://schemas.openxmlformats.org/drawingml/2006/main" xmlns:r="http://schemas.openxmlformats.org/officeDocument/2006/relationships" xmlns:p="http://schemas.openxmlformats.org/presentationml/2006/main">
  <p:tag name="SHAPE" val="OLD"/>
</p:tagLst>
</file>

<file path=ppt/tags/tag51.xml><?xml version="1.0" encoding="utf-8"?>
<p:tagLst xmlns:a="http://schemas.openxmlformats.org/drawingml/2006/main" xmlns:r="http://schemas.openxmlformats.org/officeDocument/2006/relationships" xmlns:p="http://schemas.openxmlformats.org/presentationml/2006/main">
  <p:tag name="SHAPE" val="OLD"/>
</p:tagLst>
</file>

<file path=ppt/tags/tag510.xml><?xml version="1.0" encoding="utf-8"?>
<p:tagLst xmlns:a="http://schemas.openxmlformats.org/drawingml/2006/main" xmlns:r="http://schemas.openxmlformats.org/officeDocument/2006/relationships" xmlns:p="http://schemas.openxmlformats.org/presentationml/2006/main">
  <p:tag name="SHAPE" val="OLD"/>
</p:tagLst>
</file>

<file path=ppt/tags/tag511.xml><?xml version="1.0" encoding="utf-8"?>
<p:tagLst xmlns:a="http://schemas.openxmlformats.org/drawingml/2006/main" xmlns:r="http://schemas.openxmlformats.org/officeDocument/2006/relationships" xmlns:p="http://schemas.openxmlformats.org/presentationml/2006/main">
  <p:tag name="SHAPE" val="OLD"/>
</p:tagLst>
</file>

<file path=ppt/tags/tag512.xml><?xml version="1.0" encoding="utf-8"?>
<p:tagLst xmlns:a="http://schemas.openxmlformats.org/drawingml/2006/main" xmlns:r="http://schemas.openxmlformats.org/officeDocument/2006/relationships" xmlns:p="http://schemas.openxmlformats.org/presentationml/2006/main">
  <p:tag name="SHAPE" val="OLD"/>
</p:tagLst>
</file>

<file path=ppt/tags/tag513.xml><?xml version="1.0" encoding="utf-8"?>
<p:tagLst xmlns:a="http://schemas.openxmlformats.org/drawingml/2006/main" xmlns:r="http://schemas.openxmlformats.org/officeDocument/2006/relationships" xmlns:p="http://schemas.openxmlformats.org/presentationml/2006/main">
  <p:tag name="SHAPE" val="OLD"/>
</p:tagLst>
</file>

<file path=ppt/tags/tag514.xml><?xml version="1.0" encoding="utf-8"?>
<p:tagLst xmlns:a="http://schemas.openxmlformats.org/drawingml/2006/main" xmlns:r="http://schemas.openxmlformats.org/officeDocument/2006/relationships" xmlns:p="http://schemas.openxmlformats.org/presentationml/2006/main">
  <p:tag name="SHAPE" val="OLD"/>
</p:tagLst>
</file>

<file path=ppt/tags/tag515.xml><?xml version="1.0" encoding="utf-8"?>
<p:tagLst xmlns:a="http://schemas.openxmlformats.org/drawingml/2006/main" xmlns:r="http://schemas.openxmlformats.org/officeDocument/2006/relationships" xmlns:p="http://schemas.openxmlformats.org/presentationml/2006/main">
  <p:tag name="SHAPE" val="OLD"/>
</p:tagLst>
</file>

<file path=ppt/tags/tag516.xml><?xml version="1.0" encoding="utf-8"?>
<p:tagLst xmlns:a="http://schemas.openxmlformats.org/drawingml/2006/main" xmlns:r="http://schemas.openxmlformats.org/officeDocument/2006/relationships" xmlns:p="http://schemas.openxmlformats.org/presentationml/2006/main">
  <p:tag name="SHAPE" val="OLD"/>
</p:tagLst>
</file>

<file path=ppt/tags/tag517.xml><?xml version="1.0" encoding="utf-8"?>
<p:tagLst xmlns:a="http://schemas.openxmlformats.org/drawingml/2006/main" xmlns:r="http://schemas.openxmlformats.org/officeDocument/2006/relationships" xmlns:p="http://schemas.openxmlformats.org/presentationml/2006/main">
  <p:tag name="SHAPE" val="OLD"/>
</p:tagLst>
</file>

<file path=ppt/tags/tag518.xml><?xml version="1.0" encoding="utf-8"?>
<p:tagLst xmlns:a="http://schemas.openxmlformats.org/drawingml/2006/main" xmlns:r="http://schemas.openxmlformats.org/officeDocument/2006/relationships" xmlns:p="http://schemas.openxmlformats.org/presentationml/2006/main">
  <p:tag name="SHAPE" val="OLD"/>
</p:tagLst>
</file>

<file path=ppt/tags/tag519.xml><?xml version="1.0" encoding="utf-8"?>
<p:tagLst xmlns:a="http://schemas.openxmlformats.org/drawingml/2006/main" xmlns:r="http://schemas.openxmlformats.org/officeDocument/2006/relationships" xmlns:p="http://schemas.openxmlformats.org/presentationml/2006/main">
  <p:tag name="SHAPE" val="OLD"/>
</p:tagLst>
</file>

<file path=ppt/tags/tag52.xml><?xml version="1.0" encoding="utf-8"?>
<p:tagLst xmlns:a="http://schemas.openxmlformats.org/drawingml/2006/main" xmlns:r="http://schemas.openxmlformats.org/officeDocument/2006/relationships" xmlns:p="http://schemas.openxmlformats.org/presentationml/2006/main">
  <p:tag name="SHAPE" val="OLD"/>
</p:tagLst>
</file>

<file path=ppt/tags/tag520.xml><?xml version="1.0" encoding="utf-8"?>
<p:tagLst xmlns:a="http://schemas.openxmlformats.org/drawingml/2006/main" xmlns:r="http://schemas.openxmlformats.org/officeDocument/2006/relationships" xmlns:p="http://schemas.openxmlformats.org/presentationml/2006/main">
  <p:tag name="SHAPE" val="OLD"/>
</p:tagLst>
</file>

<file path=ppt/tags/tag521.xml><?xml version="1.0" encoding="utf-8"?>
<p:tagLst xmlns:a="http://schemas.openxmlformats.org/drawingml/2006/main" xmlns:r="http://schemas.openxmlformats.org/officeDocument/2006/relationships" xmlns:p="http://schemas.openxmlformats.org/presentationml/2006/main">
  <p:tag name="SHAPE" val="OLD"/>
</p:tagLst>
</file>

<file path=ppt/tags/tag522.xml><?xml version="1.0" encoding="utf-8"?>
<p:tagLst xmlns:a="http://schemas.openxmlformats.org/drawingml/2006/main" xmlns:r="http://schemas.openxmlformats.org/officeDocument/2006/relationships" xmlns:p="http://schemas.openxmlformats.org/presentationml/2006/main">
  <p:tag name="SHAPE" val="OLD"/>
</p:tagLst>
</file>

<file path=ppt/tags/tag523.xml><?xml version="1.0" encoding="utf-8"?>
<p:tagLst xmlns:a="http://schemas.openxmlformats.org/drawingml/2006/main" xmlns:r="http://schemas.openxmlformats.org/officeDocument/2006/relationships" xmlns:p="http://schemas.openxmlformats.org/presentationml/2006/main">
  <p:tag name="SHAPE" val="OLD"/>
</p:tagLst>
</file>

<file path=ppt/tags/tag524.xml><?xml version="1.0" encoding="utf-8"?>
<p:tagLst xmlns:a="http://schemas.openxmlformats.org/drawingml/2006/main" xmlns:r="http://schemas.openxmlformats.org/officeDocument/2006/relationships" xmlns:p="http://schemas.openxmlformats.org/presentationml/2006/main">
  <p:tag name="SHAPE" val="OLD"/>
</p:tagLst>
</file>

<file path=ppt/tags/tag525.xml><?xml version="1.0" encoding="utf-8"?>
<p:tagLst xmlns:a="http://schemas.openxmlformats.org/drawingml/2006/main" xmlns:r="http://schemas.openxmlformats.org/officeDocument/2006/relationships" xmlns:p="http://schemas.openxmlformats.org/presentationml/2006/main">
  <p:tag name="SHAPE" val="OLD"/>
</p:tagLst>
</file>

<file path=ppt/tags/tag526.xml><?xml version="1.0" encoding="utf-8"?>
<p:tagLst xmlns:a="http://schemas.openxmlformats.org/drawingml/2006/main" xmlns:r="http://schemas.openxmlformats.org/officeDocument/2006/relationships" xmlns:p="http://schemas.openxmlformats.org/presentationml/2006/main">
  <p:tag name="SHAPE" val="OLD"/>
</p:tagLst>
</file>

<file path=ppt/tags/tag527.xml><?xml version="1.0" encoding="utf-8"?>
<p:tagLst xmlns:a="http://schemas.openxmlformats.org/drawingml/2006/main" xmlns:r="http://schemas.openxmlformats.org/officeDocument/2006/relationships" xmlns:p="http://schemas.openxmlformats.org/presentationml/2006/main">
  <p:tag name="SHAPE" val="OLD"/>
</p:tagLst>
</file>

<file path=ppt/tags/tag528.xml><?xml version="1.0" encoding="utf-8"?>
<p:tagLst xmlns:a="http://schemas.openxmlformats.org/drawingml/2006/main" xmlns:r="http://schemas.openxmlformats.org/officeDocument/2006/relationships" xmlns:p="http://schemas.openxmlformats.org/presentationml/2006/main">
  <p:tag name="SHAPE" val="OLD"/>
</p:tagLst>
</file>

<file path=ppt/tags/tag529.xml><?xml version="1.0" encoding="utf-8"?>
<p:tagLst xmlns:a="http://schemas.openxmlformats.org/drawingml/2006/main" xmlns:r="http://schemas.openxmlformats.org/officeDocument/2006/relationships" xmlns:p="http://schemas.openxmlformats.org/presentationml/2006/main">
  <p:tag name="SHAPE" val="OLD"/>
</p:tagLst>
</file>

<file path=ppt/tags/tag53.xml><?xml version="1.0" encoding="utf-8"?>
<p:tagLst xmlns:a="http://schemas.openxmlformats.org/drawingml/2006/main" xmlns:r="http://schemas.openxmlformats.org/officeDocument/2006/relationships" xmlns:p="http://schemas.openxmlformats.org/presentationml/2006/main">
  <p:tag name="SHAPE" val="OLD"/>
</p:tagLst>
</file>

<file path=ppt/tags/tag530.xml><?xml version="1.0" encoding="utf-8"?>
<p:tagLst xmlns:a="http://schemas.openxmlformats.org/drawingml/2006/main" xmlns:r="http://schemas.openxmlformats.org/officeDocument/2006/relationships" xmlns:p="http://schemas.openxmlformats.org/presentationml/2006/main">
  <p:tag name="SHAPE" val="OLD"/>
</p:tagLst>
</file>

<file path=ppt/tags/tag54.xml><?xml version="1.0" encoding="utf-8"?>
<p:tagLst xmlns:a="http://schemas.openxmlformats.org/drawingml/2006/main" xmlns:r="http://schemas.openxmlformats.org/officeDocument/2006/relationships" xmlns:p="http://schemas.openxmlformats.org/presentationml/2006/main">
  <p:tag name="SHAPE" val="OLD"/>
</p:tagLst>
</file>

<file path=ppt/tags/tag55.xml><?xml version="1.0" encoding="utf-8"?>
<p:tagLst xmlns:a="http://schemas.openxmlformats.org/drawingml/2006/main" xmlns:r="http://schemas.openxmlformats.org/officeDocument/2006/relationships" xmlns:p="http://schemas.openxmlformats.org/presentationml/2006/main">
  <p:tag name="SHAPE" val="OLD"/>
</p:tagLst>
</file>

<file path=ppt/tags/tag56.xml><?xml version="1.0" encoding="utf-8"?>
<p:tagLst xmlns:a="http://schemas.openxmlformats.org/drawingml/2006/main" xmlns:r="http://schemas.openxmlformats.org/officeDocument/2006/relationships" xmlns:p="http://schemas.openxmlformats.org/presentationml/2006/main">
  <p:tag name="SHAPE" val="OLD"/>
</p:tagLst>
</file>

<file path=ppt/tags/tag57.xml><?xml version="1.0" encoding="utf-8"?>
<p:tagLst xmlns:a="http://schemas.openxmlformats.org/drawingml/2006/main" xmlns:r="http://schemas.openxmlformats.org/officeDocument/2006/relationships" xmlns:p="http://schemas.openxmlformats.org/presentationml/2006/main">
  <p:tag name="SHAPE" val="OLD"/>
</p:tagLst>
</file>

<file path=ppt/tags/tag58.xml><?xml version="1.0" encoding="utf-8"?>
<p:tagLst xmlns:a="http://schemas.openxmlformats.org/drawingml/2006/main" xmlns:r="http://schemas.openxmlformats.org/officeDocument/2006/relationships" xmlns:p="http://schemas.openxmlformats.org/presentationml/2006/main">
  <p:tag name="SHAPE" val="OLD"/>
</p:tagLst>
</file>

<file path=ppt/tags/tag59.xml><?xml version="1.0" encoding="utf-8"?>
<p:tagLst xmlns:a="http://schemas.openxmlformats.org/drawingml/2006/main" xmlns:r="http://schemas.openxmlformats.org/officeDocument/2006/relationships" xmlns:p="http://schemas.openxmlformats.org/presentationml/2006/main">
  <p:tag name="SHAPE" val="OLD"/>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60.xml><?xml version="1.0" encoding="utf-8"?>
<p:tagLst xmlns:a="http://schemas.openxmlformats.org/drawingml/2006/main" xmlns:r="http://schemas.openxmlformats.org/officeDocument/2006/relationships" xmlns:p="http://schemas.openxmlformats.org/presentationml/2006/main">
  <p:tag name="SHAPE" val="OLD"/>
</p:tagLst>
</file>

<file path=ppt/tags/tag61.xml><?xml version="1.0" encoding="utf-8"?>
<p:tagLst xmlns:a="http://schemas.openxmlformats.org/drawingml/2006/main" xmlns:r="http://schemas.openxmlformats.org/officeDocument/2006/relationships" xmlns:p="http://schemas.openxmlformats.org/presentationml/2006/main">
  <p:tag name="SHAPE" val="OLD"/>
</p:tagLst>
</file>

<file path=ppt/tags/tag62.xml><?xml version="1.0" encoding="utf-8"?>
<p:tagLst xmlns:a="http://schemas.openxmlformats.org/drawingml/2006/main" xmlns:r="http://schemas.openxmlformats.org/officeDocument/2006/relationships" xmlns:p="http://schemas.openxmlformats.org/presentationml/2006/main">
  <p:tag name="SHAPE" val="OLD"/>
</p:tagLst>
</file>

<file path=ppt/tags/tag63.xml><?xml version="1.0" encoding="utf-8"?>
<p:tagLst xmlns:a="http://schemas.openxmlformats.org/drawingml/2006/main" xmlns:r="http://schemas.openxmlformats.org/officeDocument/2006/relationships" xmlns:p="http://schemas.openxmlformats.org/presentationml/2006/main">
  <p:tag name="SHAPE" val="OLD"/>
</p:tagLst>
</file>

<file path=ppt/tags/tag64.xml><?xml version="1.0" encoding="utf-8"?>
<p:tagLst xmlns:a="http://schemas.openxmlformats.org/drawingml/2006/main" xmlns:r="http://schemas.openxmlformats.org/officeDocument/2006/relationships" xmlns:p="http://schemas.openxmlformats.org/presentationml/2006/main">
  <p:tag name="SHAPE" val="OLD"/>
</p:tagLst>
</file>

<file path=ppt/tags/tag65.xml><?xml version="1.0" encoding="utf-8"?>
<p:tagLst xmlns:a="http://schemas.openxmlformats.org/drawingml/2006/main" xmlns:r="http://schemas.openxmlformats.org/officeDocument/2006/relationships" xmlns:p="http://schemas.openxmlformats.org/presentationml/2006/main">
  <p:tag name="SHAPE" val="OLD"/>
</p:tagLst>
</file>

<file path=ppt/tags/tag66.xml><?xml version="1.0" encoding="utf-8"?>
<p:tagLst xmlns:a="http://schemas.openxmlformats.org/drawingml/2006/main" xmlns:r="http://schemas.openxmlformats.org/officeDocument/2006/relationships" xmlns:p="http://schemas.openxmlformats.org/presentationml/2006/main">
  <p:tag name="SHAPE" val="OLD"/>
</p:tagLst>
</file>

<file path=ppt/tags/tag67.xml><?xml version="1.0" encoding="utf-8"?>
<p:tagLst xmlns:a="http://schemas.openxmlformats.org/drawingml/2006/main" xmlns:r="http://schemas.openxmlformats.org/officeDocument/2006/relationships" xmlns:p="http://schemas.openxmlformats.org/presentationml/2006/main">
  <p:tag name="SHAPE" val="OLD"/>
</p:tagLst>
</file>

<file path=ppt/tags/tag68.xml><?xml version="1.0" encoding="utf-8"?>
<p:tagLst xmlns:a="http://schemas.openxmlformats.org/drawingml/2006/main" xmlns:r="http://schemas.openxmlformats.org/officeDocument/2006/relationships" xmlns:p="http://schemas.openxmlformats.org/presentationml/2006/main">
  <p:tag name="SHAPE" val="OLD"/>
</p:tagLst>
</file>

<file path=ppt/tags/tag69.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70.xml><?xml version="1.0" encoding="utf-8"?>
<p:tagLst xmlns:a="http://schemas.openxmlformats.org/drawingml/2006/main" xmlns:r="http://schemas.openxmlformats.org/officeDocument/2006/relationships" xmlns:p="http://schemas.openxmlformats.org/presentationml/2006/main">
  <p:tag name="SHAPE" val="OLD"/>
</p:tagLst>
</file>

<file path=ppt/tags/tag71.xml><?xml version="1.0" encoding="utf-8"?>
<p:tagLst xmlns:a="http://schemas.openxmlformats.org/drawingml/2006/main" xmlns:r="http://schemas.openxmlformats.org/officeDocument/2006/relationships" xmlns:p="http://schemas.openxmlformats.org/presentationml/2006/main">
  <p:tag name="SHAPE" val="OLD"/>
</p:tagLst>
</file>

<file path=ppt/tags/tag72.xml><?xml version="1.0" encoding="utf-8"?>
<p:tagLst xmlns:a="http://schemas.openxmlformats.org/drawingml/2006/main" xmlns:r="http://schemas.openxmlformats.org/officeDocument/2006/relationships" xmlns:p="http://schemas.openxmlformats.org/presentationml/2006/main">
  <p:tag name="SHAPE" val="OLD"/>
</p:tagLst>
</file>

<file path=ppt/tags/tag73.xml><?xml version="1.0" encoding="utf-8"?>
<p:tagLst xmlns:a="http://schemas.openxmlformats.org/drawingml/2006/main" xmlns:r="http://schemas.openxmlformats.org/officeDocument/2006/relationships" xmlns:p="http://schemas.openxmlformats.org/presentationml/2006/main">
  <p:tag name="SHAPE" val="OLD"/>
</p:tagLst>
</file>

<file path=ppt/tags/tag74.xml><?xml version="1.0" encoding="utf-8"?>
<p:tagLst xmlns:a="http://schemas.openxmlformats.org/drawingml/2006/main" xmlns:r="http://schemas.openxmlformats.org/officeDocument/2006/relationships" xmlns:p="http://schemas.openxmlformats.org/presentationml/2006/main">
  <p:tag name="SHAPE" val="OLD"/>
</p:tagLst>
</file>

<file path=ppt/tags/tag75.xml><?xml version="1.0" encoding="utf-8"?>
<p:tagLst xmlns:a="http://schemas.openxmlformats.org/drawingml/2006/main" xmlns:r="http://schemas.openxmlformats.org/officeDocument/2006/relationships" xmlns:p="http://schemas.openxmlformats.org/presentationml/2006/main">
  <p:tag name="SHAPE" val="OLD"/>
</p:tagLst>
</file>

<file path=ppt/tags/tag76.xml><?xml version="1.0" encoding="utf-8"?>
<p:tagLst xmlns:a="http://schemas.openxmlformats.org/drawingml/2006/main" xmlns:r="http://schemas.openxmlformats.org/officeDocument/2006/relationships" xmlns:p="http://schemas.openxmlformats.org/presentationml/2006/main">
  <p:tag name="SHAPE" val="OLD"/>
</p:tagLst>
</file>

<file path=ppt/tags/tag77.xml><?xml version="1.0" encoding="utf-8"?>
<p:tagLst xmlns:a="http://schemas.openxmlformats.org/drawingml/2006/main" xmlns:r="http://schemas.openxmlformats.org/officeDocument/2006/relationships" xmlns:p="http://schemas.openxmlformats.org/presentationml/2006/main">
  <p:tag name="SHAPE" val="OLD"/>
</p:tagLst>
</file>

<file path=ppt/tags/tag78.xml><?xml version="1.0" encoding="utf-8"?>
<p:tagLst xmlns:a="http://schemas.openxmlformats.org/drawingml/2006/main" xmlns:r="http://schemas.openxmlformats.org/officeDocument/2006/relationships" xmlns:p="http://schemas.openxmlformats.org/presentationml/2006/main">
  <p:tag name="SHAPE" val="OLD"/>
</p:tagLst>
</file>

<file path=ppt/tags/tag79.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80.xml><?xml version="1.0" encoding="utf-8"?>
<p:tagLst xmlns:a="http://schemas.openxmlformats.org/drawingml/2006/main" xmlns:r="http://schemas.openxmlformats.org/officeDocument/2006/relationships" xmlns:p="http://schemas.openxmlformats.org/presentationml/2006/main">
  <p:tag name="SHAPE" val="OLD"/>
</p:tagLst>
</file>

<file path=ppt/tags/tag81.xml><?xml version="1.0" encoding="utf-8"?>
<p:tagLst xmlns:a="http://schemas.openxmlformats.org/drawingml/2006/main" xmlns:r="http://schemas.openxmlformats.org/officeDocument/2006/relationships" xmlns:p="http://schemas.openxmlformats.org/presentationml/2006/main">
  <p:tag name="SHAPE" val="OLD"/>
</p:tagLst>
</file>

<file path=ppt/tags/tag82.xml><?xml version="1.0" encoding="utf-8"?>
<p:tagLst xmlns:a="http://schemas.openxmlformats.org/drawingml/2006/main" xmlns:r="http://schemas.openxmlformats.org/officeDocument/2006/relationships" xmlns:p="http://schemas.openxmlformats.org/presentationml/2006/main">
  <p:tag name="SHAPE" val="OLD"/>
</p:tagLst>
</file>

<file path=ppt/tags/tag83.xml><?xml version="1.0" encoding="utf-8"?>
<p:tagLst xmlns:a="http://schemas.openxmlformats.org/drawingml/2006/main" xmlns:r="http://schemas.openxmlformats.org/officeDocument/2006/relationships" xmlns:p="http://schemas.openxmlformats.org/presentationml/2006/main">
  <p:tag name="SHAPE" val="OLD"/>
</p:tagLst>
</file>

<file path=ppt/tags/tag84.xml><?xml version="1.0" encoding="utf-8"?>
<p:tagLst xmlns:a="http://schemas.openxmlformats.org/drawingml/2006/main" xmlns:r="http://schemas.openxmlformats.org/officeDocument/2006/relationships" xmlns:p="http://schemas.openxmlformats.org/presentationml/2006/main">
  <p:tag name="SHAPE" val="OLD"/>
</p:tagLst>
</file>

<file path=ppt/tags/tag85.xml><?xml version="1.0" encoding="utf-8"?>
<p:tagLst xmlns:a="http://schemas.openxmlformats.org/drawingml/2006/main" xmlns:r="http://schemas.openxmlformats.org/officeDocument/2006/relationships" xmlns:p="http://schemas.openxmlformats.org/presentationml/2006/main">
  <p:tag name="SHAPE" val="OLD"/>
</p:tagLst>
</file>

<file path=ppt/tags/tag86.xml><?xml version="1.0" encoding="utf-8"?>
<p:tagLst xmlns:a="http://schemas.openxmlformats.org/drawingml/2006/main" xmlns:r="http://schemas.openxmlformats.org/officeDocument/2006/relationships" xmlns:p="http://schemas.openxmlformats.org/presentationml/2006/main">
  <p:tag name="SHAPE" val="OLD"/>
</p:tagLst>
</file>

<file path=ppt/tags/tag87.xml><?xml version="1.0" encoding="utf-8"?>
<p:tagLst xmlns:a="http://schemas.openxmlformats.org/drawingml/2006/main" xmlns:r="http://schemas.openxmlformats.org/officeDocument/2006/relationships" xmlns:p="http://schemas.openxmlformats.org/presentationml/2006/main">
  <p:tag name="SHAPE" val="OLD"/>
</p:tagLst>
</file>

<file path=ppt/tags/tag88.xml><?xml version="1.0" encoding="utf-8"?>
<p:tagLst xmlns:a="http://schemas.openxmlformats.org/drawingml/2006/main" xmlns:r="http://schemas.openxmlformats.org/officeDocument/2006/relationships" xmlns:p="http://schemas.openxmlformats.org/presentationml/2006/main">
  <p:tag name="SHAPE" val="OLD"/>
</p:tagLst>
</file>

<file path=ppt/tags/tag89.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ags/tag90.xml><?xml version="1.0" encoding="utf-8"?>
<p:tagLst xmlns:a="http://schemas.openxmlformats.org/drawingml/2006/main" xmlns:r="http://schemas.openxmlformats.org/officeDocument/2006/relationships" xmlns:p="http://schemas.openxmlformats.org/presentationml/2006/main">
  <p:tag name="SHAPE" val="OLD"/>
</p:tagLst>
</file>

<file path=ppt/tags/tag91.xml><?xml version="1.0" encoding="utf-8"?>
<p:tagLst xmlns:a="http://schemas.openxmlformats.org/drawingml/2006/main" xmlns:r="http://schemas.openxmlformats.org/officeDocument/2006/relationships" xmlns:p="http://schemas.openxmlformats.org/presentationml/2006/main">
  <p:tag name="SHAPE" val="OLD"/>
</p:tagLst>
</file>

<file path=ppt/tags/tag92.xml><?xml version="1.0" encoding="utf-8"?>
<p:tagLst xmlns:a="http://schemas.openxmlformats.org/drawingml/2006/main" xmlns:r="http://schemas.openxmlformats.org/officeDocument/2006/relationships" xmlns:p="http://schemas.openxmlformats.org/presentationml/2006/main">
  <p:tag name="SHAPE" val="OLD"/>
</p:tagLst>
</file>

<file path=ppt/tags/tag93.xml><?xml version="1.0" encoding="utf-8"?>
<p:tagLst xmlns:a="http://schemas.openxmlformats.org/drawingml/2006/main" xmlns:r="http://schemas.openxmlformats.org/officeDocument/2006/relationships" xmlns:p="http://schemas.openxmlformats.org/presentationml/2006/main">
  <p:tag name="SHAPE" val="OLD"/>
</p:tagLst>
</file>

<file path=ppt/tags/tag94.xml><?xml version="1.0" encoding="utf-8"?>
<p:tagLst xmlns:a="http://schemas.openxmlformats.org/drawingml/2006/main" xmlns:r="http://schemas.openxmlformats.org/officeDocument/2006/relationships" xmlns:p="http://schemas.openxmlformats.org/presentationml/2006/main">
  <p:tag name="SHAPE" val="OLD"/>
</p:tagLst>
</file>

<file path=ppt/tags/tag95.xml><?xml version="1.0" encoding="utf-8"?>
<p:tagLst xmlns:a="http://schemas.openxmlformats.org/drawingml/2006/main" xmlns:r="http://schemas.openxmlformats.org/officeDocument/2006/relationships" xmlns:p="http://schemas.openxmlformats.org/presentationml/2006/main">
  <p:tag name="SHAPE" val="OLD"/>
</p:tagLst>
</file>

<file path=ppt/tags/tag96.xml><?xml version="1.0" encoding="utf-8"?>
<p:tagLst xmlns:a="http://schemas.openxmlformats.org/drawingml/2006/main" xmlns:r="http://schemas.openxmlformats.org/officeDocument/2006/relationships" xmlns:p="http://schemas.openxmlformats.org/presentationml/2006/main">
  <p:tag name="SHAPE" val="OLD"/>
</p:tagLst>
</file>

<file path=ppt/tags/tag97.xml><?xml version="1.0" encoding="utf-8"?>
<p:tagLst xmlns:a="http://schemas.openxmlformats.org/drawingml/2006/main" xmlns:r="http://schemas.openxmlformats.org/officeDocument/2006/relationships" xmlns:p="http://schemas.openxmlformats.org/presentationml/2006/main">
  <p:tag name="SHAPE" val="OLD"/>
</p:tagLst>
</file>

<file path=ppt/tags/tag98.xml><?xml version="1.0" encoding="utf-8"?>
<p:tagLst xmlns:a="http://schemas.openxmlformats.org/drawingml/2006/main" xmlns:r="http://schemas.openxmlformats.org/officeDocument/2006/relationships" xmlns:p="http://schemas.openxmlformats.org/presentationml/2006/main">
  <p:tag name="SHAPE" val="OLD"/>
</p:tagLst>
</file>

<file path=ppt/tags/tag99.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Office">
  <a:themeElements>
    <a:clrScheme name="Office">
      <a:dk1>
        <a:srgbClr val="000000"/>
      </a:dk1>
      <a:lt1>
        <a:srgbClr val="FFFFFF"/>
      </a:lt1>
      <a:dk2>
        <a:srgbClr val="E2001A"/>
      </a:dk2>
      <a:lt2>
        <a:srgbClr val="CCCCCC"/>
      </a:lt2>
      <a:accent1>
        <a:srgbClr val="E2001A"/>
      </a:accent1>
      <a:accent2>
        <a:srgbClr val="A8C8E4"/>
      </a:accent2>
      <a:accent3>
        <a:srgbClr val="C3DFB9"/>
      </a:accent3>
      <a:accent4>
        <a:srgbClr val="F0767A"/>
      </a:accent4>
      <a:accent5>
        <a:srgbClr val="FEE45F"/>
      </a:accent5>
      <a:accent6>
        <a:srgbClr val="CCCCCC"/>
      </a:accent6>
      <a:hlink>
        <a:srgbClr val="000000"/>
      </a:hlink>
      <a:folHlink>
        <a:srgbClr val="000000"/>
      </a:folHlink>
    </a:clrScheme>
    <a:fontScheme name="DK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smtClean="0"/>
        </a:defPPr>
      </a:lstStyle>
    </a:txDef>
  </a:objectDefaults>
  <a:extraClrSchemeLst/>
  <a:custClrLst>
    <a:custClr name="Custom Color 1">
      <a:srgbClr val="F0F0F0"/>
    </a:custClr>
    <a:custClr name="Custom Color 2">
      <a:srgbClr val="F0F0F0"/>
    </a:custClr>
    <a:custClr name="Custom Color 3">
      <a:srgbClr val="F0F0F0"/>
    </a:custClr>
    <a:custClr name="BLANK">
      <a:srgbClr val="FFFFFF"/>
    </a:custClr>
    <a:custClr name="DKMS Light Red">
      <a:srgbClr val="F9CCD1"/>
    </a:custClr>
    <a:custClr name="DKMS Light Blue">
      <a:srgbClr val="DCECFA"/>
    </a:custClr>
    <a:custClr name="DKMS Light Green">
      <a:srgbClr val="DFF5D7"/>
    </a:custClr>
    <a:custClr name="BLANK">
      <a:srgbClr val="FFFFFF"/>
    </a:custClr>
    <a:custClr name="BLANK">
      <a:srgbClr val="FFFFFF"/>
    </a:custClr>
    <a:custClr name="BLANK">
      <a:srgbClr val="FFFFFF"/>
    </a:custClr>
    <a:custClr name="Custom Color 11">
      <a:srgbClr val="F0F0F0"/>
    </a:custClr>
    <a:custClr name="Custom Color 12">
      <a:srgbClr val="F0F0F0"/>
    </a:custClr>
    <a:custClr name="Custom Color 13">
      <a:srgbClr val="F0F0F0"/>
    </a:custClr>
    <a:custClr name="BLANK">
      <a:srgbClr val="FFFFFF"/>
    </a:custClr>
    <a:custClr name="DKMS Red">
      <a:srgbClr val="E2001A"/>
    </a:custClr>
    <a:custClr name="DKMS Dark Blue">
      <a:srgbClr val="2C5A82"/>
    </a:custClr>
    <a:custClr name="DKMS Dark Green">
      <a:srgbClr val="30783E"/>
    </a:custClr>
    <a:custClr name="BLANK">
      <a:srgbClr val="FFFFFF"/>
    </a:custClr>
    <a:custClr name="BLANK">
      <a:srgbClr val="FFFFFF"/>
    </a:custClr>
    <a:custClr name="BLANK">
      <a:srgbClr val="FFFFFF"/>
    </a:custClr>
    <a:custClr name="Custom Color 21">
      <a:srgbClr val="F0F0F0"/>
    </a:custClr>
    <a:custClr name="Custom Color 22">
      <a:srgbClr val="F0F0F0"/>
    </a:custClr>
    <a:custClr name="Custom Color 23">
      <a:srgbClr val="F0F0F0"/>
    </a:custClr>
    <a:custClr name="Custom Color 24">
      <a:srgbClr val="F0F0F0"/>
    </a:custClr>
    <a:custClr name="DKMS Red">
      <a:srgbClr val="E2001A"/>
    </a:custClr>
    <a:custClr name="DKMS Red 80%">
      <a:srgbClr val="E83348"/>
    </a:custClr>
    <a:custClr name="DKMS Red 60%">
      <a:srgbClr val="EE6676"/>
    </a:custClr>
    <a:custClr name="DKMS Red 40%">
      <a:srgbClr val="F399A3"/>
    </a:custClr>
    <a:custClr name="DKMS Red 20%">
      <a:srgbClr val="F9CCD1"/>
    </a:custClr>
    <a:custClr name="BLANK">
      <a:srgbClr val="FFFFFF"/>
    </a:custClr>
    <a:custClr name="Custom Color 31">
      <a:srgbClr val="F0F0F0"/>
    </a:custClr>
    <a:custClr name="Custom Color 32">
      <a:srgbClr val="F0F0F0"/>
    </a:custClr>
    <a:custClr name="Custom Color 33">
      <a:srgbClr val="F0F0F0"/>
    </a:custClr>
    <a:custClr name="Custom Color 34">
      <a:srgbClr val="F0F0F0"/>
    </a:custClr>
    <a:custClr name="Black">
      <a:srgbClr val="000000"/>
    </a:custClr>
    <a:custClr name="Black 80%">
      <a:srgbClr val="333333"/>
    </a:custClr>
    <a:custClr name="Black 60%">
      <a:srgbClr val="666666"/>
    </a:custClr>
    <a:custClr name="Black 40%">
      <a:srgbClr val="999999"/>
    </a:custClr>
    <a:custClr name="Black 20%">
      <a:srgbClr val="CCCCCC"/>
    </a:custClr>
  </a:custClrLst>
  <a:extLst>
    <a:ext uri="{05A4C25C-085E-4340-85A3-A5531E510DB2}">
      <thm15:themeFamily xmlns:thm15="http://schemas.microsoft.com/office/thememl/2012/main" name="DKMS_PL_PL.potx [Tylko do odczytu]" id="{8C8C30AF-B708-4C62-ACF8-3B22FFD91375}" vid="{7ACBE346-A76E-4D0E-82E7-7D8EF0B4A7A8}"/>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603</Words>
  <Application>Microsoft Office PowerPoint</Application>
  <PresentationFormat>Panoramiczny</PresentationFormat>
  <Paragraphs>130</Paragraphs>
  <Slides>24</Slides>
  <Notes>24</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24</vt:i4>
      </vt:variant>
    </vt:vector>
  </HeadingPairs>
  <TitlesOfParts>
    <vt:vector size="29" baseType="lpstr">
      <vt:lpstr>Arial</vt:lpstr>
      <vt:lpstr>Calibri</vt:lpstr>
      <vt:lpstr>Symbol</vt:lpstr>
      <vt:lpstr>Wingdings</vt:lpstr>
      <vt:lpstr>Office</vt:lpstr>
      <vt:lpstr>Sprawozdanie konkursowe</vt:lpstr>
      <vt:lpstr>Agenda</vt:lpstr>
      <vt:lpstr>Podstawowe informacje </vt:lpstr>
      <vt:lpstr>Podstawowe informacje</vt:lpstr>
      <vt:lpstr>Działania edukacyjne</vt:lpstr>
      <vt:lpstr>Jakie działania edukacyjne zostały przeprowadzone w ramach akcji #KOMÓRKOMANIA? </vt:lpstr>
      <vt:lpstr>Prezentacja programu PowerPoint</vt:lpstr>
      <vt:lpstr>Czy w działania edukacyjne zostali zaangażowani uczniowie niepełnoletni? </vt:lpstr>
      <vt:lpstr>Działania promocyjne</vt:lpstr>
      <vt:lpstr>Jakie działania promocyjne zostały podjęte w ramach akcji #KOMÓRKOMANIA? </vt:lpstr>
      <vt:lpstr>Prezentacja programu PowerPoint</vt:lpstr>
      <vt:lpstr>Prezentacja programu PowerPoint</vt:lpstr>
      <vt:lpstr>Czy/ w jaki sposób działania promocyjne, edukacyjne oraz rejestracyjne dotyczyły również rodziców?</vt:lpstr>
      <vt:lpstr>Materiały dodatkowe</vt:lpstr>
      <vt:lpstr>Przygotowanie materiałów niestandardowych – np. koszulek, plakatów, filmów. </vt:lpstr>
      <vt:lpstr>Prezentacja programu PowerPoint</vt:lpstr>
      <vt:lpstr>Dodatkowe zaangażowanie</vt:lpstr>
      <vt:lpstr>Zaangażowanie innych szkół z rejonu. </vt:lpstr>
      <vt:lpstr>Prezentacja programu PowerPoint</vt:lpstr>
      <vt:lpstr>Jaki był zasięg poszczególnych działań przeprowadzonych w ramach akcji?</vt:lpstr>
      <vt:lpstr>Partnerzy</vt:lpstr>
      <vt:lpstr>Partnerzy zewnętrzni (spoza szkoły) zaangażowani w realizację działań w ramach akcji. </vt:lpstr>
      <vt:lpstr>Prezentacja programu PowerPoint</vt:lpstr>
      <vt:lpstr>Prawdziwość informacji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Sprawozdanie konkursowe</dc:title>
  <dc:creator>Marta Kamińska</dc:creator>
  <cp:lastModifiedBy>Marta Kamińska</cp:lastModifiedBy>
  <cp:revision>11</cp:revision>
  <dcterms:created xsi:type="dcterms:W3CDTF">2024-08-05T12:59:22Z</dcterms:created>
  <dcterms:modified xsi:type="dcterms:W3CDTF">2024-08-28T14:14:41Z</dcterms:modified>
</cp:coreProperties>
</file>