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2.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3.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4.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5.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notesSlides/notesSlide6.xml" ContentType="application/vnd.openxmlformats-officedocument.presentationml.notesSlid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7.xml" ContentType="application/vnd.openxmlformats-officedocument.presentationml.notesSlide+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notesSlides/notesSlide8.xml" ContentType="application/vnd.openxmlformats-officedocument.presentationml.notesSlide+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notesSlides/notesSlide9.xml" ContentType="application/vnd.openxmlformats-officedocument.presentationml.notesSlide+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notesSlides/notesSlide10.xml" ContentType="application/vnd.openxmlformats-officedocument.presentationml.notesSlide+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notesSlides/notesSlide11.xml" ContentType="application/vnd.openxmlformats-officedocument.presentationml.notesSlide+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notesSlides/notesSlide12.xml" ContentType="application/vnd.openxmlformats-officedocument.presentationml.notesSlid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13.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notesSlides/notesSlide14.xml" ContentType="application/vnd.openxmlformats-officedocument.presentationml.notesSlid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notesSlides/notesSlide15.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16.xml" ContentType="application/vnd.openxmlformats-officedocument.presentationml.notesSl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notesSlides/notesSlide17.xml" ContentType="application/vnd.openxmlformats-officedocument.presentationml.notesSlid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notesSlides/notesSlide18.xml" ContentType="application/vnd.openxmlformats-officedocument.presentationml.notesSlid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notesSlides/notesSlide19.xml" ContentType="application/vnd.openxmlformats-officedocument.presentationml.notesSlide+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38" autoAdjust="0"/>
  </p:normalViewPr>
  <p:slideViewPr>
    <p:cSldViewPr snapToGrid="0">
      <p:cViewPr varScale="1">
        <p:scale>
          <a:sx n="161" d="100"/>
          <a:sy n="161" d="100"/>
        </p:scale>
        <p:origin x="306" y="144"/>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07.11.2024</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07.11.2024</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tags" Target="../tags/tag680.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03.xml"/><Relationship Id="rId2" Type="http://schemas.openxmlformats.org/officeDocument/2006/relationships/tags" Target="../tags/tag702.xml"/><Relationship Id="rId1" Type="http://schemas.openxmlformats.org/officeDocument/2006/relationships/tags" Target="../tags/tag701.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22.xml"/><Relationship Id="rId2" Type="http://schemas.openxmlformats.org/officeDocument/2006/relationships/tags" Target="../tags/tag721.xml"/><Relationship Id="rId1" Type="http://schemas.openxmlformats.org/officeDocument/2006/relationships/tags" Target="../tags/tag720.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36.xml"/><Relationship Id="rId2" Type="http://schemas.openxmlformats.org/officeDocument/2006/relationships/tags" Target="../tags/tag735.xml"/><Relationship Id="rId1" Type="http://schemas.openxmlformats.org/officeDocument/2006/relationships/tags" Target="../tags/tag73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41.xml"/><Relationship Id="rId2" Type="http://schemas.openxmlformats.org/officeDocument/2006/relationships/tags" Target="../tags/tag740.xml"/><Relationship Id="rId1" Type="http://schemas.openxmlformats.org/officeDocument/2006/relationships/tags" Target="../tags/tag739.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48.xml"/><Relationship Id="rId2" Type="http://schemas.openxmlformats.org/officeDocument/2006/relationships/tags" Target="../tags/tag747.xml"/><Relationship Id="rId1" Type="http://schemas.openxmlformats.org/officeDocument/2006/relationships/tags" Target="../tags/tag74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61.xml"/><Relationship Id="rId2" Type="http://schemas.openxmlformats.org/officeDocument/2006/relationships/tags" Target="../tags/tag760.xml"/><Relationship Id="rId1" Type="http://schemas.openxmlformats.org/officeDocument/2006/relationships/tags" Target="../tags/tag759.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65.xml"/><Relationship Id="rId2" Type="http://schemas.openxmlformats.org/officeDocument/2006/relationships/tags" Target="../tags/tag764.xml"/><Relationship Id="rId1" Type="http://schemas.openxmlformats.org/officeDocument/2006/relationships/tags" Target="../tags/tag763.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tags" Target="../tags/tag388.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tags" Target="../tags/tag656.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pl-PL"/>
              <a:t>06.11.2024</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pl-PL"/>
              <a:t>06.11.2024</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C1- Public | #KOMÓRKOMANIA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pl-PL"/>
              <a:t>06.11.2024</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C1- Public | #KOMÓRKOMANIA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pl-PL" noProof="0"/>
              <a:t>06.11.2024</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pl-PL"/>
              <a:t>06.11.2024</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pl-PL"/>
              <a:t>06.11.2024</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pl-PL"/>
              <a:t>06.11.2024</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C1- Public | #KOMÓRKOMANIA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C1- Public | #KOMÓRKOMANIA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pl-PL"/>
              <a:t>06.11.2024</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C1- Public | #KOMÓRKOMANIA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pl-PL"/>
              <a:t>06.11.2024</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C1- Public | #KOMÓRKOMANIA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pl-PL"/>
              <a:t>06.11.2024</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C1- Public | #KOMÓRKOMANIA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pl-PL" noProof="0"/>
              <a:t>06.11.2024</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pl-PL"/>
              <a:t>06.11.2024</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06.11.2024</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C1- Public | #KOMÓRKOMANIA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pl-PL" noProof="0"/>
              <a:t>06.11.2024</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C1- Public | #KOMÓRKOMANIA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pl-PL"/>
              <a:t>06.11.2024</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C1- Public | #KOMÓRKOMANIA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noProof="0"/>
              <a:t>06.11.2024</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C1- Public | #KOMÓRKOMANIA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pl-PL"/>
              <a:t>06.11.2024</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pl-PL"/>
              <a:t>06.11.2024</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C1- Public | #KOMÓRKOMANIA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pl-PL"/>
              <a:t>06.11.2024</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C1- Public | #KOMÓRKOMANIA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pl-PL"/>
              <a:t>06.11.2024</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C1- Public | #KOMÓRKOMANIA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pl-PL"/>
              <a:t>06.11.2024</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C1- Public | #KOMÓRKOMANIA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pl-PL"/>
              <a:t>06.11.2024</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pl-PL"/>
              <a:t>06.11.2024</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pl-PL"/>
              <a:t>06.11.2024</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C1- Public | #KOMÓRKOMANIA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C1- Public | #KOMÓRKOMANIA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pl-PL" noProof="0"/>
              <a:t>06.11.2024</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sldNum="0"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65.xml"/><Relationship Id="rId7" Type="http://schemas.openxmlformats.org/officeDocument/2006/relationships/notesSlide" Target="../notesSlides/notesSlide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66.xml"/><Relationship Id="rId7" Type="http://schemas.openxmlformats.org/officeDocument/2006/relationships/image" Target="../media/image13.png"/><Relationship Id="rId2" Type="http://schemas.openxmlformats.org/officeDocument/2006/relationships/tags" Target="../tags/tag665.xml"/><Relationship Id="rId1" Type="http://schemas.openxmlformats.org/officeDocument/2006/relationships/tags" Target="../tags/tag664.xml"/><Relationship Id="rId6" Type="http://schemas.openxmlformats.org/officeDocument/2006/relationships/notesSlide" Target="../notesSlides/notesSlide10.xml"/><Relationship Id="rId5" Type="http://schemas.openxmlformats.org/officeDocument/2006/relationships/slideLayout" Target="../slideLayouts/slideLayout20.xml"/><Relationship Id="rId4" Type="http://schemas.openxmlformats.org/officeDocument/2006/relationships/tags" Target="../tags/tag667.xml"/><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tags" Target="../tags/tag678.xml"/><Relationship Id="rId3" Type="http://schemas.openxmlformats.org/officeDocument/2006/relationships/tags" Target="../tags/tag673.xml"/><Relationship Id="rId7" Type="http://schemas.openxmlformats.org/officeDocument/2006/relationships/tags" Target="../tags/tag677.xml"/><Relationship Id="rId12" Type="http://schemas.openxmlformats.org/officeDocument/2006/relationships/image" Target="../media/image14.png"/><Relationship Id="rId2" Type="http://schemas.openxmlformats.org/officeDocument/2006/relationships/tags" Target="../tags/tag672.xml"/><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notesSlide" Target="../notesSlides/notesSlide11.xml"/><Relationship Id="rId5" Type="http://schemas.openxmlformats.org/officeDocument/2006/relationships/tags" Target="../tags/tag675.xml"/><Relationship Id="rId10" Type="http://schemas.openxmlformats.org/officeDocument/2006/relationships/slideLayout" Target="../slideLayouts/slideLayout15.xml"/><Relationship Id="rId4" Type="http://schemas.openxmlformats.org/officeDocument/2006/relationships/tags" Target="../tags/tag674.xml"/><Relationship Id="rId9" Type="http://schemas.openxmlformats.org/officeDocument/2006/relationships/tags" Target="../tags/tag679.xml"/></Relationships>
</file>

<file path=ppt/slides/_rels/slide12.xml.rels><?xml version="1.0" encoding="UTF-8" standalone="yes"?>
<Relationships xmlns="http://schemas.openxmlformats.org/package/2006/relationships"><Relationship Id="rId8" Type="http://schemas.openxmlformats.org/officeDocument/2006/relationships/tags" Target="../tags/tag690.xml"/><Relationship Id="rId13" Type="http://schemas.openxmlformats.org/officeDocument/2006/relationships/tags" Target="../tags/tag695.xml"/><Relationship Id="rId18" Type="http://schemas.openxmlformats.org/officeDocument/2006/relationships/tags" Target="../tags/tag700.xml"/><Relationship Id="rId3" Type="http://schemas.openxmlformats.org/officeDocument/2006/relationships/tags" Target="../tags/tag685.xml"/><Relationship Id="rId7" Type="http://schemas.openxmlformats.org/officeDocument/2006/relationships/tags" Target="../tags/tag689.xml"/><Relationship Id="rId12" Type="http://schemas.openxmlformats.org/officeDocument/2006/relationships/tags" Target="../tags/tag694.xml"/><Relationship Id="rId17" Type="http://schemas.openxmlformats.org/officeDocument/2006/relationships/tags" Target="../tags/tag699.xml"/><Relationship Id="rId2" Type="http://schemas.openxmlformats.org/officeDocument/2006/relationships/tags" Target="../tags/tag684.xml"/><Relationship Id="rId16" Type="http://schemas.openxmlformats.org/officeDocument/2006/relationships/tags" Target="../tags/tag698.xml"/><Relationship Id="rId20" Type="http://schemas.openxmlformats.org/officeDocument/2006/relationships/notesSlide" Target="../notesSlides/notesSlide12.xml"/><Relationship Id="rId1" Type="http://schemas.openxmlformats.org/officeDocument/2006/relationships/tags" Target="../tags/tag683.xml"/><Relationship Id="rId6" Type="http://schemas.openxmlformats.org/officeDocument/2006/relationships/tags" Target="../tags/tag688.xml"/><Relationship Id="rId11" Type="http://schemas.openxmlformats.org/officeDocument/2006/relationships/tags" Target="../tags/tag693.xml"/><Relationship Id="rId5" Type="http://schemas.openxmlformats.org/officeDocument/2006/relationships/tags" Target="../tags/tag687.xml"/><Relationship Id="rId15" Type="http://schemas.openxmlformats.org/officeDocument/2006/relationships/tags" Target="../tags/tag697.xml"/><Relationship Id="rId10" Type="http://schemas.openxmlformats.org/officeDocument/2006/relationships/tags" Target="../tags/tag692.xml"/><Relationship Id="rId19" Type="http://schemas.openxmlformats.org/officeDocument/2006/relationships/slideLayout" Target="../slideLayouts/slideLayout16.xml"/><Relationship Id="rId4" Type="http://schemas.openxmlformats.org/officeDocument/2006/relationships/tags" Target="../tags/tag686.xml"/><Relationship Id="rId9" Type="http://schemas.openxmlformats.org/officeDocument/2006/relationships/tags" Target="../tags/tag691.xml"/><Relationship Id="rId14" Type="http://schemas.openxmlformats.org/officeDocument/2006/relationships/tags" Target="../tags/tag69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5.xml"/><Relationship Id="rId1" Type="http://schemas.openxmlformats.org/officeDocument/2006/relationships/tags" Target="../tags/tag70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16.xml"/><Relationship Id="rId13" Type="http://schemas.openxmlformats.org/officeDocument/2006/relationships/notesSlide" Target="../notesSlides/notesSlide14.xml"/><Relationship Id="rId3" Type="http://schemas.openxmlformats.org/officeDocument/2006/relationships/tags" Target="../tags/tag711.xml"/><Relationship Id="rId7" Type="http://schemas.openxmlformats.org/officeDocument/2006/relationships/tags" Target="../tags/tag715.xml"/><Relationship Id="rId12" Type="http://schemas.openxmlformats.org/officeDocument/2006/relationships/slideLayout" Target="../slideLayouts/slideLayout32.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tags" Target="../tags/tag719.xml"/><Relationship Id="rId5" Type="http://schemas.openxmlformats.org/officeDocument/2006/relationships/tags" Target="../tags/tag713.xml"/><Relationship Id="rId10" Type="http://schemas.openxmlformats.org/officeDocument/2006/relationships/tags" Target="../tags/tag718.xml"/><Relationship Id="rId4" Type="http://schemas.openxmlformats.org/officeDocument/2006/relationships/tags" Target="../tags/tag712.xml"/><Relationship Id="rId9" Type="http://schemas.openxmlformats.org/officeDocument/2006/relationships/tags" Target="../tags/tag717.xml"/><Relationship Id="rId14"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tags" Target="../tags/tag730.xml"/><Relationship Id="rId13" Type="http://schemas.openxmlformats.org/officeDocument/2006/relationships/notesSlide" Target="../notesSlides/notesSlide15.xml"/><Relationship Id="rId3" Type="http://schemas.openxmlformats.org/officeDocument/2006/relationships/tags" Target="../tags/tag725.xml"/><Relationship Id="rId7" Type="http://schemas.openxmlformats.org/officeDocument/2006/relationships/tags" Target="../tags/tag729.xml"/><Relationship Id="rId12" Type="http://schemas.openxmlformats.org/officeDocument/2006/relationships/slideLayout" Target="../slideLayouts/slideLayout32.xml"/><Relationship Id="rId2" Type="http://schemas.openxmlformats.org/officeDocument/2006/relationships/tags" Target="../tags/tag724.xml"/><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5" Type="http://schemas.openxmlformats.org/officeDocument/2006/relationships/tags" Target="../tags/tag727.xml"/><Relationship Id="rId10" Type="http://schemas.openxmlformats.org/officeDocument/2006/relationships/tags" Target="../tags/tag732.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38.xml"/><Relationship Id="rId1" Type="http://schemas.openxmlformats.org/officeDocument/2006/relationships/tags" Target="../tags/tag737.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744.xml"/><Relationship Id="rId7" Type="http://schemas.openxmlformats.org/officeDocument/2006/relationships/image" Target="../media/image17.jpg"/><Relationship Id="rId2" Type="http://schemas.openxmlformats.org/officeDocument/2006/relationships/tags" Target="../tags/tag743.xml"/><Relationship Id="rId1" Type="http://schemas.openxmlformats.org/officeDocument/2006/relationships/tags" Target="../tags/tag742.xml"/><Relationship Id="rId6" Type="http://schemas.openxmlformats.org/officeDocument/2006/relationships/notesSlide" Target="../notesSlides/notesSlide17.xml"/><Relationship Id="rId5" Type="http://schemas.openxmlformats.org/officeDocument/2006/relationships/slideLayout" Target="../slideLayouts/slideLayout21.xml"/><Relationship Id="rId4" Type="http://schemas.openxmlformats.org/officeDocument/2006/relationships/tags" Target="../tags/tag745.xml"/></Relationships>
</file>

<file path=ppt/slides/_rels/slide18.xml.rels><?xml version="1.0" encoding="UTF-8" standalone="yes"?>
<Relationships xmlns="http://schemas.openxmlformats.org/package/2006/relationships"><Relationship Id="rId8" Type="http://schemas.openxmlformats.org/officeDocument/2006/relationships/tags" Target="../tags/tag756.xml"/><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tags" Target="../tags/tag751.xml"/><Relationship Id="rId21" Type="http://schemas.openxmlformats.org/officeDocument/2006/relationships/image" Target="../media/image26.png"/><Relationship Id="rId7" Type="http://schemas.openxmlformats.org/officeDocument/2006/relationships/tags" Target="../tags/tag755.xml"/><Relationship Id="rId12" Type="http://schemas.openxmlformats.org/officeDocument/2006/relationships/notesSlide" Target="../notesSlides/notesSlide18.xml"/><Relationship Id="rId17" Type="http://schemas.openxmlformats.org/officeDocument/2006/relationships/image" Target="../media/image22.png"/><Relationship Id="rId2" Type="http://schemas.openxmlformats.org/officeDocument/2006/relationships/tags" Target="../tags/tag750.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slideLayout" Target="../slideLayouts/slideLayout11.xml"/><Relationship Id="rId5" Type="http://schemas.openxmlformats.org/officeDocument/2006/relationships/tags" Target="../tags/tag753.xml"/><Relationship Id="rId15" Type="http://schemas.openxmlformats.org/officeDocument/2006/relationships/image" Target="../media/image20.png"/><Relationship Id="rId10" Type="http://schemas.openxmlformats.org/officeDocument/2006/relationships/tags" Target="../tags/tag758.xml"/><Relationship Id="rId19" Type="http://schemas.openxmlformats.org/officeDocument/2006/relationships/image" Target="../media/image24.png"/><Relationship Id="rId4" Type="http://schemas.openxmlformats.org/officeDocument/2006/relationships/tags" Target="../tags/tag752.xml"/><Relationship Id="rId9" Type="http://schemas.openxmlformats.org/officeDocument/2006/relationships/tags" Target="../tags/tag757.xml"/><Relationship Id="rId14" Type="http://schemas.openxmlformats.org/officeDocument/2006/relationships/image" Target="../media/image19.svg"/><Relationship Id="rId22"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62.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slideLayout" Target="../slideLayouts/slideLayout5.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7.xml"/><Relationship Id="rId1" Type="http://schemas.openxmlformats.org/officeDocument/2006/relationships/tags" Target="../tags/tag38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93.xml"/><Relationship Id="rId7" Type="http://schemas.openxmlformats.org/officeDocument/2006/relationships/notesSlide" Target="../notesSlides/notesSlide4.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slideLayout" Target="../slideLayouts/slideLayout10.xml"/><Relationship Id="rId5" Type="http://schemas.openxmlformats.org/officeDocument/2006/relationships/tags" Target="../tags/tag395.xml"/><Relationship Id="rId4" Type="http://schemas.openxmlformats.org/officeDocument/2006/relationships/tags" Target="../tags/tag39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01.xml"/><Relationship Id="rId7" Type="http://schemas.openxmlformats.org/officeDocument/2006/relationships/slideLayout" Target="../slideLayouts/slideLayout11.xml"/><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5" Type="http://schemas.openxmlformats.org/officeDocument/2006/relationships/tags" Target="../tags/tag403.xml"/><Relationship Id="rId10" Type="http://schemas.openxmlformats.org/officeDocument/2006/relationships/image" Target="../media/image6.svg"/><Relationship Id="rId4" Type="http://schemas.openxmlformats.org/officeDocument/2006/relationships/tags" Target="../tags/tag40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9.xml"/><Relationship Id="rId1" Type="http://schemas.openxmlformats.org/officeDocument/2006/relationships/tags" Target="../tags/tag40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29.xml"/><Relationship Id="rId21" Type="http://schemas.openxmlformats.org/officeDocument/2006/relationships/tags" Target="../tags/tag433.xml"/><Relationship Id="rId42" Type="http://schemas.openxmlformats.org/officeDocument/2006/relationships/tags" Target="../tags/tag454.xml"/><Relationship Id="rId63" Type="http://schemas.openxmlformats.org/officeDocument/2006/relationships/tags" Target="../tags/tag475.xml"/><Relationship Id="rId84" Type="http://schemas.openxmlformats.org/officeDocument/2006/relationships/tags" Target="../tags/tag496.xml"/><Relationship Id="rId138" Type="http://schemas.openxmlformats.org/officeDocument/2006/relationships/tags" Target="../tags/tag550.xml"/><Relationship Id="rId159" Type="http://schemas.openxmlformats.org/officeDocument/2006/relationships/tags" Target="../tags/tag571.xml"/><Relationship Id="rId170" Type="http://schemas.openxmlformats.org/officeDocument/2006/relationships/tags" Target="../tags/tag582.xml"/><Relationship Id="rId107" Type="http://schemas.openxmlformats.org/officeDocument/2006/relationships/tags" Target="../tags/tag519.xml"/><Relationship Id="rId11" Type="http://schemas.openxmlformats.org/officeDocument/2006/relationships/tags" Target="../tags/tag423.xml"/><Relationship Id="rId32" Type="http://schemas.openxmlformats.org/officeDocument/2006/relationships/tags" Target="../tags/tag444.xml"/><Relationship Id="rId53" Type="http://schemas.openxmlformats.org/officeDocument/2006/relationships/tags" Target="../tags/tag465.xml"/><Relationship Id="rId74" Type="http://schemas.openxmlformats.org/officeDocument/2006/relationships/tags" Target="../tags/tag486.xml"/><Relationship Id="rId128" Type="http://schemas.openxmlformats.org/officeDocument/2006/relationships/tags" Target="../tags/tag540.xml"/><Relationship Id="rId149" Type="http://schemas.openxmlformats.org/officeDocument/2006/relationships/tags" Target="../tags/tag561.xml"/><Relationship Id="rId5" Type="http://schemas.openxmlformats.org/officeDocument/2006/relationships/tags" Target="../tags/tag417.xml"/><Relationship Id="rId95" Type="http://schemas.openxmlformats.org/officeDocument/2006/relationships/tags" Target="../tags/tag507.xml"/><Relationship Id="rId160" Type="http://schemas.openxmlformats.org/officeDocument/2006/relationships/tags" Target="../tags/tag572.xml"/><Relationship Id="rId181" Type="http://schemas.openxmlformats.org/officeDocument/2006/relationships/tags" Target="../tags/tag593.xml"/><Relationship Id="rId22" Type="http://schemas.openxmlformats.org/officeDocument/2006/relationships/tags" Target="../tags/tag434.xml"/><Relationship Id="rId43" Type="http://schemas.openxmlformats.org/officeDocument/2006/relationships/tags" Target="../tags/tag455.xml"/><Relationship Id="rId64" Type="http://schemas.openxmlformats.org/officeDocument/2006/relationships/tags" Target="../tags/tag476.xml"/><Relationship Id="rId118" Type="http://schemas.openxmlformats.org/officeDocument/2006/relationships/tags" Target="../tags/tag530.xml"/><Relationship Id="rId139" Type="http://schemas.openxmlformats.org/officeDocument/2006/relationships/tags" Target="../tags/tag551.xml"/><Relationship Id="rId85" Type="http://schemas.openxmlformats.org/officeDocument/2006/relationships/tags" Target="../tags/tag497.xml"/><Relationship Id="rId150" Type="http://schemas.openxmlformats.org/officeDocument/2006/relationships/tags" Target="../tags/tag562.xml"/><Relationship Id="rId171" Type="http://schemas.openxmlformats.org/officeDocument/2006/relationships/tags" Target="../tags/tag583.xml"/><Relationship Id="rId12" Type="http://schemas.openxmlformats.org/officeDocument/2006/relationships/tags" Target="../tags/tag424.xml"/><Relationship Id="rId33" Type="http://schemas.openxmlformats.org/officeDocument/2006/relationships/tags" Target="../tags/tag445.xml"/><Relationship Id="rId108" Type="http://schemas.openxmlformats.org/officeDocument/2006/relationships/tags" Target="../tags/tag520.xml"/><Relationship Id="rId129" Type="http://schemas.openxmlformats.org/officeDocument/2006/relationships/tags" Target="../tags/tag541.xml"/><Relationship Id="rId54" Type="http://schemas.openxmlformats.org/officeDocument/2006/relationships/tags" Target="../tags/tag466.xml"/><Relationship Id="rId75" Type="http://schemas.openxmlformats.org/officeDocument/2006/relationships/tags" Target="../tags/tag487.xml"/><Relationship Id="rId96" Type="http://schemas.openxmlformats.org/officeDocument/2006/relationships/tags" Target="../tags/tag508.xml"/><Relationship Id="rId140" Type="http://schemas.openxmlformats.org/officeDocument/2006/relationships/tags" Target="../tags/tag552.xml"/><Relationship Id="rId161" Type="http://schemas.openxmlformats.org/officeDocument/2006/relationships/tags" Target="../tags/tag573.xml"/><Relationship Id="rId182" Type="http://schemas.openxmlformats.org/officeDocument/2006/relationships/slideLayout" Target="../slideLayouts/slideLayout13.xml"/><Relationship Id="rId6" Type="http://schemas.openxmlformats.org/officeDocument/2006/relationships/tags" Target="../tags/tag418.xml"/><Relationship Id="rId23" Type="http://schemas.openxmlformats.org/officeDocument/2006/relationships/tags" Target="../tags/tag435.xml"/><Relationship Id="rId119" Type="http://schemas.openxmlformats.org/officeDocument/2006/relationships/tags" Target="../tags/tag531.xml"/><Relationship Id="rId44" Type="http://schemas.openxmlformats.org/officeDocument/2006/relationships/tags" Target="../tags/tag456.xml"/><Relationship Id="rId65" Type="http://schemas.openxmlformats.org/officeDocument/2006/relationships/tags" Target="../tags/tag477.xml"/><Relationship Id="rId86" Type="http://schemas.openxmlformats.org/officeDocument/2006/relationships/tags" Target="../tags/tag498.xml"/><Relationship Id="rId130" Type="http://schemas.openxmlformats.org/officeDocument/2006/relationships/tags" Target="../tags/tag542.xml"/><Relationship Id="rId151" Type="http://schemas.openxmlformats.org/officeDocument/2006/relationships/tags" Target="../tags/tag563.xml"/><Relationship Id="rId172" Type="http://schemas.openxmlformats.org/officeDocument/2006/relationships/tags" Target="../tags/tag584.xml"/><Relationship Id="rId13" Type="http://schemas.openxmlformats.org/officeDocument/2006/relationships/tags" Target="../tags/tag425.xml"/><Relationship Id="rId18" Type="http://schemas.openxmlformats.org/officeDocument/2006/relationships/tags" Target="../tags/tag430.xml"/><Relationship Id="rId39" Type="http://schemas.openxmlformats.org/officeDocument/2006/relationships/tags" Target="../tags/tag451.xml"/><Relationship Id="rId109" Type="http://schemas.openxmlformats.org/officeDocument/2006/relationships/tags" Target="../tags/tag521.xml"/><Relationship Id="rId34" Type="http://schemas.openxmlformats.org/officeDocument/2006/relationships/tags" Target="../tags/tag446.xml"/><Relationship Id="rId50" Type="http://schemas.openxmlformats.org/officeDocument/2006/relationships/tags" Target="../tags/tag462.xml"/><Relationship Id="rId55" Type="http://schemas.openxmlformats.org/officeDocument/2006/relationships/tags" Target="../tags/tag467.xml"/><Relationship Id="rId76" Type="http://schemas.openxmlformats.org/officeDocument/2006/relationships/tags" Target="../tags/tag488.xml"/><Relationship Id="rId97" Type="http://schemas.openxmlformats.org/officeDocument/2006/relationships/tags" Target="../tags/tag509.xml"/><Relationship Id="rId104" Type="http://schemas.openxmlformats.org/officeDocument/2006/relationships/tags" Target="../tags/tag516.xml"/><Relationship Id="rId120" Type="http://schemas.openxmlformats.org/officeDocument/2006/relationships/tags" Target="../tags/tag532.xml"/><Relationship Id="rId125" Type="http://schemas.openxmlformats.org/officeDocument/2006/relationships/tags" Target="../tags/tag537.xml"/><Relationship Id="rId141" Type="http://schemas.openxmlformats.org/officeDocument/2006/relationships/tags" Target="../tags/tag553.xml"/><Relationship Id="rId146" Type="http://schemas.openxmlformats.org/officeDocument/2006/relationships/tags" Target="../tags/tag558.xml"/><Relationship Id="rId167" Type="http://schemas.openxmlformats.org/officeDocument/2006/relationships/tags" Target="../tags/tag579.xml"/><Relationship Id="rId188" Type="http://schemas.openxmlformats.org/officeDocument/2006/relationships/image" Target="../media/image11.png"/><Relationship Id="rId7" Type="http://schemas.openxmlformats.org/officeDocument/2006/relationships/tags" Target="../tags/tag419.xml"/><Relationship Id="rId71" Type="http://schemas.openxmlformats.org/officeDocument/2006/relationships/tags" Target="../tags/tag483.xml"/><Relationship Id="rId92" Type="http://schemas.openxmlformats.org/officeDocument/2006/relationships/tags" Target="../tags/tag504.xml"/><Relationship Id="rId162" Type="http://schemas.openxmlformats.org/officeDocument/2006/relationships/tags" Target="../tags/tag574.xml"/><Relationship Id="rId183" Type="http://schemas.openxmlformats.org/officeDocument/2006/relationships/notesSlide" Target="../notesSlides/notesSlide7.xml"/><Relationship Id="rId2" Type="http://schemas.openxmlformats.org/officeDocument/2006/relationships/tags" Target="../tags/tag414.xml"/><Relationship Id="rId29" Type="http://schemas.openxmlformats.org/officeDocument/2006/relationships/tags" Target="../tags/tag441.xml"/><Relationship Id="rId24" Type="http://schemas.openxmlformats.org/officeDocument/2006/relationships/tags" Target="../tags/tag436.xml"/><Relationship Id="rId40" Type="http://schemas.openxmlformats.org/officeDocument/2006/relationships/tags" Target="../tags/tag452.xml"/><Relationship Id="rId45" Type="http://schemas.openxmlformats.org/officeDocument/2006/relationships/tags" Target="../tags/tag457.xml"/><Relationship Id="rId66" Type="http://schemas.openxmlformats.org/officeDocument/2006/relationships/tags" Target="../tags/tag478.xml"/><Relationship Id="rId87" Type="http://schemas.openxmlformats.org/officeDocument/2006/relationships/tags" Target="../tags/tag499.xml"/><Relationship Id="rId110" Type="http://schemas.openxmlformats.org/officeDocument/2006/relationships/tags" Target="../tags/tag522.xml"/><Relationship Id="rId115" Type="http://schemas.openxmlformats.org/officeDocument/2006/relationships/tags" Target="../tags/tag527.xml"/><Relationship Id="rId131" Type="http://schemas.openxmlformats.org/officeDocument/2006/relationships/tags" Target="../tags/tag543.xml"/><Relationship Id="rId136" Type="http://schemas.openxmlformats.org/officeDocument/2006/relationships/tags" Target="../tags/tag548.xml"/><Relationship Id="rId157" Type="http://schemas.openxmlformats.org/officeDocument/2006/relationships/tags" Target="../tags/tag569.xml"/><Relationship Id="rId178" Type="http://schemas.openxmlformats.org/officeDocument/2006/relationships/tags" Target="../tags/tag590.xml"/><Relationship Id="rId61" Type="http://schemas.openxmlformats.org/officeDocument/2006/relationships/tags" Target="../tags/tag473.xml"/><Relationship Id="rId82" Type="http://schemas.openxmlformats.org/officeDocument/2006/relationships/tags" Target="../tags/tag494.xml"/><Relationship Id="rId152" Type="http://schemas.openxmlformats.org/officeDocument/2006/relationships/tags" Target="../tags/tag564.xml"/><Relationship Id="rId173" Type="http://schemas.openxmlformats.org/officeDocument/2006/relationships/tags" Target="../tags/tag585.xml"/><Relationship Id="rId19" Type="http://schemas.openxmlformats.org/officeDocument/2006/relationships/tags" Target="../tags/tag431.xml"/><Relationship Id="rId14" Type="http://schemas.openxmlformats.org/officeDocument/2006/relationships/tags" Target="../tags/tag426.xml"/><Relationship Id="rId30" Type="http://schemas.openxmlformats.org/officeDocument/2006/relationships/tags" Target="../tags/tag442.xml"/><Relationship Id="rId35" Type="http://schemas.openxmlformats.org/officeDocument/2006/relationships/tags" Target="../tags/tag447.xml"/><Relationship Id="rId56" Type="http://schemas.openxmlformats.org/officeDocument/2006/relationships/tags" Target="../tags/tag468.xml"/><Relationship Id="rId77" Type="http://schemas.openxmlformats.org/officeDocument/2006/relationships/tags" Target="../tags/tag489.xml"/><Relationship Id="rId100" Type="http://schemas.openxmlformats.org/officeDocument/2006/relationships/tags" Target="../tags/tag512.xml"/><Relationship Id="rId105" Type="http://schemas.openxmlformats.org/officeDocument/2006/relationships/tags" Target="../tags/tag517.xml"/><Relationship Id="rId126" Type="http://schemas.openxmlformats.org/officeDocument/2006/relationships/tags" Target="../tags/tag538.xml"/><Relationship Id="rId147" Type="http://schemas.openxmlformats.org/officeDocument/2006/relationships/tags" Target="../tags/tag559.xml"/><Relationship Id="rId168" Type="http://schemas.openxmlformats.org/officeDocument/2006/relationships/tags" Target="../tags/tag580.xml"/><Relationship Id="rId8" Type="http://schemas.openxmlformats.org/officeDocument/2006/relationships/tags" Target="../tags/tag420.xml"/><Relationship Id="rId51" Type="http://schemas.openxmlformats.org/officeDocument/2006/relationships/tags" Target="../tags/tag463.xml"/><Relationship Id="rId72" Type="http://schemas.openxmlformats.org/officeDocument/2006/relationships/tags" Target="../tags/tag484.xml"/><Relationship Id="rId93" Type="http://schemas.openxmlformats.org/officeDocument/2006/relationships/tags" Target="../tags/tag505.xml"/><Relationship Id="rId98" Type="http://schemas.openxmlformats.org/officeDocument/2006/relationships/tags" Target="../tags/tag510.xml"/><Relationship Id="rId121" Type="http://schemas.openxmlformats.org/officeDocument/2006/relationships/tags" Target="../tags/tag533.xml"/><Relationship Id="rId142" Type="http://schemas.openxmlformats.org/officeDocument/2006/relationships/tags" Target="../tags/tag554.xml"/><Relationship Id="rId163" Type="http://schemas.openxmlformats.org/officeDocument/2006/relationships/tags" Target="../tags/tag575.xml"/><Relationship Id="rId184" Type="http://schemas.openxmlformats.org/officeDocument/2006/relationships/image" Target="../media/image7.png"/><Relationship Id="rId189" Type="http://schemas.openxmlformats.org/officeDocument/2006/relationships/image" Target="../media/image12.svg"/><Relationship Id="rId3" Type="http://schemas.openxmlformats.org/officeDocument/2006/relationships/tags" Target="../tags/tag415.xml"/><Relationship Id="rId25" Type="http://schemas.openxmlformats.org/officeDocument/2006/relationships/tags" Target="../tags/tag437.xml"/><Relationship Id="rId46" Type="http://schemas.openxmlformats.org/officeDocument/2006/relationships/tags" Target="../tags/tag458.xml"/><Relationship Id="rId67" Type="http://schemas.openxmlformats.org/officeDocument/2006/relationships/tags" Target="../tags/tag479.xml"/><Relationship Id="rId116" Type="http://schemas.openxmlformats.org/officeDocument/2006/relationships/tags" Target="../tags/tag528.xml"/><Relationship Id="rId137" Type="http://schemas.openxmlformats.org/officeDocument/2006/relationships/tags" Target="../tags/tag549.xml"/><Relationship Id="rId158" Type="http://schemas.openxmlformats.org/officeDocument/2006/relationships/tags" Target="../tags/tag570.xml"/><Relationship Id="rId20" Type="http://schemas.openxmlformats.org/officeDocument/2006/relationships/tags" Target="../tags/tag432.xml"/><Relationship Id="rId41" Type="http://schemas.openxmlformats.org/officeDocument/2006/relationships/tags" Target="../tags/tag453.xml"/><Relationship Id="rId62" Type="http://schemas.openxmlformats.org/officeDocument/2006/relationships/tags" Target="../tags/tag474.xml"/><Relationship Id="rId83" Type="http://schemas.openxmlformats.org/officeDocument/2006/relationships/tags" Target="../tags/tag495.xml"/><Relationship Id="rId88" Type="http://schemas.openxmlformats.org/officeDocument/2006/relationships/tags" Target="../tags/tag500.xml"/><Relationship Id="rId111" Type="http://schemas.openxmlformats.org/officeDocument/2006/relationships/tags" Target="../tags/tag523.xml"/><Relationship Id="rId132" Type="http://schemas.openxmlformats.org/officeDocument/2006/relationships/tags" Target="../tags/tag544.xml"/><Relationship Id="rId153" Type="http://schemas.openxmlformats.org/officeDocument/2006/relationships/tags" Target="../tags/tag565.xml"/><Relationship Id="rId174" Type="http://schemas.openxmlformats.org/officeDocument/2006/relationships/tags" Target="../tags/tag586.xml"/><Relationship Id="rId179" Type="http://schemas.openxmlformats.org/officeDocument/2006/relationships/tags" Target="../tags/tag591.xml"/><Relationship Id="rId15" Type="http://schemas.openxmlformats.org/officeDocument/2006/relationships/tags" Target="../tags/tag427.xml"/><Relationship Id="rId36" Type="http://schemas.openxmlformats.org/officeDocument/2006/relationships/tags" Target="../tags/tag448.xml"/><Relationship Id="rId57" Type="http://schemas.openxmlformats.org/officeDocument/2006/relationships/tags" Target="../tags/tag469.xml"/><Relationship Id="rId106" Type="http://schemas.openxmlformats.org/officeDocument/2006/relationships/tags" Target="../tags/tag518.xml"/><Relationship Id="rId127" Type="http://schemas.openxmlformats.org/officeDocument/2006/relationships/tags" Target="../tags/tag539.xml"/><Relationship Id="rId10" Type="http://schemas.openxmlformats.org/officeDocument/2006/relationships/tags" Target="../tags/tag422.xml"/><Relationship Id="rId31" Type="http://schemas.openxmlformats.org/officeDocument/2006/relationships/tags" Target="../tags/tag443.xml"/><Relationship Id="rId52" Type="http://schemas.openxmlformats.org/officeDocument/2006/relationships/tags" Target="../tags/tag464.xml"/><Relationship Id="rId73" Type="http://schemas.openxmlformats.org/officeDocument/2006/relationships/tags" Target="../tags/tag485.xml"/><Relationship Id="rId78" Type="http://schemas.openxmlformats.org/officeDocument/2006/relationships/tags" Target="../tags/tag490.xml"/><Relationship Id="rId94" Type="http://schemas.openxmlformats.org/officeDocument/2006/relationships/tags" Target="../tags/tag506.xml"/><Relationship Id="rId99" Type="http://schemas.openxmlformats.org/officeDocument/2006/relationships/tags" Target="../tags/tag511.xml"/><Relationship Id="rId101" Type="http://schemas.openxmlformats.org/officeDocument/2006/relationships/tags" Target="../tags/tag513.xml"/><Relationship Id="rId122" Type="http://schemas.openxmlformats.org/officeDocument/2006/relationships/tags" Target="../tags/tag534.xml"/><Relationship Id="rId143" Type="http://schemas.openxmlformats.org/officeDocument/2006/relationships/tags" Target="../tags/tag555.xml"/><Relationship Id="rId148" Type="http://schemas.openxmlformats.org/officeDocument/2006/relationships/tags" Target="../tags/tag560.xml"/><Relationship Id="rId164" Type="http://schemas.openxmlformats.org/officeDocument/2006/relationships/tags" Target="../tags/tag576.xml"/><Relationship Id="rId169" Type="http://schemas.openxmlformats.org/officeDocument/2006/relationships/tags" Target="../tags/tag581.xml"/><Relationship Id="rId185" Type="http://schemas.openxmlformats.org/officeDocument/2006/relationships/image" Target="../media/image8.svg"/><Relationship Id="rId4" Type="http://schemas.openxmlformats.org/officeDocument/2006/relationships/tags" Target="../tags/tag416.xml"/><Relationship Id="rId9" Type="http://schemas.openxmlformats.org/officeDocument/2006/relationships/tags" Target="../tags/tag421.xml"/><Relationship Id="rId180" Type="http://schemas.openxmlformats.org/officeDocument/2006/relationships/tags" Target="../tags/tag592.xml"/><Relationship Id="rId26" Type="http://schemas.openxmlformats.org/officeDocument/2006/relationships/tags" Target="../tags/tag438.xml"/><Relationship Id="rId47" Type="http://schemas.openxmlformats.org/officeDocument/2006/relationships/tags" Target="../tags/tag459.xml"/><Relationship Id="rId68" Type="http://schemas.openxmlformats.org/officeDocument/2006/relationships/tags" Target="../tags/tag480.xml"/><Relationship Id="rId89" Type="http://schemas.openxmlformats.org/officeDocument/2006/relationships/tags" Target="../tags/tag501.xml"/><Relationship Id="rId112" Type="http://schemas.openxmlformats.org/officeDocument/2006/relationships/tags" Target="../tags/tag524.xml"/><Relationship Id="rId133" Type="http://schemas.openxmlformats.org/officeDocument/2006/relationships/tags" Target="../tags/tag545.xml"/><Relationship Id="rId154" Type="http://schemas.openxmlformats.org/officeDocument/2006/relationships/tags" Target="../tags/tag566.xml"/><Relationship Id="rId175" Type="http://schemas.openxmlformats.org/officeDocument/2006/relationships/tags" Target="../tags/tag587.xml"/><Relationship Id="rId16" Type="http://schemas.openxmlformats.org/officeDocument/2006/relationships/tags" Target="../tags/tag428.xml"/><Relationship Id="rId37" Type="http://schemas.openxmlformats.org/officeDocument/2006/relationships/tags" Target="../tags/tag449.xml"/><Relationship Id="rId58" Type="http://schemas.openxmlformats.org/officeDocument/2006/relationships/tags" Target="../tags/tag470.xml"/><Relationship Id="rId79" Type="http://schemas.openxmlformats.org/officeDocument/2006/relationships/tags" Target="../tags/tag491.xml"/><Relationship Id="rId102" Type="http://schemas.openxmlformats.org/officeDocument/2006/relationships/tags" Target="../tags/tag514.xml"/><Relationship Id="rId123" Type="http://schemas.openxmlformats.org/officeDocument/2006/relationships/tags" Target="../tags/tag535.xml"/><Relationship Id="rId144" Type="http://schemas.openxmlformats.org/officeDocument/2006/relationships/tags" Target="../tags/tag556.xml"/><Relationship Id="rId90" Type="http://schemas.openxmlformats.org/officeDocument/2006/relationships/tags" Target="../tags/tag502.xml"/><Relationship Id="rId165" Type="http://schemas.openxmlformats.org/officeDocument/2006/relationships/tags" Target="../tags/tag577.xml"/><Relationship Id="rId186" Type="http://schemas.openxmlformats.org/officeDocument/2006/relationships/image" Target="../media/image9.png"/><Relationship Id="rId27" Type="http://schemas.openxmlformats.org/officeDocument/2006/relationships/tags" Target="../tags/tag439.xml"/><Relationship Id="rId48" Type="http://schemas.openxmlformats.org/officeDocument/2006/relationships/tags" Target="../tags/tag460.xml"/><Relationship Id="rId69" Type="http://schemas.openxmlformats.org/officeDocument/2006/relationships/tags" Target="../tags/tag481.xml"/><Relationship Id="rId113" Type="http://schemas.openxmlformats.org/officeDocument/2006/relationships/tags" Target="../tags/tag525.xml"/><Relationship Id="rId134" Type="http://schemas.openxmlformats.org/officeDocument/2006/relationships/tags" Target="../tags/tag546.xml"/><Relationship Id="rId80" Type="http://schemas.openxmlformats.org/officeDocument/2006/relationships/tags" Target="../tags/tag492.xml"/><Relationship Id="rId155" Type="http://schemas.openxmlformats.org/officeDocument/2006/relationships/tags" Target="../tags/tag567.xml"/><Relationship Id="rId176" Type="http://schemas.openxmlformats.org/officeDocument/2006/relationships/tags" Target="../tags/tag588.xml"/><Relationship Id="rId17" Type="http://schemas.openxmlformats.org/officeDocument/2006/relationships/tags" Target="../tags/tag429.xml"/><Relationship Id="rId38" Type="http://schemas.openxmlformats.org/officeDocument/2006/relationships/tags" Target="../tags/tag450.xml"/><Relationship Id="rId59" Type="http://schemas.openxmlformats.org/officeDocument/2006/relationships/tags" Target="../tags/tag471.xml"/><Relationship Id="rId103" Type="http://schemas.openxmlformats.org/officeDocument/2006/relationships/tags" Target="../tags/tag515.xml"/><Relationship Id="rId124" Type="http://schemas.openxmlformats.org/officeDocument/2006/relationships/tags" Target="../tags/tag536.xml"/><Relationship Id="rId70" Type="http://schemas.openxmlformats.org/officeDocument/2006/relationships/tags" Target="../tags/tag482.xml"/><Relationship Id="rId91" Type="http://schemas.openxmlformats.org/officeDocument/2006/relationships/tags" Target="../tags/tag503.xml"/><Relationship Id="rId145" Type="http://schemas.openxmlformats.org/officeDocument/2006/relationships/tags" Target="../tags/tag557.xml"/><Relationship Id="rId166" Type="http://schemas.openxmlformats.org/officeDocument/2006/relationships/tags" Target="../tags/tag578.xml"/><Relationship Id="rId187" Type="http://schemas.openxmlformats.org/officeDocument/2006/relationships/image" Target="../media/image10.svg"/><Relationship Id="rId1" Type="http://schemas.openxmlformats.org/officeDocument/2006/relationships/tags" Target="../tags/tag413.xml"/><Relationship Id="rId28" Type="http://schemas.openxmlformats.org/officeDocument/2006/relationships/tags" Target="../tags/tag440.xml"/><Relationship Id="rId49" Type="http://schemas.openxmlformats.org/officeDocument/2006/relationships/tags" Target="../tags/tag461.xml"/><Relationship Id="rId114" Type="http://schemas.openxmlformats.org/officeDocument/2006/relationships/tags" Target="../tags/tag526.xml"/><Relationship Id="rId60" Type="http://schemas.openxmlformats.org/officeDocument/2006/relationships/tags" Target="../tags/tag472.xml"/><Relationship Id="rId81" Type="http://schemas.openxmlformats.org/officeDocument/2006/relationships/tags" Target="../tags/tag493.xml"/><Relationship Id="rId135" Type="http://schemas.openxmlformats.org/officeDocument/2006/relationships/tags" Target="../tags/tag547.xml"/><Relationship Id="rId156" Type="http://schemas.openxmlformats.org/officeDocument/2006/relationships/tags" Target="../tags/tag568.xml"/><Relationship Id="rId177" Type="http://schemas.openxmlformats.org/officeDocument/2006/relationships/tags" Target="../tags/tag589.xml"/></Relationships>
</file>

<file path=ppt/slides/_rels/slide8.xml.rels><?xml version="1.0" encoding="UTF-8" standalone="yes"?>
<Relationships xmlns="http://schemas.openxmlformats.org/package/2006/relationships"><Relationship Id="rId13" Type="http://schemas.openxmlformats.org/officeDocument/2006/relationships/tags" Target="../tags/tag609.xml"/><Relationship Id="rId18" Type="http://schemas.openxmlformats.org/officeDocument/2006/relationships/tags" Target="../tags/tag614.xml"/><Relationship Id="rId26" Type="http://schemas.openxmlformats.org/officeDocument/2006/relationships/tags" Target="../tags/tag622.xml"/><Relationship Id="rId39" Type="http://schemas.openxmlformats.org/officeDocument/2006/relationships/tags" Target="../tags/tag635.xml"/><Relationship Id="rId21" Type="http://schemas.openxmlformats.org/officeDocument/2006/relationships/tags" Target="../tags/tag617.xml"/><Relationship Id="rId34" Type="http://schemas.openxmlformats.org/officeDocument/2006/relationships/tags" Target="../tags/tag630.xml"/><Relationship Id="rId42" Type="http://schemas.openxmlformats.org/officeDocument/2006/relationships/tags" Target="../tags/tag638.xml"/><Relationship Id="rId47" Type="http://schemas.openxmlformats.org/officeDocument/2006/relationships/tags" Target="../tags/tag643.xml"/><Relationship Id="rId50" Type="http://schemas.openxmlformats.org/officeDocument/2006/relationships/tags" Target="../tags/tag646.xml"/><Relationship Id="rId55" Type="http://schemas.openxmlformats.org/officeDocument/2006/relationships/tags" Target="../tags/tag651.xml"/><Relationship Id="rId7" Type="http://schemas.openxmlformats.org/officeDocument/2006/relationships/tags" Target="../tags/tag603.xml"/><Relationship Id="rId2" Type="http://schemas.openxmlformats.org/officeDocument/2006/relationships/tags" Target="../tags/tag598.xml"/><Relationship Id="rId16" Type="http://schemas.openxmlformats.org/officeDocument/2006/relationships/tags" Target="../tags/tag612.xml"/><Relationship Id="rId29" Type="http://schemas.openxmlformats.org/officeDocument/2006/relationships/tags" Target="../tags/tag625.xml"/><Relationship Id="rId11" Type="http://schemas.openxmlformats.org/officeDocument/2006/relationships/tags" Target="../tags/tag607.xml"/><Relationship Id="rId24" Type="http://schemas.openxmlformats.org/officeDocument/2006/relationships/tags" Target="../tags/tag620.xml"/><Relationship Id="rId32" Type="http://schemas.openxmlformats.org/officeDocument/2006/relationships/tags" Target="../tags/tag628.xml"/><Relationship Id="rId37" Type="http://schemas.openxmlformats.org/officeDocument/2006/relationships/tags" Target="../tags/tag633.xml"/><Relationship Id="rId40" Type="http://schemas.openxmlformats.org/officeDocument/2006/relationships/tags" Target="../tags/tag636.xml"/><Relationship Id="rId45" Type="http://schemas.openxmlformats.org/officeDocument/2006/relationships/tags" Target="../tags/tag641.xml"/><Relationship Id="rId53" Type="http://schemas.openxmlformats.org/officeDocument/2006/relationships/tags" Target="../tags/tag649.xml"/><Relationship Id="rId58" Type="http://schemas.openxmlformats.org/officeDocument/2006/relationships/tags" Target="../tags/tag654.xml"/><Relationship Id="rId5" Type="http://schemas.openxmlformats.org/officeDocument/2006/relationships/tags" Target="../tags/tag601.xml"/><Relationship Id="rId61" Type="http://schemas.openxmlformats.org/officeDocument/2006/relationships/notesSlide" Target="../notesSlides/notesSlide8.xml"/><Relationship Id="rId19" Type="http://schemas.openxmlformats.org/officeDocument/2006/relationships/tags" Target="../tags/tag615.xml"/><Relationship Id="rId14" Type="http://schemas.openxmlformats.org/officeDocument/2006/relationships/tags" Target="../tags/tag610.xml"/><Relationship Id="rId22" Type="http://schemas.openxmlformats.org/officeDocument/2006/relationships/tags" Target="../tags/tag618.xml"/><Relationship Id="rId27" Type="http://schemas.openxmlformats.org/officeDocument/2006/relationships/tags" Target="../tags/tag623.xml"/><Relationship Id="rId30" Type="http://schemas.openxmlformats.org/officeDocument/2006/relationships/tags" Target="../tags/tag626.xml"/><Relationship Id="rId35" Type="http://schemas.openxmlformats.org/officeDocument/2006/relationships/tags" Target="../tags/tag631.xml"/><Relationship Id="rId43" Type="http://schemas.openxmlformats.org/officeDocument/2006/relationships/tags" Target="../tags/tag639.xml"/><Relationship Id="rId48" Type="http://schemas.openxmlformats.org/officeDocument/2006/relationships/tags" Target="../tags/tag644.xml"/><Relationship Id="rId56" Type="http://schemas.openxmlformats.org/officeDocument/2006/relationships/tags" Target="../tags/tag652.xml"/><Relationship Id="rId8" Type="http://schemas.openxmlformats.org/officeDocument/2006/relationships/tags" Target="../tags/tag604.xml"/><Relationship Id="rId51" Type="http://schemas.openxmlformats.org/officeDocument/2006/relationships/tags" Target="../tags/tag647.xml"/><Relationship Id="rId3" Type="http://schemas.openxmlformats.org/officeDocument/2006/relationships/tags" Target="../tags/tag599.xml"/><Relationship Id="rId12" Type="http://schemas.openxmlformats.org/officeDocument/2006/relationships/tags" Target="../tags/tag608.xml"/><Relationship Id="rId17" Type="http://schemas.openxmlformats.org/officeDocument/2006/relationships/tags" Target="../tags/tag613.xml"/><Relationship Id="rId25" Type="http://schemas.openxmlformats.org/officeDocument/2006/relationships/tags" Target="../tags/tag621.xml"/><Relationship Id="rId33" Type="http://schemas.openxmlformats.org/officeDocument/2006/relationships/tags" Target="../tags/tag629.xml"/><Relationship Id="rId38" Type="http://schemas.openxmlformats.org/officeDocument/2006/relationships/tags" Target="../tags/tag634.xml"/><Relationship Id="rId46" Type="http://schemas.openxmlformats.org/officeDocument/2006/relationships/tags" Target="../tags/tag642.xml"/><Relationship Id="rId59" Type="http://schemas.openxmlformats.org/officeDocument/2006/relationships/tags" Target="../tags/tag655.xml"/><Relationship Id="rId20" Type="http://schemas.openxmlformats.org/officeDocument/2006/relationships/tags" Target="../tags/tag616.xml"/><Relationship Id="rId41" Type="http://schemas.openxmlformats.org/officeDocument/2006/relationships/tags" Target="../tags/tag637.xml"/><Relationship Id="rId54" Type="http://schemas.openxmlformats.org/officeDocument/2006/relationships/tags" Target="../tags/tag650.xml"/><Relationship Id="rId1" Type="http://schemas.openxmlformats.org/officeDocument/2006/relationships/tags" Target="../tags/tag597.xml"/><Relationship Id="rId6" Type="http://schemas.openxmlformats.org/officeDocument/2006/relationships/tags" Target="../tags/tag602.xml"/><Relationship Id="rId15" Type="http://schemas.openxmlformats.org/officeDocument/2006/relationships/tags" Target="../tags/tag611.xml"/><Relationship Id="rId23" Type="http://schemas.openxmlformats.org/officeDocument/2006/relationships/tags" Target="../tags/tag619.xml"/><Relationship Id="rId28" Type="http://schemas.openxmlformats.org/officeDocument/2006/relationships/tags" Target="../tags/tag624.xml"/><Relationship Id="rId36" Type="http://schemas.openxmlformats.org/officeDocument/2006/relationships/tags" Target="../tags/tag632.xml"/><Relationship Id="rId49" Type="http://schemas.openxmlformats.org/officeDocument/2006/relationships/tags" Target="../tags/tag645.xml"/><Relationship Id="rId57" Type="http://schemas.openxmlformats.org/officeDocument/2006/relationships/tags" Target="../tags/tag653.xml"/><Relationship Id="rId10" Type="http://schemas.openxmlformats.org/officeDocument/2006/relationships/tags" Target="../tags/tag606.xml"/><Relationship Id="rId31" Type="http://schemas.openxmlformats.org/officeDocument/2006/relationships/tags" Target="../tags/tag627.xml"/><Relationship Id="rId44" Type="http://schemas.openxmlformats.org/officeDocument/2006/relationships/tags" Target="../tags/tag640.xml"/><Relationship Id="rId52" Type="http://schemas.openxmlformats.org/officeDocument/2006/relationships/tags" Target="../tags/tag648.xml"/><Relationship Id="rId60" Type="http://schemas.openxmlformats.org/officeDocument/2006/relationships/slideLayout" Target="../slideLayouts/slideLayout15.xml"/><Relationship Id="rId4" Type="http://schemas.openxmlformats.org/officeDocument/2006/relationships/tags" Target="../tags/tag600.xml"/><Relationship Id="rId9" Type="http://schemas.openxmlformats.org/officeDocument/2006/relationships/tags" Target="../tags/tag60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0.xml"/><Relationship Id="rId1" Type="http://schemas.openxmlformats.org/officeDocument/2006/relationships/tags" Target="../tags/tag65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8"/>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3"/>
            </p:custDataLst>
          </p:nvPr>
        </p:nvSpPr>
        <p:spPr/>
        <p:txBody>
          <a:bodyPr/>
          <a:lstStyle/>
          <a:p>
            <a:r>
              <a:rPr lang="pl-PL" noProof="0" dirty="0"/>
              <a:t>Prezentacja w ramach projektu #KOMÓRKOMANIA 2024/2025</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4"/>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5"/>
            </p:custDataLst>
          </p:nvPr>
        </p:nvSpPr>
        <p:spPr/>
        <p:txBody>
          <a:bodyPr/>
          <a:lstStyle/>
          <a:p>
            <a:r>
              <a:rPr lang="pl-PL"/>
              <a:t>06.11.2024</a:t>
            </a:r>
            <a:endParaRPr lang="pl-PL" dirty="0"/>
          </a:p>
        </p:txBody>
      </p:sp>
      <p:pic>
        <p:nvPicPr>
          <p:cNvPr id="3" name="Obraz 2">
            <a:extLst>
              <a:ext uri="{FF2B5EF4-FFF2-40B4-BE49-F238E27FC236}">
                <a16:creationId xmlns:a16="http://schemas.microsoft.com/office/drawing/2014/main" id="{4EC48C23-F690-4561-8545-5E2CB0A54BCE}"/>
              </a:ext>
            </a:extLst>
          </p:cNvPr>
          <p:cNvPicPr>
            <a:picLocks noChangeAspect="1"/>
          </p:cNvPicPr>
          <p:nvPr/>
        </p:nvPicPr>
        <p:blipFill>
          <a:blip r:embed="rId9"/>
          <a:stretch>
            <a:fillRect/>
          </a:stretch>
        </p:blipFill>
        <p:spPr>
          <a:xfrm>
            <a:off x="3274455" y="278431"/>
            <a:ext cx="1627773" cy="1036410"/>
          </a:xfrm>
          <a:prstGeom prst="rect">
            <a:avLst/>
          </a:prstGeom>
        </p:spPr>
      </p:pic>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pl-PL"/>
              <a:t>06.11.2024</a:t>
            </a:r>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7"/>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06.11.2024</a:t>
            </a:r>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5"/>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6"/>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a:t>
            </a:r>
            <a:br>
              <a:rPr lang="pl-PL" dirty="0"/>
            </a:br>
            <a:r>
              <a:rPr lang="pl-PL" dirty="0"/>
              <a:t>ciała nie wyższym </a:t>
            </a:r>
            <a:br>
              <a:rPr lang="pl-PL" dirty="0"/>
            </a:br>
            <a:r>
              <a:rPr lang="pl-PL" dirty="0"/>
              <a:t>niż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7"/>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8"/>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9"/>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2"/>
          <a:stretch>
            <a:fillRect/>
          </a:stretch>
        </p:blipFill>
        <p:spPr>
          <a:xfrm>
            <a:off x="4037849" y="1515700"/>
            <a:ext cx="3569302" cy="3925385"/>
          </a:xfrm>
          <a:prstGeom prst="rect">
            <a:avLst/>
          </a:prstGeom>
        </p:spPr>
      </p:pic>
      <p:sp>
        <p:nvSpPr>
          <p:cNvPr id="5" name="Symbol zastępczy stopki 4">
            <a:extLst>
              <a:ext uri="{FF2B5EF4-FFF2-40B4-BE49-F238E27FC236}">
                <a16:creationId xmlns:a16="http://schemas.microsoft.com/office/drawing/2014/main" id="{42B138F2-B316-41ED-AB73-172F00F09AB3}"/>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pl-PL"/>
              <a:t>06.11.2024</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stopki 2">
            <a:extLst>
              <a:ext uri="{FF2B5EF4-FFF2-40B4-BE49-F238E27FC236}">
                <a16:creationId xmlns:a16="http://schemas.microsoft.com/office/drawing/2014/main" id="{43E862B4-09C2-4E2D-9C8D-D59A5E785C61}"/>
              </a:ext>
            </a:extLst>
          </p:cNvPr>
          <p:cNvSpPr>
            <a:spLocks noGrp="1"/>
          </p:cNvSpPr>
          <p:nvPr>
            <p:ph type="ftr" sz="quarter" idx="16"/>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06.11.2024</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4"/>
          <a:srcRect l="8677" r="8677"/>
          <a:stretch>
            <a:fillRect/>
          </a:stretch>
        </p:blipFill>
        <p:spPr/>
      </p:pic>
      <p:sp>
        <p:nvSpPr>
          <p:cNvPr id="2" name="Symbol zastępczy stopki 1">
            <a:extLst>
              <a:ext uri="{FF2B5EF4-FFF2-40B4-BE49-F238E27FC236}">
                <a16:creationId xmlns:a16="http://schemas.microsoft.com/office/drawing/2014/main" id="{B14F8F9E-9B7F-4780-BA6C-4FB2E6F12F41}"/>
              </a:ext>
            </a:extLst>
          </p:cNvPr>
          <p:cNvSpPr>
            <a:spLocks noGrp="1"/>
          </p:cNvSpPr>
          <p:nvPr>
            <p:ph type="ftr" sz="quarter" idx="31"/>
          </p:nvPr>
        </p:nvSpPr>
        <p:spPr/>
        <p:txBody>
          <a:bodyPr/>
          <a:lstStyle/>
          <a:p>
            <a:r>
              <a:rPr lang="pl-PL" noProof="0"/>
              <a:t>Najważniejsze informacje o dawstwie szpiku | C1- Public | #KOMÓRKOMANIA</a:t>
            </a:r>
            <a:endParaRPr lang="pl-PL" noProof="0" dirty="0"/>
          </a:p>
        </p:txBody>
      </p:sp>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pl-PL"/>
              <a:t>06.11.2024</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4"/>
          <a:srcRect t="7924" b="7924"/>
          <a:stretch/>
        </p:blipFill>
        <p:spPr>
          <a:xfrm>
            <a:off x="8846598" y="540001"/>
            <a:ext cx="2985040" cy="2708999"/>
          </a:xfrm>
        </p:spPr>
      </p:pic>
      <p:sp>
        <p:nvSpPr>
          <p:cNvPr id="2" name="Symbol zastępczy stopki 1">
            <a:extLst>
              <a:ext uri="{FF2B5EF4-FFF2-40B4-BE49-F238E27FC236}">
                <a16:creationId xmlns:a16="http://schemas.microsoft.com/office/drawing/2014/main" id="{110F213A-C365-4114-A52A-7810DDEF141E}"/>
              </a:ext>
            </a:extLst>
          </p:cNvPr>
          <p:cNvSpPr>
            <a:spLocks noGrp="1"/>
          </p:cNvSpPr>
          <p:nvPr>
            <p:ph type="ftr" sz="quarter" idx="31"/>
          </p:nvPr>
        </p:nvSpPr>
        <p:spPr/>
        <p:txBody>
          <a:bodyPr/>
          <a:lstStyle/>
          <a:p>
            <a:r>
              <a:rPr lang="pl-PL" noProof="0"/>
              <a:t>Najważniejsze informacje o dawstwie szpiku | C1- Public | #KOMÓRKOMANIA</a:t>
            </a:r>
            <a:endParaRPr lang="pl-PL" noProof="0" dirty="0"/>
          </a:p>
        </p:txBody>
      </p:sp>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pl-PL"/>
              <a:t>06.11.2024</a:t>
            </a:r>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7"/>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 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6"/>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7"/>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8"/>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9"/>
            </p:custDataLst>
          </p:nvPr>
        </p:nvGrpSpPr>
        <p:grpSpPr>
          <a:xfrm>
            <a:off x="1055607" y="4290127"/>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0"/>
            </p:custDataLst>
          </p:nvPr>
        </p:nvGrpSpPr>
        <p:grpSpPr>
          <a:xfrm>
            <a:off x="1055606" y="51195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496025" y="2653109"/>
              <a:ext cx="285750" cy="285750"/>
            </a:xfrm>
            <a:prstGeom prst="rect">
              <a:avLst/>
            </a:prstGeom>
          </p:spPr>
        </p:pic>
      </p:grpSp>
      <p:sp>
        <p:nvSpPr>
          <p:cNvPr id="3" name="Symbol zastępczy stopki 2">
            <a:extLst>
              <a:ext uri="{FF2B5EF4-FFF2-40B4-BE49-F238E27FC236}">
                <a16:creationId xmlns:a16="http://schemas.microsoft.com/office/drawing/2014/main" id="{B7CFDCF1-A8CD-471B-9C42-5B416FF92B1C}"/>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2024</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pl-PL"/>
              <a:t>06.11.2024</a:t>
            </a:r>
            <a:endParaRPr lang="pl-PL" dirty="0"/>
          </a:p>
        </p:txBody>
      </p:sp>
      <p:sp>
        <p:nvSpPr>
          <p:cNvPr id="2" name="Symbol zastępczy stopki 1">
            <a:extLst>
              <a:ext uri="{FF2B5EF4-FFF2-40B4-BE49-F238E27FC236}">
                <a16:creationId xmlns:a16="http://schemas.microsoft.com/office/drawing/2014/main" id="{005B5FD9-D46D-4C06-87E4-F8E7B7F1270D}"/>
              </a:ext>
            </a:extLst>
          </p:cNvPr>
          <p:cNvSpPr>
            <a:spLocks noGrp="1"/>
          </p:cNvSpPr>
          <p:nvPr>
            <p:ph type="ftr" sz="quarter" idx="43"/>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8"/>
          <a:stretch>
            <a:fillRect/>
          </a:stretch>
        </p:blipFill>
        <p:spPr>
          <a:xfrm>
            <a:off x="1686053" y="3516219"/>
            <a:ext cx="8997696" cy="2657781"/>
          </a:xfrm>
          <a:prstGeom prst="rect">
            <a:avLst/>
          </a:prstGeom>
        </p:spPr>
      </p:pic>
      <p:sp>
        <p:nvSpPr>
          <p:cNvPr id="3" name="Symbol zastępczy stopki 2">
            <a:extLst>
              <a:ext uri="{FF2B5EF4-FFF2-40B4-BE49-F238E27FC236}">
                <a16:creationId xmlns:a16="http://schemas.microsoft.com/office/drawing/2014/main" id="{630F4666-E852-44CB-8AB6-B5C95FFEDA20}"/>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a:xfrm>
            <a:off x="10751638" y="6470705"/>
            <a:ext cx="1080000" cy="281691"/>
          </a:xfrm>
        </p:spPr>
        <p:txBody>
          <a:bodyPr/>
          <a:lstStyle/>
          <a:p>
            <a:pPr algn="r"/>
            <a:r>
              <a:rPr lang="pl-PL"/>
              <a:t>06.11.2024</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524" y="5535791"/>
              <a:ext cx="765788" cy="598609"/>
            </a:xfrm>
            <a:prstGeom prst="rect">
              <a:avLst/>
            </a:prstGeom>
          </p:spPr>
        </p:pic>
      </p:grpSp>
      <p:sp>
        <p:nvSpPr>
          <p:cNvPr id="5" name="Symbol zastępczy stopki 4">
            <a:extLst>
              <a:ext uri="{FF2B5EF4-FFF2-40B4-BE49-F238E27FC236}">
                <a16:creationId xmlns:a16="http://schemas.microsoft.com/office/drawing/2014/main" id="{C3C1E103-D236-4098-84FE-7D8A8CD6C0A5}"/>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Ponad 42 542 813*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12 647 638–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2 010 111 -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14 482-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pl-PL"/>
              <a:t>06.11.2024</a:t>
            </a:r>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5"/>
            </p:custDataLst>
          </p:nvPr>
        </p:nvPicPr>
        <p:blipFill>
          <a:blip r:embed="rId184">
            <a:extLst>
              <a:ext uri="{96DAC541-7B7A-43D3-8B79-37D633B846F1}">
                <asvg:svgBlip xmlns:asvg="http://schemas.microsoft.com/office/drawing/2016/SVG/main" r:embed="rId185"/>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6"/>
            </p:custDataLst>
          </p:nvPr>
        </p:nvPicPr>
        <p:blipFill>
          <a:blip r:embed="rId186">
            <a:extLst>
              <a:ext uri="{96DAC541-7B7A-43D3-8B79-37D633B846F1}">
                <asvg:svgBlip xmlns:asvg="http://schemas.microsoft.com/office/drawing/2016/SVG/main" r:embed="rId187"/>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7"/>
            </p:custDataLst>
          </p:nvPr>
        </p:nvPicPr>
        <p:blipFill>
          <a:blip r:embed="rId188">
            <a:extLst>
              <a:ext uri="{96DAC541-7B7A-43D3-8B79-37D633B846F1}">
                <asvg:svgBlip xmlns:asvg="http://schemas.microsoft.com/office/drawing/2016/SVG/main" r:embed="rId189"/>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311237" y="6021851"/>
            <a:ext cx="2715808"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6.11.2024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8"/>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9"/>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0"/>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1"/>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2"/>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3"/>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4"/>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5"/>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6"/>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7"/>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18"/>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19"/>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0"/>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1"/>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2"/>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3"/>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4"/>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5"/>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6"/>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7"/>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28"/>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29"/>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0"/>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1"/>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2"/>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3"/>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4"/>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5"/>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6"/>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7"/>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38"/>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39"/>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0"/>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1"/>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2"/>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3"/>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4"/>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5"/>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6"/>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7"/>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48"/>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49"/>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0"/>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1"/>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2"/>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3"/>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4"/>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5"/>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6"/>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7"/>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58"/>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59"/>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0"/>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1"/>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2"/>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3"/>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4"/>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5"/>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6"/>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7"/>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68"/>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69"/>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0"/>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1"/>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2"/>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3"/>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4"/>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5"/>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6"/>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7"/>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78"/>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79"/>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0"/>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1"/>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2"/>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3"/>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4"/>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5"/>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6"/>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7"/>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88"/>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89"/>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0"/>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1"/>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2"/>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3"/>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4"/>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5"/>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6"/>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7"/>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98"/>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99"/>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0"/>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1"/>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2"/>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3"/>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4"/>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5"/>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6"/>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7"/>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08"/>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09"/>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0"/>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1"/>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2"/>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3"/>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4"/>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5"/>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6"/>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7"/>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18"/>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19"/>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0"/>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1"/>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2"/>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3"/>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4"/>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5"/>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6"/>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7"/>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28"/>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29"/>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0"/>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1"/>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2"/>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3"/>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4"/>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5"/>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6"/>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7"/>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38"/>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39"/>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0"/>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1"/>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2"/>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3"/>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4"/>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5"/>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6"/>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7"/>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48"/>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49"/>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0"/>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1"/>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2"/>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3"/>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4"/>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5"/>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6"/>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7"/>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58"/>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59"/>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0"/>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1"/>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2"/>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3"/>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4"/>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5"/>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6"/>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7"/>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68"/>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69"/>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0"/>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1"/>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2"/>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3"/>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4"/>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5"/>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6"/>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7"/>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78"/>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79"/>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0"/>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1"/>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
        <p:nvSpPr>
          <p:cNvPr id="3" name="Symbol zastępczy stopki 2">
            <a:extLst>
              <a:ext uri="{FF2B5EF4-FFF2-40B4-BE49-F238E27FC236}">
                <a16:creationId xmlns:a16="http://schemas.microsoft.com/office/drawing/2014/main" id="{95618CDF-60C2-4399-B9DA-9C4DEB4EBBA7}"/>
              </a:ext>
            </a:extLst>
          </p:cNvPr>
          <p:cNvSpPr>
            <a:spLocks noGrp="1"/>
          </p:cNvSpPr>
          <p:nvPr>
            <p:ph type="ftr" sz="quarter" idx="19"/>
          </p:nvPr>
        </p:nvSpPr>
        <p:spPr/>
        <p:txBody>
          <a:bodyPr/>
          <a:lstStyle/>
          <a:p>
            <a:r>
              <a:rPr lang="pl-PL"/>
              <a:t>Najważniejsze informacje o dawstwie szpiku | C1- Public | #KOMÓRKOMANIA</a:t>
            </a:r>
            <a:endParaRPr lang="pl-PL" dirty="0"/>
          </a:p>
        </p:txBody>
      </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2 281 979</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2 010 111</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pl-PL"/>
              <a:t>06.11.2024</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6"/>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7"/>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8"/>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9"/>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0"/>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1"/>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2"/>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3"/>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4"/>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5"/>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6"/>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7"/>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18"/>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19"/>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0"/>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1"/>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2"/>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3"/>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4"/>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5"/>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6"/>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7"/>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28"/>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29"/>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0"/>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1"/>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2"/>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3"/>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4"/>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5"/>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6"/>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7"/>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38"/>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39"/>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0"/>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1"/>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2"/>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3"/>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4"/>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5"/>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6"/>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7"/>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48"/>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49"/>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0"/>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1"/>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2"/>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3"/>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4"/>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5"/>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6"/>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7"/>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58"/>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59"/>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31.10.2024 r.</a:t>
            </a:r>
          </a:p>
        </p:txBody>
      </p:sp>
      <p:sp>
        <p:nvSpPr>
          <p:cNvPr id="4" name="Symbol zastępczy stopki 3">
            <a:extLst>
              <a:ext uri="{FF2B5EF4-FFF2-40B4-BE49-F238E27FC236}">
                <a16:creationId xmlns:a16="http://schemas.microsoft.com/office/drawing/2014/main" id="{D8309ECE-125C-4A89-BB01-BCA7DE0CDBD6}"/>
              </a:ext>
            </a:extLst>
          </p:cNvPr>
          <p:cNvSpPr>
            <a:spLocks noGrp="1"/>
          </p:cNvSpPr>
          <p:nvPr>
            <p:ph type="ftr" sz="quarter" idx="19"/>
          </p:nvPr>
        </p:nvSpPr>
        <p:spPr/>
        <p:txBody>
          <a:bodyPr/>
          <a:lstStyle/>
          <a:p>
            <a:r>
              <a:rPr lang="pl-PL" dirty="0"/>
              <a:t>Najważniejsze informacje o dawstwie szpiku | C1- Public | #KOMÓRKOMANIA</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22.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23.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24.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25.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26.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27.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28.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29.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32.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37.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38.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39.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45.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46.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4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1.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53.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54.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57.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59.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1.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62.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65.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69.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72.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74.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75.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79.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86.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87.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88.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494.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495.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497.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499.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03.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06.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07.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1.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14.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25.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26.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28.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32.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33.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38.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1.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42.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43.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44.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45.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1.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52.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53.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54.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55.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58.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62.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63.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74.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75.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76.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77.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83.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1.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592.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593.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594.xml><?xml version="1.0" encoding="utf-8"?>
<p:tagLst xmlns:a="http://schemas.openxmlformats.org/drawingml/2006/main" xmlns:r="http://schemas.openxmlformats.org/officeDocument/2006/relationships" xmlns:p="http://schemas.openxmlformats.org/presentationml/2006/main">
  <p:tag name="SHAPE" val="OLD"/>
</p:tagLst>
</file>

<file path=ppt/tags/tag595.xml><?xml version="1.0" encoding="utf-8"?>
<p:tagLst xmlns:a="http://schemas.openxmlformats.org/drawingml/2006/main" xmlns:r="http://schemas.openxmlformats.org/officeDocument/2006/relationships" xmlns:p="http://schemas.openxmlformats.org/presentationml/2006/main">
  <p:tag name="SHAPE" val="OLD"/>
</p:tagLst>
</file>

<file path=ppt/tags/tag596.xml><?xml version="1.0" encoding="utf-8"?>
<p:tagLst xmlns:a="http://schemas.openxmlformats.org/drawingml/2006/main" xmlns:r="http://schemas.openxmlformats.org/officeDocument/2006/relationships" xmlns:p="http://schemas.openxmlformats.org/presentationml/2006/main">
  <p:tag name="SHAPE" val="OLD"/>
</p:tagLst>
</file>

<file path=ppt/tags/tag597.xml><?xml version="1.0" encoding="utf-8"?>
<p:tagLst xmlns:a="http://schemas.openxmlformats.org/drawingml/2006/main" xmlns:r="http://schemas.openxmlformats.org/officeDocument/2006/relationships" xmlns:p="http://schemas.openxmlformats.org/presentationml/2006/main">
  <p:tag name="SHAPE" val="OLD"/>
</p:tagLst>
</file>

<file path=ppt/tags/tag598.xml><?xml version="1.0" encoding="utf-8"?>
<p:tagLst xmlns:a="http://schemas.openxmlformats.org/drawingml/2006/main" xmlns:r="http://schemas.openxmlformats.org/officeDocument/2006/relationships" xmlns:p="http://schemas.openxmlformats.org/presentationml/2006/main">
  <p:tag name="SHAPE" val="OLD"/>
</p:tagLst>
</file>

<file path=ppt/tags/tag59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SHAPE" val="OLD"/>
</p:tagLst>
</file>

<file path=ppt/tags/tag601.xml><?xml version="1.0" encoding="utf-8"?>
<p:tagLst xmlns:a="http://schemas.openxmlformats.org/drawingml/2006/main" xmlns:r="http://schemas.openxmlformats.org/officeDocument/2006/relationships" xmlns:p="http://schemas.openxmlformats.org/presentationml/2006/main">
  <p:tag name="SHAPE" val="OLD"/>
</p:tagLst>
</file>

<file path=ppt/tags/tag60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0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0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0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0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07.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08.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09.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11.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1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1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1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15.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16.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17.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1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1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21.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22.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23.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24.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25.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2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2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2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29.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31.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32.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3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34.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3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3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3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38.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3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4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4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43.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4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45.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4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4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4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4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53.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5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55.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56.xml><?xml version="1.0" encoding="utf-8"?>
<p:tagLst xmlns:a="http://schemas.openxmlformats.org/drawingml/2006/main" xmlns:r="http://schemas.openxmlformats.org/officeDocument/2006/relationships" xmlns:p="http://schemas.openxmlformats.org/presentationml/2006/main">
  <p:tag name="SHAPE" val="OLD"/>
</p:tagLst>
</file>

<file path=ppt/tags/tag657.xml><?xml version="1.0" encoding="utf-8"?>
<p:tagLst xmlns:a="http://schemas.openxmlformats.org/drawingml/2006/main" xmlns:r="http://schemas.openxmlformats.org/officeDocument/2006/relationships" xmlns:p="http://schemas.openxmlformats.org/presentationml/2006/main">
  <p:tag name="SHAPE" val="OLD"/>
</p:tagLst>
</file>

<file path=ppt/tags/tag658.xml><?xml version="1.0" encoding="utf-8"?>
<p:tagLst xmlns:a="http://schemas.openxmlformats.org/drawingml/2006/main" xmlns:r="http://schemas.openxmlformats.org/officeDocument/2006/relationships" xmlns:p="http://schemas.openxmlformats.org/presentationml/2006/main">
  <p:tag name="SHAPE" val="OLD"/>
</p:tagLst>
</file>

<file path=ppt/tags/tag659.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SHAPE" val="OLD"/>
</p:tagLst>
</file>

<file path=ppt/tags/tag661.xml><?xml version="1.0" encoding="utf-8"?>
<p:tagLst xmlns:a="http://schemas.openxmlformats.org/drawingml/2006/main" xmlns:r="http://schemas.openxmlformats.org/officeDocument/2006/relationships" xmlns:p="http://schemas.openxmlformats.org/presentationml/2006/main">
  <p:tag name="SHAPE" val="OLD"/>
</p:tagLst>
</file>

<file path=ppt/tags/tag662.xml><?xml version="1.0" encoding="utf-8"?>
<p:tagLst xmlns:a="http://schemas.openxmlformats.org/drawingml/2006/main" xmlns:r="http://schemas.openxmlformats.org/officeDocument/2006/relationships" xmlns:p="http://schemas.openxmlformats.org/presentationml/2006/main">
  <p:tag name="SHAPE" val="OLD"/>
</p:tagLst>
</file>

<file path=ppt/tags/tag663.xml><?xml version="1.0" encoding="utf-8"?>
<p:tagLst xmlns:a="http://schemas.openxmlformats.org/drawingml/2006/main" xmlns:r="http://schemas.openxmlformats.org/officeDocument/2006/relationships" xmlns:p="http://schemas.openxmlformats.org/presentationml/2006/main">
  <p:tag name="SHAPE" val="OLD"/>
</p:tagLst>
</file>

<file path=ppt/tags/tag664.xml><?xml version="1.0" encoding="utf-8"?>
<p:tagLst xmlns:a="http://schemas.openxmlformats.org/drawingml/2006/main" xmlns:r="http://schemas.openxmlformats.org/officeDocument/2006/relationships" xmlns:p="http://schemas.openxmlformats.org/presentationml/2006/main">
  <p:tag name="SHAPE" val="OLD"/>
</p:tagLst>
</file>

<file path=ppt/tags/tag665.xml><?xml version="1.0" encoding="utf-8"?>
<p:tagLst xmlns:a="http://schemas.openxmlformats.org/drawingml/2006/main" xmlns:r="http://schemas.openxmlformats.org/officeDocument/2006/relationships" xmlns:p="http://schemas.openxmlformats.org/presentationml/2006/main">
  <p:tag name="SHAPE" val="OLD"/>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65.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0</TotalTime>
  <Words>1166</Words>
  <Application>Microsoft Office PowerPoint</Application>
  <PresentationFormat>Panoramiczny</PresentationFormat>
  <Paragraphs>201</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Guz, Justyna</cp:lastModifiedBy>
  <cp:revision>43</cp:revision>
  <dcterms:created xsi:type="dcterms:W3CDTF">2023-08-01T14:03:01Z</dcterms:created>
  <dcterms:modified xsi:type="dcterms:W3CDTF">2024-11-07T10:01:07Z</dcterms:modified>
  <cp:category/>
  <cp:contentStatus/>
</cp:coreProperties>
</file>