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1.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2.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3.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4.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5.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notesSlides/notesSlide6.xml" ContentType="application/vnd.openxmlformats-officedocument.presentationml.notesSlide+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7.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notesSlides/notesSlide8.xml" ContentType="application/vnd.openxmlformats-officedocument.presentationml.notesSlide+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notesSlides/notesSlide9.xml" ContentType="application/vnd.openxmlformats-officedocument.presentationml.notesSlide+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notesSlides/notesSlide10.xml" ContentType="application/vnd.openxmlformats-officedocument.presentationml.notesSlide+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notesSlides/notesSlide11.xml" ContentType="application/vnd.openxmlformats-officedocument.presentationml.notesSlid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12.xml" ContentType="application/vnd.openxmlformats-officedocument.presentationml.notesSlid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notesSlides/notesSlide13.xml" ContentType="application/vnd.openxmlformats-officedocument.presentationml.notesSlide+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notesSlides/notesSlide14.xml" ContentType="application/vnd.openxmlformats-officedocument.presentationml.notesSlide+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notesSlides/notesSlide15.xml" ContentType="application/vnd.openxmlformats-officedocument.presentationml.notesSlid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notesSlides/notesSlide16.xml" ContentType="application/vnd.openxmlformats-officedocument.presentationml.notesSlide+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9"/>
  </p:notesMasterIdLst>
  <p:handoutMasterIdLst>
    <p:handoutMasterId r:id="rId20"/>
  </p:handoutMasterIdLst>
  <p:sldIdLst>
    <p:sldId id="486" r:id="rId2"/>
    <p:sldId id="341" r:id="rId3"/>
    <p:sldId id="346" r:id="rId4"/>
    <p:sldId id="332" r:id="rId5"/>
    <p:sldId id="485" r:id="rId6"/>
    <p:sldId id="480" r:id="rId7"/>
    <p:sldId id="303" r:id="rId8"/>
    <p:sldId id="484" r:id="rId9"/>
    <p:sldId id="276" r:id="rId10"/>
    <p:sldId id="456" r:id="rId11"/>
    <p:sldId id="384" r:id="rId12"/>
    <p:sldId id="483" r:id="rId13"/>
    <p:sldId id="301" r:id="rId14"/>
    <p:sldId id="481" r:id="rId15"/>
    <p:sldId id="482" r:id="rId16"/>
    <p:sldId id="455" r:id="rId17"/>
    <p:sldId id="467" r:id="rId18"/>
  </p:sldIdLst>
  <p:sldSz cx="12192000" cy="6858000"/>
  <p:notesSz cx="6858000" cy="91440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38" autoAdjust="0"/>
  </p:normalViewPr>
  <p:slideViewPr>
    <p:cSldViewPr snapToGrid="0">
      <p:cViewPr varScale="1">
        <p:scale>
          <a:sx n="111" d="100"/>
          <a:sy n="111" d="100"/>
        </p:scale>
        <p:origin x="594" y="96"/>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12.08.2025</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12.08.2025</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33.xml"/><Relationship Id="rId2" Type="http://schemas.openxmlformats.org/officeDocument/2006/relationships/tags" Target="../tags/tag632.xml"/><Relationship Id="rId1" Type="http://schemas.openxmlformats.org/officeDocument/2006/relationships/tags" Target="../tags/tag631.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tags" Target="../tags/tag63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652.xml"/><Relationship Id="rId2" Type="http://schemas.openxmlformats.org/officeDocument/2006/relationships/tags" Target="../tags/tag651.xml"/><Relationship Id="rId1" Type="http://schemas.openxmlformats.org/officeDocument/2006/relationships/tags" Target="../tags/tag650.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666.xml"/><Relationship Id="rId2" Type="http://schemas.openxmlformats.org/officeDocument/2006/relationships/tags" Target="../tags/tag665.xml"/><Relationship Id="rId1" Type="http://schemas.openxmlformats.org/officeDocument/2006/relationships/tags" Target="../tags/tag664.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671.xml"/><Relationship Id="rId2" Type="http://schemas.openxmlformats.org/officeDocument/2006/relationships/tags" Target="../tags/tag670.xml"/><Relationship Id="rId1" Type="http://schemas.openxmlformats.org/officeDocument/2006/relationships/tags" Target="../tags/tag669.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684.xml"/><Relationship Id="rId2" Type="http://schemas.openxmlformats.org/officeDocument/2006/relationships/tags" Target="../tags/tag683.xml"/><Relationship Id="rId1" Type="http://schemas.openxmlformats.org/officeDocument/2006/relationships/tags" Target="../tags/tag682.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tags" Target="../tags/tag68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588.xml"/><Relationship Id="rId2" Type="http://schemas.openxmlformats.org/officeDocument/2006/relationships/tags" Target="../tags/tag587.xml"/><Relationship Id="rId1" Type="http://schemas.openxmlformats.org/officeDocument/2006/relationships/tags" Target="../tags/tag586.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593.xml"/><Relationship Id="rId2" Type="http://schemas.openxmlformats.org/officeDocument/2006/relationships/tags" Target="../tags/tag592.xml"/><Relationship Id="rId1" Type="http://schemas.openxmlformats.org/officeDocument/2006/relationships/tags" Target="../tags/tag591.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tags" Target="../tags/tag598.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12.xml"/><Relationship Id="rId2" Type="http://schemas.openxmlformats.org/officeDocument/2006/relationships/tags" Target="../tags/tag611.xml"/><Relationship Id="rId1" Type="http://schemas.openxmlformats.org/officeDocument/2006/relationships/tags" Target="../tags/tag610.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23266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350095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pl-PL"/>
              <a:t>28.07.2025</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Projekt #KOMÓRKOMANIA - Prezentacja | C1 - Public | Fundacja DKMS</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pl-PL"/>
              <a:t>28.07.2025</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Projekt #KOMÓRKOMANIA - Prezentacja | C1 - Public | Fundacja DKMS</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pl-PL"/>
              <a:t>28.07.2025</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Projekt #KOMÓRKOMANIA - Prezentacja | C1 - Public | Fundacja DKMS</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28.07.2025</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Projekt #KOMÓRKOMANIA - Prezentacja | C1 - Public | Fundacja DKMS</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28.07.2025</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Projekt #KOMÓRKOMANIA - Prezentacja | C1 - Public | Fundacja DKMS</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28.07.2025</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Projekt #KOMÓRKOMANIA - Prezentacja | C1 - Public | Fundacja DKMS</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pl-PL"/>
              <a:t>28.07.2025</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Projekt #KOMÓRKOMANIA - Prezentacja | C1 - Public | Fundacja DKMS</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pl-PL"/>
              <a:t>28.07.2025</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Projekt #KOMÓRKOMANIA - Prezentacja | C1 - Public | Fundacja DKMS</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Projekt #KOMÓRKOMANIA - Prezentacja | C1 - Public | Fundacja DKMS</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pl-PL" noProof="0"/>
              <a:t>28.07.2025</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pl-PL"/>
              <a:t>28.07.2025</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pl-PL"/>
              <a:t>28.07.2025</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pl-PL"/>
              <a:t>28.07.2025</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Projekt #KOMÓRKOMANIA - Prezentacja | C1 - Public | Fundacja DKMS</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pl-PL"/>
              <a:t>28.07.2025</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Projekt #KOMÓRKOMANIA - Prezentacja | C1 - Public | Fundacja DKMS</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pl-PL"/>
              <a:t>28.07.2025</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Projekt #KOMÓRKOMANIA - Prezentacja | C1 - Public | Fundacja DKMS</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pl-PL"/>
              <a:t>28.07.2025</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Projekt #KOMÓRKOMANIA - Prezentacja | C1 - Public | Fundacja DKMS</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pl-PL"/>
              <a:t>28.07.2025</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Projekt #KOMÓRKOMANIA - Prezentacja | C1 - Public | Fundacja DKMS</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pl-PL"/>
              <a:t>28.07.2025</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Projekt #KOMÓRKOMANIA - Prezentacja | C1 - Public | Fundacja DKMS</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pl-PL"/>
              <a:t>28.07.2025</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Projekt #KOMÓRKOMANIA - Prezentacja | C1 - Public | Fundacja DKMS</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pl-PL" noProof="0"/>
              <a:t>28.07.2025</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pl-PL"/>
              <a:t>28.07.2025</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Projekt #KOMÓRKOMANIA - Prezentacja | C1 - Public | Fundacja DKMS</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28.07.2025</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Projekt #KOMÓRKOMANIA - Prezentacja | C1 - Public | Fundacja DKMS</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28.07.2025</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Projekt #KOMÓRKOMANIA - Prezentacja | C1 - Public | Fundacja DKMS</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pl-PL"/>
              <a:t>28.07.2025</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Projekt #KOMÓRKOMANIA - Prezentacja | C1 - Public | Fundacja DKMS</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noProof="0"/>
              <a:t>28.07.2025</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Projekt #KOMÓRKOMANIA - Prezentacja | C1 - Public | Fundacja DKMS</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a:t>28.07.2025</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Projekt #KOMÓRKOMANIA - Prezentacja | C1 - Public | Fundacja DKMS</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pl-PL"/>
              <a:t>28.07.2025</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Projekt #KOMÓRKOMANIA - Prezentacja | C1 - Public | Fundacja DKMS</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pl-PL"/>
              <a:t>28.07.2025</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Projekt #KOMÓRKOMANIA - Prezentacja | C1 - Public | Fundacja DKMS</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pl-PL"/>
              <a:t>28.07.2025</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Projekt #KOMÓRKOMANIA - Prezentacja | C1 - Public | Fundacja DKMS</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pl-PL"/>
              <a:t>28.07.2025</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Projekt #KOMÓRKOMANIA - Prezentacja | C1 - Public | Fundacja DKMS</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pl-PL"/>
              <a:t>28.07.2025</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Projekt #KOMÓRKOMANIA - Prezentacja | C1 - Public | Fundacja DKMS</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pl-PL"/>
              <a:t>28.07.2025</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pl-PL"/>
              <a:t>28.07.2025</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Projekt #KOMÓRKOMANIA - Prezentacja | C1 - Public | Fundacja DKMS</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pl-PL"/>
              <a:t>28.07.2025</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Projekt #KOMÓRKOMANIA - Prezentacja | C1 - Public | Fundacja DKMS</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Projekt #KOMÓRKOMANIA - Prezentacja | C1 - Public | Fundacja DKMS</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pl-PL" noProof="0"/>
              <a:t>28.07.2025</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sldNum="0"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608.xml"/><Relationship Id="rId3" Type="http://schemas.openxmlformats.org/officeDocument/2006/relationships/tags" Target="../tags/tag603.xml"/><Relationship Id="rId7" Type="http://schemas.openxmlformats.org/officeDocument/2006/relationships/tags" Target="../tags/tag607.xml"/><Relationship Id="rId12" Type="http://schemas.openxmlformats.org/officeDocument/2006/relationships/image" Target="../media/image14.png"/><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notesSlide" Target="../notesSlides/notesSlide9.xml"/><Relationship Id="rId5" Type="http://schemas.openxmlformats.org/officeDocument/2006/relationships/tags" Target="../tags/tag605.xml"/><Relationship Id="rId10" Type="http://schemas.openxmlformats.org/officeDocument/2006/relationships/slideLayout" Target="../slideLayouts/slideLayout15.xml"/><Relationship Id="rId4" Type="http://schemas.openxmlformats.org/officeDocument/2006/relationships/tags" Target="../tags/tag604.xml"/><Relationship Id="rId9" Type="http://schemas.openxmlformats.org/officeDocument/2006/relationships/tags" Target="../tags/tag609.xml"/></Relationships>
</file>

<file path=ppt/slides/_rels/slide11.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18" Type="http://schemas.openxmlformats.org/officeDocument/2006/relationships/tags" Target="../tags/tag630.xml"/><Relationship Id="rId3" Type="http://schemas.openxmlformats.org/officeDocument/2006/relationships/tags" Target="../tags/tag615.xml"/><Relationship Id="rId7" Type="http://schemas.openxmlformats.org/officeDocument/2006/relationships/tags" Target="../tags/tag619.xml"/><Relationship Id="rId12" Type="http://schemas.openxmlformats.org/officeDocument/2006/relationships/tags" Target="../tags/tag624.xml"/><Relationship Id="rId17" Type="http://schemas.openxmlformats.org/officeDocument/2006/relationships/tags" Target="../tags/tag629.xml"/><Relationship Id="rId2" Type="http://schemas.openxmlformats.org/officeDocument/2006/relationships/tags" Target="../tags/tag614.xml"/><Relationship Id="rId16" Type="http://schemas.openxmlformats.org/officeDocument/2006/relationships/tags" Target="../tags/tag628.xml"/><Relationship Id="rId20" Type="http://schemas.openxmlformats.org/officeDocument/2006/relationships/notesSlide" Target="../notesSlides/notesSlide10.xml"/><Relationship Id="rId1" Type="http://schemas.openxmlformats.org/officeDocument/2006/relationships/tags" Target="../tags/tag613.xml"/><Relationship Id="rId6" Type="http://schemas.openxmlformats.org/officeDocument/2006/relationships/tags" Target="../tags/tag618.xml"/><Relationship Id="rId11" Type="http://schemas.openxmlformats.org/officeDocument/2006/relationships/tags" Target="../tags/tag623.xml"/><Relationship Id="rId5" Type="http://schemas.openxmlformats.org/officeDocument/2006/relationships/tags" Target="../tags/tag617.xml"/><Relationship Id="rId15" Type="http://schemas.openxmlformats.org/officeDocument/2006/relationships/tags" Target="../tags/tag627.xml"/><Relationship Id="rId10" Type="http://schemas.openxmlformats.org/officeDocument/2006/relationships/tags" Target="../tags/tag622.xml"/><Relationship Id="rId19" Type="http://schemas.openxmlformats.org/officeDocument/2006/relationships/slideLayout" Target="../slideLayouts/slideLayout16.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35.xml"/><Relationship Id="rId1" Type="http://schemas.openxmlformats.org/officeDocument/2006/relationships/tags" Target="../tags/tag63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tags" Target="../tags/tag646.xml"/><Relationship Id="rId13" Type="http://schemas.openxmlformats.org/officeDocument/2006/relationships/notesSlide" Target="../notesSlides/notesSlide12.xml"/><Relationship Id="rId3" Type="http://schemas.openxmlformats.org/officeDocument/2006/relationships/tags" Target="../tags/tag641.xml"/><Relationship Id="rId7" Type="http://schemas.openxmlformats.org/officeDocument/2006/relationships/tags" Target="../tags/tag645.xml"/><Relationship Id="rId12" Type="http://schemas.openxmlformats.org/officeDocument/2006/relationships/slideLayout" Target="../slideLayouts/slideLayout32.xml"/><Relationship Id="rId2" Type="http://schemas.openxmlformats.org/officeDocument/2006/relationships/tags" Target="../tags/tag640.xml"/><Relationship Id="rId1" Type="http://schemas.openxmlformats.org/officeDocument/2006/relationships/tags" Target="../tags/tag639.xml"/><Relationship Id="rId6" Type="http://schemas.openxmlformats.org/officeDocument/2006/relationships/tags" Target="../tags/tag644.xml"/><Relationship Id="rId11" Type="http://schemas.openxmlformats.org/officeDocument/2006/relationships/tags" Target="../tags/tag649.xml"/><Relationship Id="rId5" Type="http://schemas.openxmlformats.org/officeDocument/2006/relationships/tags" Target="../tags/tag643.xml"/><Relationship Id="rId10" Type="http://schemas.openxmlformats.org/officeDocument/2006/relationships/tags" Target="../tags/tag648.xm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openxmlformats.org/officeDocument/2006/relationships/tags" Target="../tags/tag660.xml"/><Relationship Id="rId13" Type="http://schemas.openxmlformats.org/officeDocument/2006/relationships/notesSlide" Target="../notesSlides/notesSlide13.xml"/><Relationship Id="rId3" Type="http://schemas.openxmlformats.org/officeDocument/2006/relationships/tags" Target="../tags/tag655.xml"/><Relationship Id="rId7" Type="http://schemas.openxmlformats.org/officeDocument/2006/relationships/tags" Target="../tags/tag659.xml"/><Relationship Id="rId12" Type="http://schemas.openxmlformats.org/officeDocument/2006/relationships/slideLayout" Target="../slideLayouts/slideLayout32.xml"/><Relationship Id="rId2" Type="http://schemas.openxmlformats.org/officeDocument/2006/relationships/tags" Target="../tags/tag654.xml"/><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tags" Target="../tags/tag663.xml"/><Relationship Id="rId5" Type="http://schemas.openxmlformats.org/officeDocument/2006/relationships/tags" Target="../tags/tag657.xml"/><Relationship Id="rId10" Type="http://schemas.openxmlformats.org/officeDocument/2006/relationships/tags" Target="../tags/tag662.xml"/><Relationship Id="rId4" Type="http://schemas.openxmlformats.org/officeDocument/2006/relationships/tags" Target="../tags/tag656.xml"/><Relationship Id="rId9" Type="http://schemas.openxmlformats.org/officeDocument/2006/relationships/tags" Target="../tags/tag661.xml"/><Relationship Id="rId1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8.xml"/><Relationship Id="rId1" Type="http://schemas.openxmlformats.org/officeDocument/2006/relationships/tags" Target="../tags/tag667.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tags" Target="../tags/tag679.xml"/><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tags" Target="../tags/tag674.xml"/><Relationship Id="rId21" Type="http://schemas.openxmlformats.org/officeDocument/2006/relationships/image" Target="../media/image25.png"/><Relationship Id="rId7" Type="http://schemas.openxmlformats.org/officeDocument/2006/relationships/tags" Target="../tags/tag678.xml"/><Relationship Id="rId12" Type="http://schemas.openxmlformats.org/officeDocument/2006/relationships/notesSlide" Target="../notesSlides/notesSlide15.xml"/><Relationship Id="rId17" Type="http://schemas.openxmlformats.org/officeDocument/2006/relationships/image" Target="../media/image21.png"/><Relationship Id="rId2" Type="http://schemas.openxmlformats.org/officeDocument/2006/relationships/tags" Target="../tags/tag673.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ags" Target="../tags/tag672.xml"/><Relationship Id="rId6" Type="http://schemas.openxmlformats.org/officeDocument/2006/relationships/tags" Target="../tags/tag677.xml"/><Relationship Id="rId11" Type="http://schemas.openxmlformats.org/officeDocument/2006/relationships/slideLayout" Target="../slideLayouts/slideLayout10.xml"/><Relationship Id="rId5" Type="http://schemas.openxmlformats.org/officeDocument/2006/relationships/tags" Target="../tags/tag676.xml"/><Relationship Id="rId15" Type="http://schemas.openxmlformats.org/officeDocument/2006/relationships/image" Target="../media/image19.png"/><Relationship Id="rId10" Type="http://schemas.openxmlformats.org/officeDocument/2006/relationships/tags" Target="../tags/tag681.xml"/><Relationship Id="rId19" Type="http://schemas.openxmlformats.org/officeDocument/2006/relationships/image" Target="../media/image23.png"/><Relationship Id="rId4" Type="http://schemas.openxmlformats.org/officeDocument/2006/relationships/tags" Target="../tags/tag675.xml"/><Relationship Id="rId9" Type="http://schemas.openxmlformats.org/officeDocument/2006/relationships/tags" Target="../tags/tag680.xml"/><Relationship Id="rId14" Type="http://schemas.openxmlformats.org/officeDocument/2006/relationships/image" Target="../media/image18.svg"/><Relationship Id="rId22"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2.xml"/><Relationship Id="rId1" Type="http://schemas.openxmlformats.org/officeDocument/2006/relationships/tags" Target="../tags/tag685.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slideLayout" Target="../slideLayouts/slideLayout5.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85.xml"/><Relationship Id="rId7" Type="http://schemas.openxmlformats.org/officeDocument/2006/relationships/notesSlide" Target="../notesSlides/notesSlide3.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slideLayout" Target="../slideLayouts/slideLayout10.xml"/><Relationship Id="rId5" Type="http://schemas.openxmlformats.org/officeDocument/2006/relationships/tags" Target="../tags/tag387.xml"/><Relationship Id="rId4" Type="http://schemas.openxmlformats.org/officeDocument/2006/relationships/tags" Target="../tags/tag38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93.xml"/><Relationship Id="rId7" Type="http://schemas.openxmlformats.org/officeDocument/2006/relationships/slideLayout" Target="../slideLayouts/slideLayout10.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10" Type="http://schemas.openxmlformats.org/officeDocument/2006/relationships/image" Target="../media/image6.svg"/><Relationship Id="rId4" Type="http://schemas.openxmlformats.org/officeDocument/2006/relationships/tags" Target="../tags/tag394.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1.xml"/><Relationship Id="rId1" Type="http://schemas.openxmlformats.org/officeDocument/2006/relationships/tags" Target="../tags/tag400.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7" Type="http://schemas.openxmlformats.org/officeDocument/2006/relationships/tags" Target="../tags/tag521.xml"/><Relationship Id="rId21" Type="http://schemas.openxmlformats.org/officeDocument/2006/relationships/tags" Target="../tags/tag425.xml"/><Relationship Id="rId42" Type="http://schemas.openxmlformats.org/officeDocument/2006/relationships/tags" Target="../tags/tag446.xml"/><Relationship Id="rId63" Type="http://schemas.openxmlformats.org/officeDocument/2006/relationships/tags" Target="../tags/tag467.xml"/><Relationship Id="rId84" Type="http://schemas.openxmlformats.org/officeDocument/2006/relationships/tags" Target="../tags/tag488.xml"/><Relationship Id="rId138" Type="http://schemas.openxmlformats.org/officeDocument/2006/relationships/tags" Target="../tags/tag542.xml"/><Relationship Id="rId159" Type="http://schemas.openxmlformats.org/officeDocument/2006/relationships/tags" Target="../tags/tag563.xml"/><Relationship Id="rId170" Type="http://schemas.openxmlformats.org/officeDocument/2006/relationships/tags" Target="../tags/tag574.xml"/><Relationship Id="rId107" Type="http://schemas.openxmlformats.org/officeDocument/2006/relationships/tags" Target="../tags/tag511.xml"/><Relationship Id="rId11" Type="http://schemas.openxmlformats.org/officeDocument/2006/relationships/tags" Target="../tags/tag415.xml"/><Relationship Id="rId32" Type="http://schemas.openxmlformats.org/officeDocument/2006/relationships/tags" Target="../tags/tag436.xml"/><Relationship Id="rId53" Type="http://schemas.openxmlformats.org/officeDocument/2006/relationships/tags" Target="../tags/tag457.xml"/><Relationship Id="rId74" Type="http://schemas.openxmlformats.org/officeDocument/2006/relationships/tags" Target="../tags/tag478.xml"/><Relationship Id="rId128" Type="http://schemas.openxmlformats.org/officeDocument/2006/relationships/tags" Target="../tags/tag532.xml"/><Relationship Id="rId149" Type="http://schemas.openxmlformats.org/officeDocument/2006/relationships/tags" Target="../tags/tag553.xml"/><Relationship Id="rId5" Type="http://schemas.openxmlformats.org/officeDocument/2006/relationships/tags" Target="../tags/tag409.xml"/><Relationship Id="rId95" Type="http://schemas.openxmlformats.org/officeDocument/2006/relationships/tags" Target="../tags/tag499.xml"/><Relationship Id="rId160" Type="http://schemas.openxmlformats.org/officeDocument/2006/relationships/tags" Target="../tags/tag564.xml"/><Relationship Id="rId181" Type="http://schemas.openxmlformats.org/officeDocument/2006/relationships/tags" Target="../tags/tag585.xml"/><Relationship Id="rId22" Type="http://schemas.openxmlformats.org/officeDocument/2006/relationships/tags" Target="../tags/tag426.xml"/><Relationship Id="rId43" Type="http://schemas.openxmlformats.org/officeDocument/2006/relationships/tags" Target="../tags/tag447.xml"/><Relationship Id="rId64" Type="http://schemas.openxmlformats.org/officeDocument/2006/relationships/tags" Target="../tags/tag468.xml"/><Relationship Id="rId118" Type="http://schemas.openxmlformats.org/officeDocument/2006/relationships/tags" Target="../tags/tag522.xml"/><Relationship Id="rId139" Type="http://schemas.openxmlformats.org/officeDocument/2006/relationships/tags" Target="../tags/tag543.xml"/><Relationship Id="rId85" Type="http://schemas.openxmlformats.org/officeDocument/2006/relationships/tags" Target="../tags/tag489.xml"/><Relationship Id="rId150" Type="http://schemas.openxmlformats.org/officeDocument/2006/relationships/tags" Target="../tags/tag554.xml"/><Relationship Id="rId171" Type="http://schemas.openxmlformats.org/officeDocument/2006/relationships/tags" Target="../tags/tag575.xml"/><Relationship Id="rId12" Type="http://schemas.openxmlformats.org/officeDocument/2006/relationships/tags" Target="../tags/tag416.xml"/><Relationship Id="rId33" Type="http://schemas.openxmlformats.org/officeDocument/2006/relationships/tags" Target="../tags/tag437.xml"/><Relationship Id="rId108" Type="http://schemas.openxmlformats.org/officeDocument/2006/relationships/tags" Target="../tags/tag512.xml"/><Relationship Id="rId129" Type="http://schemas.openxmlformats.org/officeDocument/2006/relationships/tags" Target="../tags/tag533.xml"/><Relationship Id="rId54" Type="http://schemas.openxmlformats.org/officeDocument/2006/relationships/tags" Target="../tags/tag458.xml"/><Relationship Id="rId75" Type="http://schemas.openxmlformats.org/officeDocument/2006/relationships/tags" Target="../tags/tag479.xml"/><Relationship Id="rId96" Type="http://schemas.openxmlformats.org/officeDocument/2006/relationships/tags" Target="../tags/tag500.xml"/><Relationship Id="rId140" Type="http://schemas.openxmlformats.org/officeDocument/2006/relationships/tags" Target="../tags/tag544.xml"/><Relationship Id="rId161" Type="http://schemas.openxmlformats.org/officeDocument/2006/relationships/tags" Target="../tags/tag565.xml"/><Relationship Id="rId182" Type="http://schemas.openxmlformats.org/officeDocument/2006/relationships/slideLayout" Target="../slideLayouts/slideLayout13.xml"/><Relationship Id="rId6" Type="http://schemas.openxmlformats.org/officeDocument/2006/relationships/tags" Target="../tags/tag410.xml"/><Relationship Id="rId23" Type="http://schemas.openxmlformats.org/officeDocument/2006/relationships/tags" Target="../tags/tag427.xml"/><Relationship Id="rId119" Type="http://schemas.openxmlformats.org/officeDocument/2006/relationships/tags" Target="../tags/tag523.xml"/><Relationship Id="rId44" Type="http://schemas.openxmlformats.org/officeDocument/2006/relationships/tags" Target="../tags/tag448.xml"/><Relationship Id="rId65" Type="http://schemas.openxmlformats.org/officeDocument/2006/relationships/tags" Target="../tags/tag469.xml"/><Relationship Id="rId86" Type="http://schemas.openxmlformats.org/officeDocument/2006/relationships/tags" Target="../tags/tag490.xml"/><Relationship Id="rId130" Type="http://schemas.openxmlformats.org/officeDocument/2006/relationships/tags" Target="../tags/tag534.xml"/><Relationship Id="rId151" Type="http://schemas.openxmlformats.org/officeDocument/2006/relationships/tags" Target="../tags/tag555.xml"/><Relationship Id="rId172" Type="http://schemas.openxmlformats.org/officeDocument/2006/relationships/tags" Target="../tags/tag576.xml"/><Relationship Id="rId13" Type="http://schemas.openxmlformats.org/officeDocument/2006/relationships/tags" Target="../tags/tag417.xml"/><Relationship Id="rId18" Type="http://schemas.openxmlformats.org/officeDocument/2006/relationships/tags" Target="../tags/tag422.xml"/><Relationship Id="rId39" Type="http://schemas.openxmlformats.org/officeDocument/2006/relationships/tags" Target="../tags/tag443.xml"/><Relationship Id="rId109" Type="http://schemas.openxmlformats.org/officeDocument/2006/relationships/tags" Target="../tags/tag513.xml"/><Relationship Id="rId34" Type="http://schemas.openxmlformats.org/officeDocument/2006/relationships/tags" Target="../tags/tag438.xml"/><Relationship Id="rId50" Type="http://schemas.openxmlformats.org/officeDocument/2006/relationships/tags" Target="../tags/tag454.xml"/><Relationship Id="rId55" Type="http://schemas.openxmlformats.org/officeDocument/2006/relationships/tags" Target="../tags/tag459.xml"/><Relationship Id="rId76" Type="http://schemas.openxmlformats.org/officeDocument/2006/relationships/tags" Target="../tags/tag480.xml"/><Relationship Id="rId97" Type="http://schemas.openxmlformats.org/officeDocument/2006/relationships/tags" Target="../tags/tag501.xml"/><Relationship Id="rId104" Type="http://schemas.openxmlformats.org/officeDocument/2006/relationships/tags" Target="../tags/tag508.xml"/><Relationship Id="rId120" Type="http://schemas.openxmlformats.org/officeDocument/2006/relationships/tags" Target="../tags/tag524.xml"/><Relationship Id="rId125" Type="http://schemas.openxmlformats.org/officeDocument/2006/relationships/tags" Target="../tags/tag529.xml"/><Relationship Id="rId141" Type="http://schemas.openxmlformats.org/officeDocument/2006/relationships/tags" Target="../tags/tag545.xml"/><Relationship Id="rId146" Type="http://schemas.openxmlformats.org/officeDocument/2006/relationships/tags" Target="../tags/tag550.xml"/><Relationship Id="rId167" Type="http://schemas.openxmlformats.org/officeDocument/2006/relationships/tags" Target="../tags/tag571.xml"/><Relationship Id="rId188" Type="http://schemas.openxmlformats.org/officeDocument/2006/relationships/image" Target="../media/image11.png"/><Relationship Id="rId7" Type="http://schemas.openxmlformats.org/officeDocument/2006/relationships/tags" Target="../tags/tag411.xml"/><Relationship Id="rId71" Type="http://schemas.openxmlformats.org/officeDocument/2006/relationships/tags" Target="../tags/tag475.xml"/><Relationship Id="rId92" Type="http://schemas.openxmlformats.org/officeDocument/2006/relationships/tags" Target="../tags/tag496.xml"/><Relationship Id="rId162" Type="http://schemas.openxmlformats.org/officeDocument/2006/relationships/tags" Target="../tags/tag566.xml"/><Relationship Id="rId183" Type="http://schemas.openxmlformats.org/officeDocument/2006/relationships/notesSlide" Target="../notesSlides/notesSlide6.xml"/><Relationship Id="rId2" Type="http://schemas.openxmlformats.org/officeDocument/2006/relationships/tags" Target="../tags/tag406.xml"/><Relationship Id="rId29" Type="http://schemas.openxmlformats.org/officeDocument/2006/relationships/tags" Target="../tags/tag433.xml"/><Relationship Id="rId24" Type="http://schemas.openxmlformats.org/officeDocument/2006/relationships/tags" Target="../tags/tag428.xml"/><Relationship Id="rId40" Type="http://schemas.openxmlformats.org/officeDocument/2006/relationships/tags" Target="../tags/tag444.xml"/><Relationship Id="rId45" Type="http://schemas.openxmlformats.org/officeDocument/2006/relationships/tags" Target="../tags/tag449.xml"/><Relationship Id="rId66" Type="http://schemas.openxmlformats.org/officeDocument/2006/relationships/tags" Target="../tags/tag470.xml"/><Relationship Id="rId87" Type="http://schemas.openxmlformats.org/officeDocument/2006/relationships/tags" Target="../tags/tag491.xml"/><Relationship Id="rId110" Type="http://schemas.openxmlformats.org/officeDocument/2006/relationships/tags" Target="../tags/tag514.xml"/><Relationship Id="rId115" Type="http://schemas.openxmlformats.org/officeDocument/2006/relationships/tags" Target="../tags/tag519.xml"/><Relationship Id="rId131" Type="http://schemas.openxmlformats.org/officeDocument/2006/relationships/tags" Target="../tags/tag535.xml"/><Relationship Id="rId136" Type="http://schemas.openxmlformats.org/officeDocument/2006/relationships/tags" Target="../tags/tag540.xml"/><Relationship Id="rId157" Type="http://schemas.openxmlformats.org/officeDocument/2006/relationships/tags" Target="../tags/tag561.xml"/><Relationship Id="rId178" Type="http://schemas.openxmlformats.org/officeDocument/2006/relationships/tags" Target="../tags/tag582.xml"/><Relationship Id="rId61" Type="http://schemas.openxmlformats.org/officeDocument/2006/relationships/tags" Target="../tags/tag465.xml"/><Relationship Id="rId82" Type="http://schemas.openxmlformats.org/officeDocument/2006/relationships/tags" Target="../tags/tag486.xml"/><Relationship Id="rId152" Type="http://schemas.openxmlformats.org/officeDocument/2006/relationships/tags" Target="../tags/tag556.xml"/><Relationship Id="rId173" Type="http://schemas.openxmlformats.org/officeDocument/2006/relationships/tags" Target="../tags/tag577.xml"/><Relationship Id="rId19" Type="http://schemas.openxmlformats.org/officeDocument/2006/relationships/tags" Target="../tags/tag423.xml"/><Relationship Id="rId14" Type="http://schemas.openxmlformats.org/officeDocument/2006/relationships/tags" Target="../tags/tag418.xml"/><Relationship Id="rId30" Type="http://schemas.openxmlformats.org/officeDocument/2006/relationships/tags" Target="../tags/tag434.xml"/><Relationship Id="rId35" Type="http://schemas.openxmlformats.org/officeDocument/2006/relationships/tags" Target="../tags/tag439.xml"/><Relationship Id="rId56" Type="http://schemas.openxmlformats.org/officeDocument/2006/relationships/tags" Target="../tags/tag460.xml"/><Relationship Id="rId77" Type="http://schemas.openxmlformats.org/officeDocument/2006/relationships/tags" Target="../tags/tag481.xml"/><Relationship Id="rId100" Type="http://schemas.openxmlformats.org/officeDocument/2006/relationships/tags" Target="../tags/tag504.xml"/><Relationship Id="rId105" Type="http://schemas.openxmlformats.org/officeDocument/2006/relationships/tags" Target="../tags/tag509.xml"/><Relationship Id="rId126" Type="http://schemas.openxmlformats.org/officeDocument/2006/relationships/tags" Target="../tags/tag530.xml"/><Relationship Id="rId147" Type="http://schemas.openxmlformats.org/officeDocument/2006/relationships/tags" Target="../tags/tag551.xml"/><Relationship Id="rId168" Type="http://schemas.openxmlformats.org/officeDocument/2006/relationships/tags" Target="../tags/tag572.xml"/><Relationship Id="rId8" Type="http://schemas.openxmlformats.org/officeDocument/2006/relationships/tags" Target="../tags/tag412.xml"/><Relationship Id="rId51" Type="http://schemas.openxmlformats.org/officeDocument/2006/relationships/tags" Target="../tags/tag455.xml"/><Relationship Id="rId72" Type="http://schemas.openxmlformats.org/officeDocument/2006/relationships/tags" Target="../tags/tag476.xml"/><Relationship Id="rId93" Type="http://schemas.openxmlformats.org/officeDocument/2006/relationships/tags" Target="../tags/tag497.xml"/><Relationship Id="rId98" Type="http://schemas.openxmlformats.org/officeDocument/2006/relationships/tags" Target="../tags/tag502.xml"/><Relationship Id="rId121" Type="http://schemas.openxmlformats.org/officeDocument/2006/relationships/tags" Target="../tags/tag525.xml"/><Relationship Id="rId142" Type="http://schemas.openxmlformats.org/officeDocument/2006/relationships/tags" Target="../tags/tag546.xml"/><Relationship Id="rId163" Type="http://schemas.openxmlformats.org/officeDocument/2006/relationships/tags" Target="../tags/tag567.xml"/><Relationship Id="rId184" Type="http://schemas.openxmlformats.org/officeDocument/2006/relationships/image" Target="../media/image7.png"/><Relationship Id="rId189" Type="http://schemas.openxmlformats.org/officeDocument/2006/relationships/image" Target="../media/image12.svg"/><Relationship Id="rId3" Type="http://schemas.openxmlformats.org/officeDocument/2006/relationships/tags" Target="../tags/tag407.xml"/><Relationship Id="rId25" Type="http://schemas.openxmlformats.org/officeDocument/2006/relationships/tags" Target="../tags/tag429.xml"/><Relationship Id="rId46" Type="http://schemas.openxmlformats.org/officeDocument/2006/relationships/tags" Target="../tags/tag450.xml"/><Relationship Id="rId67" Type="http://schemas.openxmlformats.org/officeDocument/2006/relationships/tags" Target="../tags/tag471.xml"/><Relationship Id="rId116" Type="http://schemas.openxmlformats.org/officeDocument/2006/relationships/tags" Target="../tags/tag520.xml"/><Relationship Id="rId137" Type="http://schemas.openxmlformats.org/officeDocument/2006/relationships/tags" Target="../tags/tag541.xml"/><Relationship Id="rId158" Type="http://schemas.openxmlformats.org/officeDocument/2006/relationships/tags" Target="../tags/tag562.xml"/><Relationship Id="rId20" Type="http://schemas.openxmlformats.org/officeDocument/2006/relationships/tags" Target="../tags/tag424.xml"/><Relationship Id="rId41" Type="http://schemas.openxmlformats.org/officeDocument/2006/relationships/tags" Target="../tags/tag445.xml"/><Relationship Id="rId62" Type="http://schemas.openxmlformats.org/officeDocument/2006/relationships/tags" Target="../tags/tag466.xml"/><Relationship Id="rId83" Type="http://schemas.openxmlformats.org/officeDocument/2006/relationships/tags" Target="../tags/tag487.xml"/><Relationship Id="rId88" Type="http://schemas.openxmlformats.org/officeDocument/2006/relationships/tags" Target="../tags/tag492.xml"/><Relationship Id="rId111" Type="http://schemas.openxmlformats.org/officeDocument/2006/relationships/tags" Target="../tags/tag515.xml"/><Relationship Id="rId132" Type="http://schemas.openxmlformats.org/officeDocument/2006/relationships/tags" Target="../tags/tag536.xml"/><Relationship Id="rId153" Type="http://schemas.openxmlformats.org/officeDocument/2006/relationships/tags" Target="../tags/tag557.xml"/><Relationship Id="rId174" Type="http://schemas.openxmlformats.org/officeDocument/2006/relationships/tags" Target="../tags/tag578.xml"/><Relationship Id="rId179" Type="http://schemas.openxmlformats.org/officeDocument/2006/relationships/tags" Target="../tags/tag583.xml"/><Relationship Id="rId190" Type="http://schemas.openxmlformats.org/officeDocument/2006/relationships/hyperlink" Target="https://statistics.wmda.info/" TargetMode="External"/><Relationship Id="rId15" Type="http://schemas.openxmlformats.org/officeDocument/2006/relationships/tags" Target="../tags/tag419.xml"/><Relationship Id="rId36" Type="http://schemas.openxmlformats.org/officeDocument/2006/relationships/tags" Target="../tags/tag440.xml"/><Relationship Id="rId57" Type="http://schemas.openxmlformats.org/officeDocument/2006/relationships/tags" Target="../tags/tag461.xml"/><Relationship Id="rId106" Type="http://schemas.openxmlformats.org/officeDocument/2006/relationships/tags" Target="../tags/tag510.xml"/><Relationship Id="rId127" Type="http://schemas.openxmlformats.org/officeDocument/2006/relationships/tags" Target="../tags/tag531.xml"/><Relationship Id="rId10" Type="http://schemas.openxmlformats.org/officeDocument/2006/relationships/tags" Target="../tags/tag414.xml"/><Relationship Id="rId31" Type="http://schemas.openxmlformats.org/officeDocument/2006/relationships/tags" Target="../tags/tag435.xml"/><Relationship Id="rId52" Type="http://schemas.openxmlformats.org/officeDocument/2006/relationships/tags" Target="../tags/tag456.xml"/><Relationship Id="rId73" Type="http://schemas.openxmlformats.org/officeDocument/2006/relationships/tags" Target="../tags/tag477.xml"/><Relationship Id="rId78" Type="http://schemas.openxmlformats.org/officeDocument/2006/relationships/tags" Target="../tags/tag482.xml"/><Relationship Id="rId94" Type="http://schemas.openxmlformats.org/officeDocument/2006/relationships/tags" Target="../tags/tag498.xml"/><Relationship Id="rId99" Type="http://schemas.openxmlformats.org/officeDocument/2006/relationships/tags" Target="../tags/tag503.xml"/><Relationship Id="rId101" Type="http://schemas.openxmlformats.org/officeDocument/2006/relationships/tags" Target="../tags/tag505.xml"/><Relationship Id="rId122" Type="http://schemas.openxmlformats.org/officeDocument/2006/relationships/tags" Target="../tags/tag526.xml"/><Relationship Id="rId143" Type="http://schemas.openxmlformats.org/officeDocument/2006/relationships/tags" Target="../tags/tag547.xml"/><Relationship Id="rId148" Type="http://schemas.openxmlformats.org/officeDocument/2006/relationships/tags" Target="../tags/tag552.xml"/><Relationship Id="rId164" Type="http://schemas.openxmlformats.org/officeDocument/2006/relationships/tags" Target="../tags/tag568.xml"/><Relationship Id="rId169" Type="http://schemas.openxmlformats.org/officeDocument/2006/relationships/tags" Target="../tags/tag573.xml"/><Relationship Id="rId185" Type="http://schemas.openxmlformats.org/officeDocument/2006/relationships/image" Target="../media/image8.svg"/><Relationship Id="rId4" Type="http://schemas.openxmlformats.org/officeDocument/2006/relationships/tags" Target="../tags/tag408.xml"/><Relationship Id="rId9" Type="http://schemas.openxmlformats.org/officeDocument/2006/relationships/tags" Target="../tags/tag413.xml"/><Relationship Id="rId180" Type="http://schemas.openxmlformats.org/officeDocument/2006/relationships/tags" Target="../tags/tag584.xml"/><Relationship Id="rId26" Type="http://schemas.openxmlformats.org/officeDocument/2006/relationships/tags" Target="../tags/tag430.xml"/><Relationship Id="rId47" Type="http://schemas.openxmlformats.org/officeDocument/2006/relationships/tags" Target="../tags/tag451.xml"/><Relationship Id="rId68" Type="http://schemas.openxmlformats.org/officeDocument/2006/relationships/tags" Target="../tags/tag472.xml"/><Relationship Id="rId89" Type="http://schemas.openxmlformats.org/officeDocument/2006/relationships/tags" Target="../tags/tag493.xml"/><Relationship Id="rId112" Type="http://schemas.openxmlformats.org/officeDocument/2006/relationships/tags" Target="../tags/tag516.xml"/><Relationship Id="rId133" Type="http://schemas.openxmlformats.org/officeDocument/2006/relationships/tags" Target="../tags/tag537.xml"/><Relationship Id="rId154" Type="http://schemas.openxmlformats.org/officeDocument/2006/relationships/tags" Target="../tags/tag558.xml"/><Relationship Id="rId175" Type="http://schemas.openxmlformats.org/officeDocument/2006/relationships/tags" Target="../tags/tag579.xml"/><Relationship Id="rId16" Type="http://schemas.openxmlformats.org/officeDocument/2006/relationships/tags" Target="../tags/tag420.xml"/><Relationship Id="rId37" Type="http://schemas.openxmlformats.org/officeDocument/2006/relationships/tags" Target="../tags/tag441.xml"/><Relationship Id="rId58" Type="http://schemas.openxmlformats.org/officeDocument/2006/relationships/tags" Target="../tags/tag462.xml"/><Relationship Id="rId79" Type="http://schemas.openxmlformats.org/officeDocument/2006/relationships/tags" Target="../tags/tag483.xml"/><Relationship Id="rId102" Type="http://schemas.openxmlformats.org/officeDocument/2006/relationships/tags" Target="../tags/tag506.xml"/><Relationship Id="rId123" Type="http://schemas.openxmlformats.org/officeDocument/2006/relationships/tags" Target="../tags/tag527.xml"/><Relationship Id="rId144" Type="http://schemas.openxmlformats.org/officeDocument/2006/relationships/tags" Target="../tags/tag548.xml"/><Relationship Id="rId90" Type="http://schemas.openxmlformats.org/officeDocument/2006/relationships/tags" Target="../tags/tag494.xml"/><Relationship Id="rId165" Type="http://schemas.openxmlformats.org/officeDocument/2006/relationships/tags" Target="../tags/tag569.xml"/><Relationship Id="rId186" Type="http://schemas.openxmlformats.org/officeDocument/2006/relationships/image" Target="../media/image9.png"/><Relationship Id="rId27" Type="http://schemas.openxmlformats.org/officeDocument/2006/relationships/tags" Target="../tags/tag431.xml"/><Relationship Id="rId48" Type="http://schemas.openxmlformats.org/officeDocument/2006/relationships/tags" Target="../tags/tag452.xml"/><Relationship Id="rId69" Type="http://schemas.openxmlformats.org/officeDocument/2006/relationships/tags" Target="../tags/tag473.xml"/><Relationship Id="rId113" Type="http://schemas.openxmlformats.org/officeDocument/2006/relationships/tags" Target="../tags/tag517.xml"/><Relationship Id="rId134" Type="http://schemas.openxmlformats.org/officeDocument/2006/relationships/tags" Target="../tags/tag538.xml"/><Relationship Id="rId80" Type="http://schemas.openxmlformats.org/officeDocument/2006/relationships/tags" Target="../tags/tag484.xml"/><Relationship Id="rId155" Type="http://schemas.openxmlformats.org/officeDocument/2006/relationships/tags" Target="../tags/tag559.xml"/><Relationship Id="rId176" Type="http://schemas.openxmlformats.org/officeDocument/2006/relationships/tags" Target="../tags/tag580.xml"/><Relationship Id="rId17" Type="http://schemas.openxmlformats.org/officeDocument/2006/relationships/tags" Target="../tags/tag421.xml"/><Relationship Id="rId38" Type="http://schemas.openxmlformats.org/officeDocument/2006/relationships/tags" Target="../tags/tag442.xml"/><Relationship Id="rId59" Type="http://schemas.openxmlformats.org/officeDocument/2006/relationships/tags" Target="../tags/tag463.xml"/><Relationship Id="rId103" Type="http://schemas.openxmlformats.org/officeDocument/2006/relationships/tags" Target="../tags/tag507.xml"/><Relationship Id="rId124" Type="http://schemas.openxmlformats.org/officeDocument/2006/relationships/tags" Target="../tags/tag528.xml"/><Relationship Id="rId70" Type="http://schemas.openxmlformats.org/officeDocument/2006/relationships/tags" Target="../tags/tag474.xml"/><Relationship Id="rId91" Type="http://schemas.openxmlformats.org/officeDocument/2006/relationships/tags" Target="../tags/tag495.xml"/><Relationship Id="rId145" Type="http://schemas.openxmlformats.org/officeDocument/2006/relationships/tags" Target="../tags/tag549.xml"/><Relationship Id="rId166" Type="http://schemas.openxmlformats.org/officeDocument/2006/relationships/tags" Target="../tags/tag570.xml"/><Relationship Id="rId187" Type="http://schemas.openxmlformats.org/officeDocument/2006/relationships/image" Target="../media/image10.svg"/><Relationship Id="rId1" Type="http://schemas.openxmlformats.org/officeDocument/2006/relationships/tags" Target="../tags/tag405.xml"/><Relationship Id="rId28" Type="http://schemas.openxmlformats.org/officeDocument/2006/relationships/tags" Target="../tags/tag432.xml"/><Relationship Id="rId49" Type="http://schemas.openxmlformats.org/officeDocument/2006/relationships/tags" Target="../tags/tag453.xml"/><Relationship Id="rId114" Type="http://schemas.openxmlformats.org/officeDocument/2006/relationships/tags" Target="../tags/tag518.xml"/><Relationship Id="rId60" Type="http://schemas.openxmlformats.org/officeDocument/2006/relationships/tags" Target="../tags/tag464.xml"/><Relationship Id="rId81" Type="http://schemas.openxmlformats.org/officeDocument/2006/relationships/tags" Target="../tags/tag485.xml"/><Relationship Id="rId135" Type="http://schemas.openxmlformats.org/officeDocument/2006/relationships/tags" Target="../tags/tag539.xml"/><Relationship Id="rId156" Type="http://schemas.openxmlformats.org/officeDocument/2006/relationships/tags" Target="../tags/tag560.xml"/><Relationship Id="rId177" Type="http://schemas.openxmlformats.org/officeDocument/2006/relationships/tags" Target="../tags/tag58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0.xml"/><Relationship Id="rId1" Type="http://schemas.openxmlformats.org/officeDocument/2006/relationships/tags" Target="../tags/tag589.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596.xml"/><Relationship Id="rId7" Type="http://schemas.openxmlformats.org/officeDocument/2006/relationships/image" Target="../media/image5.png"/><Relationship Id="rId2" Type="http://schemas.openxmlformats.org/officeDocument/2006/relationships/tags" Target="../tags/tag595.xml"/><Relationship Id="rId1" Type="http://schemas.openxmlformats.org/officeDocument/2006/relationships/tags" Target="../tags/tag594.xml"/><Relationship Id="rId6" Type="http://schemas.openxmlformats.org/officeDocument/2006/relationships/notesSlide" Target="../notesSlides/notesSlide8.xml"/><Relationship Id="rId5" Type="http://schemas.openxmlformats.org/officeDocument/2006/relationships/slideLayout" Target="../slideLayouts/slideLayout20.xml"/><Relationship Id="rId4" Type="http://schemas.openxmlformats.org/officeDocument/2006/relationships/tags" Target="../tags/tag597.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FBDC74E4-F3E8-43DC-B170-E49CCCB97F98}"/>
              </a:ext>
            </a:extLst>
          </p:cNvPr>
          <p:cNvPicPr>
            <a:picLocks noGrp="1" noChangeAspect="1"/>
          </p:cNvPicPr>
          <p:nvPr>
            <p:ph type="pic" sz="quarter" idx="11"/>
          </p:nvPr>
        </p:nvPicPr>
        <p:blipFill rotWithShape="1">
          <a:blip r:embed="rId2"/>
          <a:srcRect l="7933" t="1540" r="21167" b="-1540"/>
          <a:stretch/>
        </p:blipFill>
        <p:spPr>
          <a:xfrm>
            <a:off x="4903968" y="0"/>
            <a:ext cx="7289772" cy="6858000"/>
          </a:xfrm>
        </p:spPr>
      </p:pic>
      <p:sp>
        <p:nvSpPr>
          <p:cNvPr id="5" name="Symbol zastępczy tekstu 4">
            <a:extLst>
              <a:ext uri="{FF2B5EF4-FFF2-40B4-BE49-F238E27FC236}">
                <a16:creationId xmlns:a16="http://schemas.microsoft.com/office/drawing/2014/main" id="{0D3362A3-18FC-4C3C-8146-1AEFE22EBA47}"/>
              </a:ext>
            </a:extLst>
          </p:cNvPr>
          <p:cNvSpPr>
            <a:spLocks noGrp="1"/>
          </p:cNvSpPr>
          <p:nvPr>
            <p:ph type="body" sz="quarter" idx="13"/>
          </p:nvPr>
        </p:nvSpPr>
        <p:spPr/>
        <p:txBody>
          <a:bodyPr/>
          <a:lstStyle/>
          <a:p>
            <a:endParaRPr lang="pl-PL" dirty="0"/>
          </a:p>
        </p:txBody>
      </p:sp>
      <p:sp>
        <p:nvSpPr>
          <p:cNvPr id="3" name="Tytuł 2">
            <a:extLst>
              <a:ext uri="{FF2B5EF4-FFF2-40B4-BE49-F238E27FC236}">
                <a16:creationId xmlns:a16="http://schemas.microsoft.com/office/drawing/2014/main" id="{B9503CBA-E126-4D62-8F57-25E846A8D7D0}"/>
              </a:ext>
            </a:extLst>
          </p:cNvPr>
          <p:cNvSpPr>
            <a:spLocks noGrp="1"/>
          </p:cNvSpPr>
          <p:nvPr>
            <p:ph type="ctrTitle"/>
          </p:nvPr>
        </p:nvSpPr>
        <p:spPr/>
        <p:txBody>
          <a:bodyPr/>
          <a:lstStyle/>
          <a:p>
            <a:r>
              <a:rPr lang="pl-PL" dirty="0"/>
              <a:t>Najważniejsze informacje </a:t>
            </a:r>
            <a:br>
              <a:rPr lang="pl-PL" dirty="0"/>
            </a:br>
            <a:r>
              <a:rPr lang="pl-PL" dirty="0"/>
              <a:t>o dawstwie szpiku</a:t>
            </a:r>
          </a:p>
        </p:txBody>
      </p:sp>
      <p:sp>
        <p:nvSpPr>
          <p:cNvPr id="4" name="Podtytuł 3">
            <a:extLst>
              <a:ext uri="{FF2B5EF4-FFF2-40B4-BE49-F238E27FC236}">
                <a16:creationId xmlns:a16="http://schemas.microsoft.com/office/drawing/2014/main" id="{B55690E7-3C1A-40A1-B279-EA3A7EBC8148}"/>
              </a:ext>
            </a:extLst>
          </p:cNvPr>
          <p:cNvSpPr>
            <a:spLocks noGrp="1"/>
          </p:cNvSpPr>
          <p:nvPr>
            <p:ph type="subTitle" idx="1"/>
          </p:nvPr>
        </p:nvSpPr>
        <p:spPr/>
        <p:txBody>
          <a:bodyPr/>
          <a:lstStyle/>
          <a:p>
            <a:r>
              <a:rPr lang="pl-PL" noProof="0" dirty="0"/>
              <a:t>Prezentacja w ramach projektu #KOMÓRKOMANIA na rok szkolny 2025/2026</a:t>
            </a:r>
          </a:p>
          <a:p>
            <a:endParaRPr lang="pl-PL" dirty="0"/>
          </a:p>
        </p:txBody>
      </p:sp>
      <p:pic>
        <p:nvPicPr>
          <p:cNvPr id="9" name="Obraz 8">
            <a:extLst>
              <a:ext uri="{FF2B5EF4-FFF2-40B4-BE49-F238E27FC236}">
                <a16:creationId xmlns:a16="http://schemas.microsoft.com/office/drawing/2014/main" id="{3C2C2655-A317-47ED-B9B4-740621A6B6AA}"/>
              </a:ext>
            </a:extLst>
          </p:cNvPr>
          <p:cNvPicPr>
            <a:picLocks noChangeAspect="1"/>
          </p:cNvPicPr>
          <p:nvPr/>
        </p:nvPicPr>
        <p:blipFill>
          <a:blip r:embed="rId3"/>
          <a:stretch>
            <a:fillRect/>
          </a:stretch>
        </p:blipFill>
        <p:spPr>
          <a:xfrm>
            <a:off x="3274455" y="278431"/>
            <a:ext cx="1627773" cy="1036410"/>
          </a:xfrm>
          <a:prstGeom prst="rect">
            <a:avLst/>
          </a:prstGeom>
        </p:spPr>
      </p:pic>
      <p:sp>
        <p:nvSpPr>
          <p:cNvPr id="10" name="Symbol zastępczy daty 9">
            <a:extLst>
              <a:ext uri="{FF2B5EF4-FFF2-40B4-BE49-F238E27FC236}">
                <a16:creationId xmlns:a16="http://schemas.microsoft.com/office/drawing/2014/main" id="{1A5D31FA-076B-426E-8408-6CCF94589A3C}"/>
              </a:ext>
            </a:extLst>
          </p:cNvPr>
          <p:cNvSpPr>
            <a:spLocks noGrp="1"/>
          </p:cNvSpPr>
          <p:nvPr>
            <p:ph type="dt" sz="half" idx="14"/>
          </p:nvPr>
        </p:nvSpPr>
        <p:spPr/>
        <p:txBody>
          <a:bodyPr/>
          <a:lstStyle/>
          <a:p>
            <a:r>
              <a:rPr lang="pl-PL" noProof="0"/>
              <a:t>28.07.2025</a:t>
            </a:r>
            <a:endParaRPr lang="pl-PL" noProof="0" dirty="0"/>
          </a:p>
        </p:txBody>
      </p:sp>
    </p:spTree>
    <p:extLst>
      <p:ext uri="{BB962C8B-B14F-4D97-AF65-F5344CB8AC3E}">
        <p14:creationId xmlns:p14="http://schemas.microsoft.com/office/powerpoint/2010/main" val="205183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3" name="Rechteck 2">
            <a:extLst>
              <a:ext uri="{FF2B5EF4-FFF2-40B4-BE49-F238E27FC236}">
                <a16:creationId xmlns:a16="http://schemas.microsoft.com/office/drawing/2014/main" id="{31335713-7DE8-4E63-80AD-1375DD203069}"/>
              </a:ext>
            </a:extLst>
          </p:cNvPr>
          <p:cNvSpPr/>
          <p:nvPr/>
        </p:nvSpPr>
        <p:spPr>
          <a:xfrm rot="16681921" flipH="1">
            <a:off x="3820129" y="3868799"/>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6" name="Rechteck 2">
            <a:extLst>
              <a:ext uri="{FF2B5EF4-FFF2-40B4-BE49-F238E27FC236}">
                <a16:creationId xmlns:a16="http://schemas.microsoft.com/office/drawing/2014/main" id="{02F86DB0-82D5-45AB-AD2F-2B25B44A6602}"/>
              </a:ext>
            </a:extLst>
          </p:cNvPr>
          <p:cNvSpPr/>
          <p:nvPr/>
        </p:nvSpPr>
        <p:spPr>
          <a:xfrm rot="5944579" flipH="1">
            <a:off x="7685146" y="3079315"/>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28.07.2025</a:t>
            </a:r>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5"/>
            </p:custDataLst>
          </p:nvPr>
        </p:nvSpPr>
        <p:spPr>
          <a:xfrm>
            <a:off x="8588678" y="3144266"/>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Znająca obydwie metody pobrania krwiotwórczych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6"/>
            </p:custDataLst>
          </p:nvPr>
        </p:nvSpPr>
        <p:spPr>
          <a:xfrm>
            <a:off x="1572267" y="5020411"/>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ciała w przedziale 16,5 - 40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7"/>
            </p:custDataLst>
          </p:nvPr>
        </p:nvSpPr>
        <p:spPr>
          <a:xfrm>
            <a:off x="1415918" y="3871202"/>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18 - 55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8"/>
            </p:custDataLst>
          </p:nvPr>
        </p:nvSpPr>
        <p:spPr>
          <a:xfrm>
            <a:off x="8701950" y="178015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9"/>
            </p:custDataLst>
          </p:nvPr>
        </p:nvSpPr>
        <p:spPr>
          <a:xfrm>
            <a:off x="8701949" y="481648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1497790" y="2801456"/>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7751103" flipH="1">
            <a:off x="3850560" y="2956627"/>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3807361" y="4883726"/>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5007910">
            <a:off x="7838813" y="1842614"/>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838814" y="4421524"/>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2"/>
          <a:stretch>
            <a:fillRect/>
          </a:stretch>
        </p:blipFill>
        <p:spPr>
          <a:xfrm>
            <a:off x="4037849" y="1515700"/>
            <a:ext cx="3569302" cy="3925385"/>
          </a:xfrm>
          <a:prstGeom prst="rect">
            <a:avLst/>
          </a:prstGeom>
        </p:spPr>
      </p:pic>
      <p:sp>
        <p:nvSpPr>
          <p:cNvPr id="2" name="Symbol zastępczy stopki 1">
            <a:extLst>
              <a:ext uri="{FF2B5EF4-FFF2-40B4-BE49-F238E27FC236}">
                <a16:creationId xmlns:a16="http://schemas.microsoft.com/office/drawing/2014/main" id="{E2AEAAFA-9EF6-455A-87CB-09E9C1381CF6}"/>
              </a:ext>
            </a:extLst>
          </p:cNvPr>
          <p:cNvSpPr>
            <a:spLocks noGrp="1"/>
          </p:cNvSpPr>
          <p:nvPr>
            <p:ph type="ftr" sz="quarter" idx="19"/>
          </p:nvPr>
        </p:nvSpPr>
        <p:spPr/>
        <p:txBody>
          <a:bodyPr/>
          <a:lstStyle/>
          <a:p>
            <a:r>
              <a:rPr lang="pl-PL"/>
              <a:t>Projekt #KOMÓRKOMANIA - Prezentacja | C1 - Public | Fundacja DKMS</a:t>
            </a:r>
            <a:endParaRPr lang="pl-PL" dirty="0"/>
          </a:p>
        </p:txBody>
      </p:sp>
    </p:spTree>
    <p:extLst>
      <p:ext uri="{BB962C8B-B14F-4D97-AF65-F5344CB8AC3E}">
        <p14:creationId xmlns:p14="http://schemas.microsoft.com/office/powerpoint/2010/main" val="362236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pl-PL"/>
              <a:t>28.07.2025</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ymbol zastępczy stopki 3">
            <a:extLst>
              <a:ext uri="{FF2B5EF4-FFF2-40B4-BE49-F238E27FC236}">
                <a16:creationId xmlns:a16="http://schemas.microsoft.com/office/drawing/2014/main" id="{F9633DA9-67AC-4777-9307-919804CA9FB4}"/>
              </a:ext>
            </a:extLst>
          </p:cNvPr>
          <p:cNvSpPr>
            <a:spLocks noGrp="1"/>
          </p:cNvSpPr>
          <p:nvPr>
            <p:ph type="ftr" sz="quarter" idx="16"/>
          </p:nvPr>
        </p:nvSpPr>
        <p:spPr/>
        <p:txBody>
          <a:bodyPr/>
          <a:lstStyle/>
          <a:p>
            <a:r>
              <a:rPr lang="pl-PL"/>
              <a:t>Projekt #KOMÓRKOMANIA - Prezentacja | C1 - Public | Fundacja DKMS</a:t>
            </a:r>
            <a:endParaRPr lang="pl-PL" dirty="0"/>
          </a:p>
        </p:txBody>
      </p:sp>
    </p:spTree>
    <p:extLst>
      <p:ext uri="{BB962C8B-B14F-4D97-AF65-F5344CB8AC3E}">
        <p14:creationId xmlns:p14="http://schemas.microsoft.com/office/powerpoint/2010/main" val="317089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28.07.2025</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a:xfrm>
            <a:off x="898524" y="867363"/>
            <a:ext cx="3876676" cy="759600"/>
          </a:xfrm>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4"/>
          <a:srcRect l="8677" r="8677"/>
          <a:stretch>
            <a:fillRect/>
          </a:stretch>
        </p:blipFill>
        <p:spPr/>
      </p:pic>
      <p:sp>
        <p:nvSpPr>
          <p:cNvPr id="4" name="Symbol zastępczy stopki 3">
            <a:extLst>
              <a:ext uri="{FF2B5EF4-FFF2-40B4-BE49-F238E27FC236}">
                <a16:creationId xmlns:a16="http://schemas.microsoft.com/office/drawing/2014/main" id="{1425D7D3-F70F-4498-AEB4-440A9B5740A3}"/>
              </a:ext>
            </a:extLst>
          </p:cNvPr>
          <p:cNvSpPr>
            <a:spLocks noGrp="1"/>
          </p:cNvSpPr>
          <p:nvPr>
            <p:ph type="ftr" sz="quarter" idx="31"/>
          </p:nvPr>
        </p:nvSpPr>
        <p:spPr/>
        <p:txBody>
          <a:bodyPr/>
          <a:lstStyle/>
          <a:p>
            <a:r>
              <a:rPr lang="pl-PL" noProof="0"/>
              <a:t>Projekt #KOMÓRKOMANIA - Prezentacja | C1 - Public | Fundacja DKMS</a:t>
            </a:r>
            <a:endParaRPr lang="pl-PL" noProof="0" dirty="0"/>
          </a:p>
        </p:txBody>
      </p:sp>
    </p:spTree>
    <p:extLst>
      <p:ext uri="{BB962C8B-B14F-4D97-AF65-F5344CB8AC3E}">
        <p14:creationId xmlns:p14="http://schemas.microsoft.com/office/powerpoint/2010/main" val="86851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w znieczuleniu ogólnym (zabieg trwa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661602" cy="3301496"/>
          </a:xfrm>
        </p:spPr>
        <p:txBody>
          <a:bodyPr/>
          <a:lstStyle/>
          <a:p>
            <a:pPr lvl="0"/>
            <a:endParaRPr lang="pl-PL" sz="4800" b="1" dirty="0">
              <a:solidFill>
                <a:srgbClr val="FF0000"/>
              </a:solidFill>
            </a:endParaRPr>
          </a:p>
          <a:p>
            <a:pPr lvl="0"/>
            <a:r>
              <a:rPr lang="pl-PL" sz="4800" b="1" dirty="0">
                <a:solidFill>
                  <a:srgbClr val="FF0000"/>
                </a:solidFill>
              </a:rPr>
              <a:t>1</a:t>
            </a:r>
            <a:r>
              <a:rPr lang="pl-PL" sz="4800" b="1" noProof="0" dirty="0">
                <a:solidFill>
                  <a:srgbClr val="FF0000"/>
                </a:solidFill>
              </a:rPr>
              <a:t>0% </a:t>
            </a:r>
            <a:r>
              <a:rPr lang="pl-PL" b="1" noProof="0" dirty="0"/>
              <a:t>wszystkich pobrań</a:t>
            </a:r>
            <a:endParaRPr lang="pl-PL" sz="1400" dirty="0"/>
          </a:p>
          <a:p>
            <a:pPr lvl="0"/>
            <a:r>
              <a:rPr lang="pl-PL" sz="1400" dirty="0"/>
              <a:t>Szpik regeneruje się w organizmie Dawcy 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28.07.2025</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a:xfrm>
            <a:off x="898524" y="922207"/>
            <a:ext cx="3876676" cy="759600"/>
          </a:xfrm>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 pobrania.</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4"/>
          <a:srcRect t="7924" b="7924"/>
          <a:stretch/>
        </p:blipFill>
        <p:spPr>
          <a:xfrm>
            <a:off x="8846598" y="540001"/>
            <a:ext cx="2985040" cy="2708999"/>
          </a:xfrm>
        </p:spPr>
      </p:pic>
      <p:sp>
        <p:nvSpPr>
          <p:cNvPr id="4" name="Symbol zastępczy stopki 3">
            <a:extLst>
              <a:ext uri="{FF2B5EF4-FFF2-40B4-BE49-F238E27FC236}">
                <a16:creationId xmlns:a16="http://schemas.microsoft.com/office/drawing/2014/main" id="{FA6D744B-8260-4847-A935-699C215BC5CB}"/>
              </a:ext>
            </a:extLst>
          </p:cNvPr>
          <p:cNvSpPr>
            <a:spLocks noGrp="1"/>
          </p:cNvSpPr>
          <p:nvPr>
            <p:ph type="ftr" sz="quarter" idx="31"/>
          </p:nvPr>
        </p:nvSpPr>
        <p:spPr/>
        <p:txBody>
          <a:bodyPr/>
          <a:lstStyle/>
          <a:p>
            <a:r>
              <a:rPr lang="pl-PL" noProof="0"/>
              <a:t>Projekt #KOMÓRKOMANIA - Prezentacja | C1 - Public | Fundacja DKMS</a:t>
            </a:r>
            <a:endParaRPr lang="pl-PL" noProof="0" dirty="0"/>
          </a:p>
        </p:txBody>
      </p:sp>
    </p:spTree>
    <p:extLst>
      <p:ext uri="{BB962C8B-B14F-4D97-AF65-F5344CB8AC3E}">
        <p14:creationId xmlns:p14="http://schemas.microsoft.com/office/powerpoint/2010/main" val="215378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763462" y="1429930"/>
            <a:ext cx="9528176" cy="4586400"/>
          </a:xfrm>
        </p:spPr>
        <p:txBody>
          <a:bodyPr/>
          <a:lstStyle/>
          <a:p>
            <a:pPr lvl="0" fontAlgn="auto">
              <a:lnSpc>
                <a:spcPct val="100000"/>
              </a:lnSpc>
              <a:defRPr/>
            </a:pPr>
            <a:r>
              <a:rPr lang="pl-PL" b="1" dirty="0">
                <a:solidFill>
                  <a:srgbClr val="000000"/>
                </a:solidFill>
              </a:rPr>
              <a:t>Ubezpieczenie</a:t>
            </a:r>
          </a:p>
          <a:p>
            <a:pPr lvl="0" fontAlgn="auto">
              <a:lnSpc>
                <a:spcPct val="100000"/>
              </a:lnSpc>
              <a:defRPr/>
            </a:pPr>
            <a:r>
              <a:rPr lang="pl-PL" sz="1400" dirty="0">
                <a:solidFill>
                  <a:srgbClr val="000000"/>
                </a:solidFill>
              </a:rPr>
              <a:t>Na czas badań wstępnych, pobrania i na rok po pobraniu Dawca jest ubezpieczony na kwotę 150 tys. euro.</a:t>
            </a:r>
          </a:p>
          <a:p>
            <a:pPr lvl="0" fontAlgn="auto">
              <a:lnSpc>
                <a:spcPct val="100000"/>
              </a:lnSpc>
              <a:defRPr/>
            </a:pPr>
            <a:endParaRPr lang="pl-PL" sz="1400" dirty="0">
              <a:solidFill>
                <a:srgbClr val="000000"/>
              </a:solidFill>
            </a:endParaRPr>
          </a:p>
          <a:p>
            <a:pPr lvl="0" fontAlgn="auto">
              <a:lnSpc>
                <a:spcPct val="100000"/>
              </a:lnSpc>
              <a:defRPr/>
            </a:pPr>
            <a:r>
              <a:rPr lang="pl-PL" b="1" dirty="0">
                <a:solidFill>
                  <a:srgbClr val="000000"/>
                </a:solidFill>
              </a:rPr>
              <a:t>Zwrot kosztów</a:t>
            </a:r>
          </a:p>
          <a:p>
            <a:pPr lvl="0" fontAlgn="auto">
              <a:lnSpc>
                <a:spcPct val="100000"/>
              </a:lnSpc>
              <a:defRPr/>
            </a:pPr>
            <a:r>
              <a:rPr lang="pl-PL" sz="1400" dirty="0">
                <a:solidFill>
                  <a:srgbClr val="000000"/>
                </a:solidFill>
              </a:rPr>
              <a:t>Dawca nie ponosi żadnych kosztów związanych z rejestracją w bazie potencjalnych Dawców szpiku i pobraniem krwiotwórczych komórek macierzystych.</a:t>
            </a:r>
          </a:p>
          <a:p>
            <a:pPr lvl="0" fontAlgn="auto">
              <a:lnSpc>
                <a:spcPct val="100000"/>
              </a:lnSpc>
              <a:defRPr/>
            </a:pPr>
            <a:endParaRPr lang="pl-PL" sz="1400" dirty="0">
              <a:solidFill>
                <a:srgbClr val="000000"/>
              </a:solidFill>
            </a:endParaRPr>
          </a:p>
          <a:p>
            <a:pPr lvl="0" fontAlgn="auto">
              <a:lnSpc>
                <a:spcPct val="100000"/>
              </a:lnSpc>
              <a:defRPr/>
            </a:pPr>
            <a:r>
              <a:rPr lang="pl-PL" b="1" dirty="0">
                <a:solidFill>
                  <a:srgbClr val="000000"/>
                </a:solidFill>
              </a:rPr>
              <a:t>Zwolnienie lekarskie</a:t>
            </a:r>
          </a:p>
          <a:p>
            <a:pPr lvl="0" fontAlgn="auto">
              <a:lnSpc>
                <a:spcPct val="100000"/>
              </a:lnSpc>
              <a:defRPr/>
            </a:pPr>
            <a:r>
              <a:rPr lang="pl-PL" sz="1400" dirty="0">
                <a:solidFill>
                  <a:srgbClr val="000000"/>
                </a:solidFill>
              </a:rPr>
              <a:t>Na czas badań wstępnych i pobrania przysługują Dawcy dni wolne od szkoły i pracy.</a:t>
            </a:r>
          </a:p>
          <a:p>
            <a:pPr lvl="0" fontAlgn="auto">
              <a:lnSpc>
                <a:spcPct val="100000"/>
              </a:lnSpc>
              <a:defRPr/>
            </a:pPr>
            <a:endParaRPr lang="pl-PL" sz="1400" dirty="0">
              <a:solidFill>
                <a:srgbClr val="000000"/>
              </a:solidFill>
            </a:endParaRPr>
          </a:p>
          <a:p>
            <a:pPr lvl="0" fontAlgn="auto">
              <a:lnSpc>
                <a:spcPct val="100000"/>
              </a:lnSpc>
              <a:defRPr/>
            </a:pPr>
            <a:r>
              <a:rPr lang="pl-PL" b="1" dirty="0">
                <a:solidFill>
                  <a:srgbClr val="000000"/>
                </a:solidFill>
              </a:rPr>
              <a:t>Obserwowanie stanu zdrowia</a:t>
            </a:r>
          </a:p>
          <a:p>
            <a:pPr lvl="0" fontAlgn="auto">
              <a:lnSpc>
                <a:spcPct val="100000"/>
              </a:lnSpc>
              <a:defRPr/>
            </a:pPr>
            <a:r>
              <a:rPr lang="pl-PL" sz="1400" dirty="0">
                <a:solidFill>
                  <a:srgbClr val="000000"/>
                </a:solidFill>
              </a:rPr>
              <a:t>Niezależnie od zastosowanej metody pobrania krwiotwórczych komórek macierzystych, stan zdrowia naszych Dawców jest obserwowany.</a:t>
            </a:r>
          </a:p>
          <a:p>
            <a:pPr lvl="0" fontAlgn="auto">
              <a:lnSpc>
                <a:spcPct val="100000"/>
              </a:lnSpc>
              <a:defRPr/>
            </a:pPr>
            <a:endParaRPr lang="pl-PL" sz="1400" dirty="0">
              <a:solidFill>
                <a:srgbClr val="000000"/>
              </a:solidFill>
            </a:endParaRPr>
          </a:p>
          <a:p>
            <a:pPr lvl="0" fontAlgn="auto">
              <a:lnSpc>
                <a:spcPct val="100000"/>
              </a:lnSpc>
              <a:defRPr/>
            </a:pPr>
            <a:r>
              <a:rPr lang="pl-PL" b="1" dirty="0">
                <a:solidFill>
                  <a:srgbClr val="000000"/>
                </a:solidFill>
              </a:rPr>
              <a:t>Przywileje Dawcy</a:t>
            </a:r>
          </a:p>
          <a:p>
            <a:pPr lvl="0" fontAlgn="auto">
              <a:lnSpc>
                <a:spcPct val="100000"/>
              </a:lnSpc>
              <a:defRPr/>
            </a:pPr>
            <a:r>
              <a:rPr lang="pl-PL" sz="14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28.07.2025</a:t>
            </a:r>
            <a:endParaRPr lang="pl-PL" dirty="0"/>
          </a:p>
        </p:txBody>
      </p:sp>
      <p:sp>
        <p:nvSpPr>
          <p:cNvPr id="4" name="Symbol zastępczy stopki 3">
            <a:extLst>
              <a:ext uri="{FF2B5EF4-FFF2-40B4-BE49-F238E27FC236}">
                <a16:creationId xmlns:a16="http://schemas.microsoft.com/office/drawing/2014/main" id="{32A4B8AE-5120-4BBA-965F-8FCE532C6F36}"/>
              </a:ext>
            </a:extLst>
          </p:cNvPr>
          <p:cNvSpPr>
            <a:spLocks noGrp="1"/>
          </p:cNvSpPr>
          <p:nvPr>
            <p:ph type="ftr" sz="quarter" idx="19"/>
          </p:nvPr>
        </p:nvSpPr>
        <p:spPr/>
        <p:txBody>
          <a:bodyPr/>
          <a:lstStyle/>
          <a:p>
            <a:r>
              <a:rPr lang="pl-PL"/>
              <a:t>Projekt #KOMÓRKOMANIA - Prezentacja | C1 - Public | Fundacja DKMS</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6"/>
            </p:custDataLst>
          </p:nvPr>
        </p:nvGrpSpPr>
        <p:grpSpPr>
          <a:xfrm>
            <a:off x="1055607" y="142997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7"/>
            </p:custDataLst>
          </p:nvPr>
        </p:nvGrpSpPr>
        <p:grpSpPr>
          <a:xfrm>
            <a:off x="1055607" y="2379249"/>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8"/>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9"/>
            </p:custDataLst>
          </p:nvPr>
        </p:nvGrpSpPr>
        <p:grpSpPr>
          <a:xfrm>
            <a:off x="1055607" y="4335431"/>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0"/>
            </p:custDataLst>
          </p:nvPr>
        </p:nvGrpSpPr>
        <p:grpSpPr>
          <a:xfrm>
            <a:off x="1055607" y="5503509"/>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96025" y="2653109"/>
              <a:ext cx="285750" cy="285750"/>
            </a:xfrm>
            <a:prstGeom prst="rect">
              <a:avLst/>
            </a:prstGeom>
          </p:spPr>
        </p:pic>
      </p:grpSp>
    </p:spTree>
    <p:extLst>
      <p:ext uri="{BB962C8B-B14F-4D97-AF65-F5344CB8AC3E}">
        <p14:creationId xmlns:p14="http://schemas.microsoft.com/office/powerpoint/2010/main" val="336242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2025</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pl-PL"/>
              <a:t>28.07.2025</a:t>
            </a:r>
            <a:endParaRPr lang="pl-PL" dirty="0"/>
          </a:p>
        </p:txBody>
      </p:sp>
      <p:sp>
        <p:nvSpPr>
          <p:cNvPr id="4" name="Symbol zastępczy stopki 3">
            <a:extLst>
              <a:ext uri="{FF2B5EF4-FFF2-40B4-BE49-F238E27FC236}">
                <a16:creationId xmlns:a16="http://schemas.microsoft.com/office/drawing/2014/main" id="{30ECCD0A-783B-4D3D-B889-65651A769A1E}"/>
              </a:ext>
            </a:extLst>
          </p:cNvPr>
          <p:cNvSpPr>
            <a:spLocks noGrp="1"/>
          </p:cNvSpPr>
          <p:nvPr>
            <p:ph type="ftr" sz="quarter" idx="43"/>
          </p:nvPr>
        </p:nvSpPr>
        <p:spPr/>
        <p:txBody>
          <a:bodyPr/>
          <a:lstStyle/>
          <a:p>
            <a:r>
              <a:rPr lang="pl-PL"/>
              <a:t>Projekt #KOMÓRKOMANIA - Prezentacja | C1 - Public | Fundacja DKMS</a:t>
            </a:r>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28.07.2025</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8"/>
          <a:stretch>
            <a:fillRect/>
          </a:stretch>
        </p:blipFill>
        <p:spPr>
          <a:xfrm>
            <a:off x="1686053" y="3516219"/>
            <a:ext cx="8997696" cy="2657781"/>
          </a:xfrm>
          <a:prstGeom prst="rect">
            <a:avLst/>
          </a:prstGeom>
        </p:spPr>
      </p:pic>
      <p:sp>
        <p:nvSpPr>
          <p:cNvPr id="4" name="Symbol zastępczy stopki 3">
            <a:extLst>
              <a:ext uri="{FF2B5EF4-FFF2-40B4-BE49-F238E27FC236}">
                <a16:creationId xmlns:a16="http://schemas.microsoft.com/office/drawing/2014/main" id="{2D855986-63E0-427B-8514-A93B9DB77403}"/>
              </a:ext>
            </a:extLst>
          </p:cNvPr>
          <p:cNvSpPr>
            <a:spLocks noGrp="1"/>
          </p:cNvSpPr>
          <p:nvPr>
            <p:ph type="ftr" sz="quarter" idx="19"/>
          </p:nvPr>
        </p:nvSpPr>
        <p:spPr/>
        <p:txBody>
          <a:bodyPr/>
          <a:lstStyle/>
          <a:p>
            <a:r>
              <a:rPr lang="pl-PL"/>
              <a:t>Projekt #KOMÓRKOMANIA - Prezentacja | C1 - Public | Fundacja DKMS</a:t>
            </a:r>
            <a:endParaRPr lang="pl-PL" dirty="0"/>
          </a:p>
        </p:txBody>
      </p:sp>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28.07.2025</a:t>
            </a:r>
            <a:endParaRPr lang="pl-PL" dirty="0"/>
          </a:p>
        </p:txBody>
      </p:sp>
      <p:sp>
        <p:nvSpPr>
          <p:cNvPr id="6" name="Symbol zastępczy stopki 5">
            <a:extLst>
              <a:ext uri="{FF2B5EF4-FFF2-40B4-BE49-F238E27FC236}">
                <a16:creationId xmlns:a16="http://schemas.microsoft.com/office/drawing/2014/main" id="{8F04E1FA-5071-4F08-9692-B36285AF18A8}"/>
              </a:ext>
            </a:extLst>
          </p:cNvPr>
          <p:cNvSpPr>
            <a:spLocks noGrp="1"/>
          </p:cNvSpPr>
          <p:nvPr>
            <p:ph type="ftr" sz="quarter" idx="19"/>
          </p:nvPr>
        </p:nvSpPr>
        <p:spPr/>
        <p:txBody>
          <a:bodyPr/>
          <a:lstStyle/>
          <a:p>
            <a:r>
              <a:rPr lang="pl-PL"/>
              <a:t>Projekt #KOMÓRKOMANIA - Prezentacja | C1 - Public | Fundacja DKMS</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524" y="5535791"/>
              <a:ext cx="765788" cy="598609"/>
            </a:xfrm>
            <a:prstGeom prst="rect">
              <a:avLst/>
            </a:prstGeom>
          </p:spPr>
        </p:pic>
      </p:gr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1"/>
            </p:custDataLst>
          </p:nvPr>
        </p:nvGrpSpPr>
        <p:grpSpPr>
          <a:xfrm>
            <a:off x="6930542" y="765564"/>
            <a:ext cx="5024563" cy="2443600"/>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9"/>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0"/>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1"/>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2"/>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3"/>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4"/>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5"/>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6"/>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7"/>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18"/>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19"/>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0"/>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1"/>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2"/>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3"/>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4"/>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5"/>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6"/>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7"/>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28"/>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29"/>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0"/>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1"/>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2"/>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3"/>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4"/>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5"/>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6"/>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7"/>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38"/>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39"/>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0"/>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1"/>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2"/>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3"/>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4"/>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5"/>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6"/>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7"/>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48"/>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49"/>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0"/>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1"/>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2"/>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3"/>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4"/>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5"/>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6"/>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7"/>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58"/>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59"/>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0"/>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1"/>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2"/>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3"/>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4"/>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5"/>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6"/>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7"/>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68"/>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69"/>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0"/>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1"/>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2"/>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3"/>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4"/>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5"/>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6"/>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7"/>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78"/>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79"/>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0"/>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1"/>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2"/>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3"/>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4"/>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5"/>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6"/>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7"/>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88"/>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89"/>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0"/>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1"/>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2"/>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3"/>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4"/>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5"/>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6"/>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7"/>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98"/>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99"/>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0"/>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1"/>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2"/>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3"/>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4"/>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5"/>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6"/>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7"/>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08"/>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09"/>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0"/>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1"/>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2"/>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3"/>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4"/>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5"/>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6"/>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7"/>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18"/>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19"/>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0"/>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1"/>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2"/>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3"/>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4"/>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5"/>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6"/>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7"/>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28"/>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29"/>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0"/>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1"/>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2"/>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3"/>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4"/>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5"/>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6"/>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7"/>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38"/>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39"/>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0"/>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1"/>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2"/>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3"/>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4"/>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5"/>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6"/>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7"/>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48"/>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49"/>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0"/>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1"/>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2"/>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3"/>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4"/>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5"/>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6"/>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7"/>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58"/>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59"/>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0"/>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1"/>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2"/>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3"/>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4"/>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5"/>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6"/>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7"/>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68"/>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69"/>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0"/>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1"/>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2"/>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3"/>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4"/>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5"/>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6"/>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7"/>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78"/>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79"/>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0"/>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1"/>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2"/>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1491840" y="1466500"/>
            <a:ext cx="9062880" cy="4460440"/>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b="1" dirty="0">
                <a:solidFill>
                  <a:srgbClr val="000000"/>
                </a:solidFill>
                <a:latin typeface="Arial"/>
              </a:rPr>
              <a:t>Ś</a:t>
            </a:r>
            <a:r>
              <a:rPr kumimoji="0" lang="pl-PL"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2000" b="1" dirty="0">
                <a:solidFill>
                  <a:srgbClr val="30783E"/>
                </a:solidFill>
              </a:rPr>
              <a:t>42 561 308</a:t>
            </a:r>
            <a:r>
              <a:rPr lang="pl-PL" sz="1400" b="1" dirty="0">
                <a:solidFill>
                  <a:srgbClr val="000000"/>
                </a:solidFill>
              </a:rPr>
              <a:t>* – </a:t>
            </a:r>
            <a:r>
              <a:rPr lang="pl-PL" sz="1400" dirty="0">
                <a:solidFill>
                  <a:srgbClr val="000000"/>
                </a:solidFill>
              </a:rPr>
              <a:t>liczba osób figurujących w światowej bazie Dawców szpiku (</a:t>
            </a:r>
            <a:r>
              <a:rPr lang="en-US" sz="1400" dirty="0"/>
              <a:t>Bone Marrow Donors Worldwide)</a:t>
            </a:r>
            <a:endParaRPr lang="pl-PL" sz="1400" b="1" dirty="0">
              <a:solidFill>
                <a:srgbClr val="000000"/>
              </a:solidFill>
              <a:latin typeface="Arial"/>
            </a:endParaRPr>
          </a:p>
          <a:p>
            <a:pPr lvl="0" fontAlgn="auto">
              <a:defRPr/>
            </a:pPr>
            <a:r>
              <a:rPr kumimoji="0" lang="pl-PL" sz="2000" b="1" i="0" u="none" strike="noStrike" kern="1200" cap="none" spc="0" normalizeH="0" baseline="0" noProof="0" dirty="0">
                <a:ln>
                  <a:noFill/>
                </a:ln>
                <a:solidFill>
                  <a:srgbClr val="30783E"/>
                </a:solidFill>
                <a:effectLst/>
                <a:uLnTx/>
                <a:uFillTx/>
                <a:latin typeface="Arial"/>
                <a:ea typeface="+mn-ea"/>
                <a:cs typeface="+mn-cs"/>
              </a:rPr>
              <a:t>12 </a:t>
            </a:r>
            <a:r>
              <a:rPr lang="pl-PL" sz="2000" b="1" dirty="0">
                <a:solidFill>
                  <a:srgbClr val="30783E"/>
                </a:solidFill>
                <a:latin typeface="Arial"/>
              </a:rPr>
              <a:t>953</a:t>
            </a:r>
            <a:r>
              <a:rPr kumimoji="0" lang="pl-PL" sz="2000" b="1" i="0" u="none" strike="noStrike" kern="1200" cap="none" spc="0" normalizeH="0" baseline="0" noProof="0" dirty="0">
                <a:ln>
                  <a:noFill/>
                </a:ln>
                <a:solidFill>
                  <a:srgbClr val="30783E"/>
                </a:solidFill>
                <a:effectLst/>
                <a:uLnTx/>
                <a:uFillTx/>
                <a:latin typeface="Arial"/>
                <a:ea typeface="+mn-ea"/>
                <a:cs typeface="+mn-cs"/>
              </a:rPr>
              <a:t> 265 </a:t>
            </a:r>
            <a:r>
              <a:rPr kumimoji="0" lang="pl-PL" sz="1400" b="1" i="0" u="none" strike="noStrike" kern="1200" cap="none" spc="0" normalizeH="0" baseline="0" noProof="0" dirty="0">
                <a:ln>
                  <a:noFill/>
                </a:ln>
                <a:solidFill>
                  <a:srgbClr val="000000"/>
                </a:solidFill>
                <a:effectLst/>
                <a:uLnTx/>
                <a:uFillTx/>
                <a:latin typeface="Arial"/>
                <a:ea typeface="+mn-ea"/>
                <a:cs typeface="+mn-cs"/>
              </a:rPr>
              <a:t>–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2000" b="1" dirty="0">
                <a:solidFill>
                  <a:srgbClr val="30783E"/>
                </a:solidFill>
                <a:latin typeface="Arial"/>
              </a:rPr>
              <a:t>2 071 806 </a:t>
            </a:r>
            <a:r>
              <a:rPr lang="pl-PL" sz="1400" b="1" dirty="0">
                <a:solidFill>
                  <a:srgbClr val="000000"/>
                </a:solidFill>
                <a:latin typeface="Arial"/>
              </a:rPr>
              <a:t>-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a:t>
            </a:r>
            <a:endParaRPr lang="en-GB" altLang="en-US" sz="1400" dirty="0">
              <a:solidFill>
                <a:srgbClr val="000000"/>
              </a:solidFill>
            </a:endParaRPr>
          </a:p>
          <a:p>
            <a:pPr fontAlgn="auto">
              <a:defRPr/>
            </a:pPr>
            <a:r>
              <a:rPr lang="pl-PL" sz="2000" b="1" dirty="0">
                <a:solidFill>
                  <a:srgbClr val="30783E"/>
                </a:solidFill>
                <a:latin typeface="Arial"/>
              </a:rPr>
              <a:t>15 622 </a:t>
            </a:r>
            <a:r>
              <a:rPr kumimoji="0" lang="pl-PL" sz="1400" b="1" i="0" u="none" strike="noStrike" kern="1200" cap="none" spc="0" normalizeH="0" baseline="0" noProof="0" dirty="0">
                <a:ln>
                  <a:noFill/>
                </a:ln>
                <a:solidFill>
                  <a:srgbClr val="000000"/>
                </a:solidFill>
                <a:effectLst/>
                <a:uLnTx/>
                <a:uFillTx/>
                <a:latin typeface="Arial"/>
                <a:ea typeface="+mn-ea"/>
                <a:cs typeface="+mn-cs"/>
              </a:rPr>
              <a:t>- </a:t>
            </a:r>
            <a:r>
              <a:rPr lang="pl-PL" altLang="en-US" sz="1400" dirty="0">
                <a:solidFill>
                  <a:srgbClr val="000000"/>
                </a:solidFill>
              </a:rPr>
              <a:t>liczba Dawców faktycznych z Fundacji DKMS</a:t>
            </a:r>
          </a:p>
          <a:p>
            <a:pPr fontAlgn="auto">
              <a:defRPr/>
            </a:pPr>
            <a:endParaRPr lang="pl-PL" altLang="en-US" sz="1400" dirty="0">
              <a:solidFill>
                <a:srgbClr val="000000"/>
              </a:solidFill>
            </a:endParaRPr>
          </a:p>
          <a:p>
            <a:pPr fontAlgn="auto">
              <a:defRPr/>
            </a:pPr>
            <a:r>
              <a:rPr lang="pl-PL" altLang="en-US" sz="2000" b="1" dirty="0">
                <a:solidFill>
                  <a:srgbClr val="30783E"/>
                </a:solidFill>
              </a:rPr>
              <a:t>128 007 </a:t>
            </a:r>
            <a:r>
              <a:rPr lang="pl-PL" altLang="en-US" sz="1400" dirty="0">
                <a:solidFill>
                  <a:srgbClr val="000000"/>
                </a:solidFill>
              </a:rPr>
              <a:t>– liczba Dawców faktycznych w DKMS na świecie</a:t>
            </a:r>
          </a:p>
          <a:p>
            <a:pPr fontAlgn="auto">
              <a:defRPr/>
            </a:pPr>
            <a:r>
              <a:rPr lang="pl-PL" altLang="en-US" sz="2000" b="1" dirty="0">
                <a:solidFill>
                  <a:srgbClr val="30783E"/>
                </a:solidFill>
              </a:rPr>
              <a:t>2 346 430</a:t>
            </a:r>
            <a:r>
              <a:rPr lang="pl-PL" altLang="en-US" sz="1400" b="1" dirty="0">
                <a:solidFill>
                  <a:srgbClr val="000000"/>
                </a:solidFill>
              </a:rPr>
              <a:t>** </a:t>
            </a:r>
            <a:r>
              <a:rPr lang="pl-PL" altLang="en-US" sz="1400" dirty="0">
                <a:solidFill>
                  <a:srgbClr val="000000"/>
                </a:solidFill>
              </a:rPr>
              <a:t>– liczba zarejestrowanych potencjalnych Dawców we wszystkich Ośrodkach Dawców szpiku w Polsce</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4"/>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5"/>
            </p:custDataLst>
          </p:nvPr>
        </p:nvSpPr>
        <p:spPr/>
        <p:txBody>
          <a:bodyPr/>
          <a:lstStyle/>
          <a:p>
            <a:r>
              <a:rPr lang="pl-PL"/>
              <a:t>28.07.2025</a:t>
            </a:r>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6"/>
            </p:custDataLst>
          </p:nvPr>
        </p:nvPicPr>
        <p:blipFill>
          <a:blip r:embed="rId184">
            <a:extLst>
              <a:ext uri="{96DAC541-7B7A-43D3-8B79-37D633B846F1}">
                <asvg:svgBlip xmlns:asvg="http://schemas.microsoft.com/office/drawing/2016/SVG/main" r:embed="rId185"/>
              </a:ext>
            </a:extLst>
          </a:blip>
          <a:stretch>
            <a:fillRect/>
          </a:stretch>
        </p:blipFill>
        <p:spPr>
          <a:xfrm>
            <a:off x="984513" y="1446272"/>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7"/>
            </p:custDataLst>
          </p:nvPr>
        </p:nvPicPr>
        <p:blipFill>
          <a:blip r:embed="rId186">
            <a:extLst>
              <a:ext uri="{96DAC541-7B7A-43D3-8B79-37D633B846F1}">
                <asvg:svgBlip xmlns:asvg="http://schemas.microsoft.com/office/drawing/2016/SVG/main" r:embed="rId187"/>
              </a:ext>
            </a:extLst>
          </a:blip>
          <a:stretch>
            <a:fillRect/>
          </a:stretch>
        </p:blipFill>
        <p:spPr>
          <a:xfrm>
            <a:off x="981671" y="4533495"/>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8"/>
            </p:custDataLst>
          </p:nvPr>
        </p:nvPicPr>
        <p:blipFill>
          <a:blip r:embed="rId188">
            <a:extLst>
              <a:ext uri="{96DAC541-7B7A-43D3-8B79-37D633B846F1}">
                <asvg:svgBlip xmlns:asvg="http://schemas.microsoft.com/office/drawing/2016/SVG/main" r:embed="rId189"/>
              </a:ext>
            </a:extLst>
          </a:blip>
          <a:stretch>
            <a:fillRect/>
          </a:stretch>
        </p:blipFill>
        <p:spPr>
          <a:xfrm>
            <a:off x="984513" y="3045140"/>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315244" y="6021851"/>
            <a:ext cx="2707793" cy="461665"/>
          </a:xfrm>
          <a:prstGeom prst="rect">
            <a:avLst/>
          </a:prstGeom>
          <a:noFill/>
        </p:spPr>
        <p:txBody>
          <a:bodyPr wrap="none" rtlCol="0">
            <a:spAutoFit/>
          </a:bodyPr>
          <a:lstStyle/>
          <a:p>
            <a:pPr algn="ctr"/>
            <a:r>
              <a:rPr lang="pl-PL" sz="800" dirty="0">
                <a:solidFill>
                  <a:srgbClr val="000000"/>
                </a:solidFill>
              </a:rPr>
              <a:t>*Dane 28.07.2025 [dostęp: </a:t>
            </a:r>
            <a:r>
              <a:rPr lang="pl-PL" sz="800" dirty="0">
                <a:solidFill>
                  <a:srgbClr val="000000"/>
                </a:solidFill>
                <a:hlinkClick r:id="rId190"/>
              </a:rPr>
              <a:t>https://statistics.wmda.info/</a:t>
            </a:r>
            <a:r>
              <a:rPr lang="pl-PL" sz="800" dirty="0">
                <a:solidFill>
                  <a:srgbClr val="000000"/>
                </a:solidFill>
              </a:rPr>
              <a:t>]</a:t>
            </a:r>
          </a:p>
          <a:p>
            <a:pPr algn="ctr"/>
            <a:r>
              <a:rPr lang="pl-PL" sz="800" dirty="0">
                <a:solidFill>
                  <a:srgbClr val="000000"/>
                </a:solidFill>
              </a:rPr>
              <a:t>** Źródło: </a:t>
            </a:r>
            <a:r>
              <a:rPr lang="pl-PL" sz="800" dirty="0" err="1">
                <a:solidFill>
                  <a:srgbClr val="000000"/>
                </a:solidFill>
              </a:rPr>
              <a:t>Poltransplant</a:t>
            </a:r>
            <a:r>
              <a:rPr lang="pl-PL" sz="800" dirty="0">
                <a:solidFill>
                  <a:srgbClr val="000000"/>
                </a:solidFill>
              </a:rPr>
              <a:t>, dane na dzień 30.06.2025 </a:t>
            </a:r>
          </a:p>
          <a:p>
            <a:pPr algn="ctr"/>
            <a:endParaRPr lang="en-US" sz="800" dirty="0"/>
          </a:p>
        </p:txBody>
      </p:sp>
      <p:sp>
        <p:nvSpPr>
          <p:cNvPr id="2" name="Symbol zastępczy stopki 1">
            <a:extLst>
              <a:ext uri="{FF2B5EF4-FFF2-40B4-BE49-F238E27FC236}">
                <a16:creationId xmlns:a16="http://schemas.microsoft.com/office/drawing/2014/main" id="{EBF3C0F8-7967-4F05-B853-AF3B178CE315}"/>
              </a:ext>
            </a:extLst>
          </p:cNvPr>
          <p:cNvSpPr>
            <a:spLocks noGrp="1"/>
          </p:cNvSpPr>
          <p:nvPr>
            <p:ph type="ftr" sz="quarter" idx="19"/>
          </p:nvPr>
        </p:nvSpPr>
        <p:spPr/>
        <p:txBody>
          <a:bodyPr/>
          <a:lstStyle/>
          <a:p>
            <a:r>
              <a:rPr lang="pl-PL"/>
              <a:t>Projekt #KOMÓRKOMANIA - Prezentacja | C1 - Public | Fundacja DKMS</a:t>
            </a:r>
            <a:endParaRPr lang="pl-PL" dirty="0"/>
          </a:p>
        </p:txBody>
      </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a:xfrm>
            <a:off x="5135200" y="1093097"/>
            <a:ext cx="6696438" cy="759600"/>
          </a:xfrm>
        </p:spPr>
        <p:txBody>
          <a:bodyPr/>
          <a:lstStyle/>
          <a:p>
            <a:r>
              <a:rPr lang="pl-PL" noProof="0" dirty="0"/>
              <a:t>Każdy </a:t>
            </a:r>
            <a:r>
              <a:rPr lang="pl-PL" noProof="0" dirty="0" err="1"/>
              <a:t>now</a:t>
            </a:r>
            <a:r>
              <a:rPr lang="pl-PL" dirty="0"/>
              <a:t>y potencjalny Dawca szpiku jest na wagę złota…</a:t>
            </a:r>
            <a:endParaRPr lang="pl-PL" noProof="0" dirty="0"/>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pl-PL"/>
              <a:t>28.07.2025</a:t>
            </a:r>
            <a:endParaRPr lang="pl-PL" dirty="0"/>
          </a:p>
        </p:txBody>
      </p:sp>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35200" y="2261863"/>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2207225"/>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pic>
        <p:nvPicPr>
          <p:cNvPr id="6" name="Symbol zastępczy obrazu 5">
            <a:extLst>
              <a:ext uri="{FF2B5EF4-FFF2-40B4-BE49-F238E27FC236}">
                <a16:creationId xmlns:a16="http://schemas.microsoft.com/office/drawing/2014/main" id="{D3728B23-F4F2-4D60-AD18-0C0CFFA37300}"/>
              </a:ext>
            </a:extLst>
          </p:cNvPr>
          <p:cNvPicPr>
            <a:picLocks noGrp="1" noChangeAspect="1"/>
          </p:cNvPicPr>
          <p:nvPr>
            <p:ph type="pic" sz="quarter" idx="18"/>
          </p:nvPr>
        </p:nvPicPr>
        <p:blipFill rotWithShape="1">
          <a:blip r:embed="rId9"/>
          <a:srcRect l="9099" r="9099"/>
          <a:stretch/>
        </p:blipFill>
        <p:spPr/>
      </p:pic>
    </p:spTree>
    <p:extLst>
      <p:ext uri="{BB962C8B-B14F-4D97-AF65-F5344CB8AC3E}">
        <p14:creationId xmlns:p14="http://schemas.microsoft.com/office/powerpoint/2010/main" val="1912886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14.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15.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16.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17.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18.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19.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21.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22.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23.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24.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25.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26.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27.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28.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29.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31.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32.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37.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38.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39.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42.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43.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45.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46.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49.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51.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53.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54.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57.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59.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61.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62.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65.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66.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67.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69.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72.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74.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75.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78.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79.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82.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486.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487.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488.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489.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491.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492.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494.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495.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497.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49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03.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06.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07.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11.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14.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1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18.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22.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24.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25.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26.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28.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32.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33.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34.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35.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36.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37.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38.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41.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42.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43.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44.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45.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46.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47.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51.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52.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53.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54.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55.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58.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59.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61.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62.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63.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66.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67.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68.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69.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7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75.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76.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77.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83.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584.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585.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586.xml><?xml version="1.0" encoding="utf-8"?>
<p:tagLst xmlns:a="http://schemas.openxmlformats.org/drawingml/2006/main" xmlns:r="http://schemas.openxmlformats.org/officeDocument/2006/relationships" xmlns:p="http://schemas.openxmlformats.org/presentationml/2006/main">
  <p:tag name="SHAPE" val="OLD"/>
</p:tagLst>
</file>

<file path=ppt/tags/tag587.xml><?xml version="1.0" encoding="utf-8"?>
<p:tagLst xmlns:a="http://schemas.openxmlformats.org/drawingml/2006/main" xmlns:r="http://schemas.openxmlformats.org/officeDocument/2006/relationships" xmlns:p="http://schemas.openxmlformats.org/presentationml/2006/main">
  <p:tag name="SHAPE" val="OLD"/>
</p:tagLst>
</file>

<file path=ppt/tags/tag588.xml><?xml version="1.0" encoding="utf-8"?>
<p:tagLst xmlns:a="http://schemas.openxmlformats.org/drawingml/2006/main" xmlns:r="http://schemas.openxmlformats.org/officeDocument/2006/relationships" xmlns:p="http://schemas.openxmlformats.org/presentationml/2006/main">
  <p:tag name="SHAPE" val="OLD"/>
</p:tagLst>
</file>

<file path=ppt/tags/tag589.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SHAPE" val="OLD"/>
</p:tagLst>
</file>

<file path=ppt/tags/tag591.xml><?xml version="1.0" encoding="utf-8"?>
<p:tagLst xmlns:a="http://schemas.openxmlformats.org/drawingml/2006/main" xmlns:r="http://schemas.openxmlformats.org/officeDocument/2006/relationships" xmlns:p="http://schemas.openxmlformats.org/presentationml/2006/main">
  <p:tag name="SHAPE" val="OLD"/>
</p:tagLst>
</file>

<file path=ppt/tags/tag592.xml><?xml version="1.0" encoding="utf-8"?>
<p:tagLst xmlns:a="http://schemas.openxmlformats.org/drawingml/2006/main" xmlns:r="http://schemas.openxmlformats.org/officeDocument/2006/relationships" xmlns:p="http://schemas.openxmlformats.org/presentationml/2006/main">
  <p:tag name="SHAPE" val="OLD"/>
</p:tagLst>
</file>

<file path=ppt/tags/tag593.xml><?xml version="1.0" encoding="utf-8"?>
<p:tagLst xmlns:a="http://schemas.openxmlformats.org/drawingml/2006/main" xmlns:r="http://schemas.openxmlformats.org/officeDocument/2006/relationships" xmlns:p="http://schemas.openxmlformats.org/presentationml/2006/main">
  <p:tag name="SHAPE" val="OLD"/>
</p:tagLst>
</file>

<file path=ppt/tags/tag594.xml><?xml version="1.0" encoding="utf-8"?>
<p:tagLst xmlns:a="http://schemas.openxmlformats.org/drawingml/2006/main" xmlns:r="http://schemas.openxmlformats.org/officeDocument/2006/relationships" xmlns:p="http://schemas.openxmlformats.org/presentationml/2006/main">
  <p:tag name="SHAPE" val="OLD"/>
</p:tagLst>
</file>

<file path=ppt/tags/tag595.xml><?xml version="1.0" encoding="utf-8"?>
<p:tagLst xmlns:a="http://schemas.openxmlformats.org/drawingml/2006/main" xmlns:r="http://schemas.openxmlformats.org/officeDocument/2006/relationships" xmlns:p="http://schemas.openxmlformats.org/presentationml/2006/main">
  <p:tag name="SHAPE" val="OLD"/>
</p:tagLst>
</file>

<file path=ppt/tags/tag596.xml><?xml version="1.0" encoding="utf-8"?>
<p:tagLst xmlns:a="http://schemas.openxmlformats.org/drawingml/2006/main" xmlns:r="http://schemas.openxmlformats.org/officeDocument/2006/relationships" xmlns:p="http://schemas.openxmlformats.org/presentationml/2006/main">
  <p:tag name="SHAPE" val="OLD"/>
</p:tagLst>
</file>

<file path=ppt/tags/tag597.xml><?xml version="1.0" encoding="utf-8"?>
<p:tagLst xmlns:a="http://schemas.openxmlformats.org/drawingml/2006/main" xmlns:r="http://schemas.openxmlformats.org/officeDocument/2006/relationships" xmlns:p="http://schemas.openxmlformats.org/presentationml/2006/main">
  <p:tag name="SHAPE" val="OLD"/>
</p:tagLst>
</file>

<file path=ppt/tags/tag598.xml><?xml version="1.0" encoding="utf-8"?>
<p:tagLst xmlns:a="http://schemas.openxmlformats.org/drawingml/2006/main" xmlns:r="http://schemas.openxmlformats.org/officeDocument/2006/relationships" xmlns:p="http://schemas.openxmlformats.org/presentationml/2006/main">
  <p:tag name="SHAPE" val="OLD"/>
</p:tagLst>
</file>

<file path=ppt/tags/tag59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SHAPE" val="OLD"/>
</p:tagLst>
</file>

<file path=ppt/tags/tag601.xml><?xml version="1.0" encoding="utf-8"?>
<p:tagLst xmlns:a="http://schemas.openxmlformats.org/drawingml/2006/main" xmlns:r="http://schemas.openxmlformats.org/officeDocument/2006/relationships" xmlns:p="http://schemas.openxmlformats.org/presentationml/2006/main">
  <p:tag name="SHAPE" val="OLD"/>
</p:tagLst>
</file>

<file path=ppt/tags/tag602.xml><?xml version="1.0" encoding="utf-8"?>
<p:tagLst xmlns:a="http://schemas.openxmlformats.org/drawingml/2006/main" xmlns:r="http://schemas.openxmlformats.org/officeDocument/2006/relationships" xmlns:p="http://schemas.openxmlformats.org/presentationml/2006/main">
  <p:tag name="SHAPE" val="OLD"/>
</p:tagLst>
</file>

<file path=ppt/tags/tag603.xml><?xml version="1.0" encoding="utf-8"?>
<p:tagLst xmlns:a="http://schemas.openxmlformats.org/drawingml/2006/main" xmlns:r="http://schemas.openxmlformats.org/officeDocument/2006/relationships" xmlns:p="http://schemas.openxmlformats.org/presentationml/2006/main">
  <p:tag name="SHAPE" val="OLD"/>
</p:tagLst>
</file>

<file path=ppt/tags/tag604.xml><?xml version="1.0" encoding="utf-8"?>
<p:tagLst xmlns:a="http://schemas.openxmlformats.org/drawingml/2006/main" xmlns:r="http://schemas.openxmlformats.org/officeDocument/2006/relationships" xmlns:p="http://schemas.openxmlformats.org/presentationml/2006/main">
  <p:tag name="SHAPE" val="OLD"/>
</p:tagLst>
</file>

<file path=ppt/tags/tag605.xml><?xml version="1.0" encoding="utf-8"?>
<p:tagLst xmlns:a="http://schemas.openxmlformats.org/drawingml/2006/main" xmlns:r="http://schemas.openxmlformats.org/officeDocument/2006/relationships" xmlns:p="http://schemas.openxmlformats.org/presentationml/2006/main">
  <p:tag name="SHAPE" val="OLD"/>
</p:tagLst>
</file>

<file path=ppt/tags/tag606.xml><?xml version="1.0" encoding="utf-8"?>
<p:tagLst xmlns:a="http://schemas.openxmlformats.org/drawingml/2006/main" xmlns:r="http://schemas.openxmlformats.org/officeDocument/2006/relationships" xmlns:p="http://schemas.openxmlformats.org/presentationml/2006/main">
  <p:tag name="SHAPE" val="OLD"/>
</p:tagLst>
</file>

<file path=ppt/tags/tag607.xml><?xml version="1.0" encoding="utf-8"?>
<p:tagLst xmlns:a="http://schemas.openxmlformats.org/drawingml/2006/main" xmlns:r="http://schemas.openxmlformats.org/officeDocument/2006/relationships" xmlns:p="http://schemas.openxmlformats.org/presentationml/2006/main">
  <p:tag name="SHAPE" val="OLD"/>
</p:tagLst>
</file>

<file path=ppt/tags/tag608.xml><?xml version="1.0" encoding="utf-8"?>
<p:tagLst xmlns:a="http://schemas.openxmlformats.org/drawingml/2006/main" xmlns:r="http://schemas.openxmlformats.org/officeDocument/2006/relationships" xmlns:p="http://schemas.openxmlformats.org/presentationml/2006/main">
  <p:tag name="SHAPE" val="OLD"/>
</p:tagLst>
</file>

<file path=ppt/tags/tag609.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SHAPE" val="OLD"/>
</p:tagLst>
</file>

<file path=ppt/tags/tag611.xml><?xml version="1.0" encoding="utf-8"?>
<p:tagLst xmlns:a="http://schemas.openxmlformats.org/drawingml/2006/main" xmlns:r="http://schemas.openxmlformats.org/officeDocument/2006/relationships" xmlns:p="http://schemas.openxmlformats.org/presentationml/2006/main">
  <p:tag name="SHAPE" val="OLD"/>
</p:tagLst>
</file>

<file path=ppt/tags/tag612.xml><?xml version="1.0" encoding="utf-8"?>
<p:tagLst xmlns:a="http://schemas.openxmlformats.org/drawingml/2006/main" xmlns:r="http://schemas.openxmlformats.org/officeDocument/2006/relationships" xmlns:p="http://schemas.openxmlformats.org/presentationml/2006/main">
  <p:tag name="SHAPE" val="OLD"/>
</p:tagLst>
</file>

<file path=ppt/tags/tag613.xml><?xml version="1.0" encoding="utf-8"?>
<p:tagLst xmlns:a="http://schemas.openxmlformats.org/drawingml/2006/main" xmlns:r="http://schemas.openxmlformats.org/officeDocument/2006/relationships" xmlns:p="http://schemas.openxmlformats.org/presentationml/2006/main">
  <p:tag name="SHAPE" val="OLD"/>
</p:tagLst>
</file>

<file path=ppt/tags/tag614.xml><?xml version="1.0" encoding="utf-8"?>
<p:tagLst xmlns:a="http://schemas.openxmlformats.org/drawingml/2006/main" xmlns:r="http://schemas.openxmlformats.org/officeDocument/2006/relationships" xmlns:p="http://schemas.openxmlformats.org/presentationml/2006/main">
  <p:tag name="SHAPE" val="OLD"/>
</p:tagLst>
</file>

<file path=ppt/tags/tag615.xml><?xml version="1.0" encoding="utf-8"?>
<p:tagLst xmlns:a="http://schemas.openxmlformats.org/drawingml/2006/main" xmlns:r="http://schemas.openxmlformats.org/officeDocument/2006/relationships" xmlns:p="http://schemas.openxmlformats.org/presentationml/2006/main">
  <p:tag name="SHAPE" val="OLD"/>
</p:tagLst>
</file>

<file path=ppt/tags/tag616.xml><?xml version="1.0" encoding="utf-8"?>
<p:tagLst xmlns:a="http://schemas.openxmlformats.org/drawingml/2006/main" xmlns:r="http://schemas.openxmlformats.org/officeDocument/2006/relationships" xmlns:p="http://schemas.openxmlformats.org/presentationml/2006/main">
  <p:tag name="SHAPE" val="OLD"/>
</p:tagLst>
</file>

<file path=ppt/tags/tag617.xml><?xml version="1.0" encoding="utf-8"?>
<p:tagLst xmlns:a="http://schemas.openxmlformats.org/drawingml/2006/main" xmlns:r="http://schemas.openxmlformats.org/officeDocument/2006/relationships" xmlns:p="http://schemas.openxmlformats.org/presentationml/2006/main">
  <p:tag name="SHAPE" val="OLD"/>
</p:tagLst>
</file>

<file path=ppt/tags/tag618.xml><?xml version="1.0" encoding="utf-8"?>
<p:tagLst xmlns:a="http://schemas.openxmlformats.org/drawingml/2006/main" xmlns:r="http://schemas.openxmlformats.org/officeDocument/2006/relationships" xmlns:p="http://schemas.openxmlformats.org/presentationml/2006/main">
  <p:tag name="SHAPE" val="OLD"/>
</p:tagLst>
</file>

<file path=ppt/tags/tag619.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SHAPE" val="OLD"/>
</p:tagLst>
</file>

<file path=ppt/tags/tag621.xml><?xml version="1.0" encoding="utf-8"?>
<p:tagLst xmlns:a="http://schemas.openxmlformats.org/drawingml/2006/main" xmlns:r="http://schemas.openxmlformats.org/officeDocument/2006/relationships" xmlns:p="http://schemas.openxmlformats.org/presentationml/2006/main">
  <p:tag name="SHAPE" val="OLD"/>
</p:tagLst>
</file>

<file path=ppt/tags/tag622.xml><?xml version="1.0" encoding="utf-8"?>
<p:tagLst xmlns:a="http://schemas.openxmlformats.org/drawingml/2006/main" xmlns:r="http://schemas.openxmlformats.org/officeDocument/2006/relationships" xmlns:p="http://schemas.openxmlformats.org/presentationml/2006/main">
  <p:tag name="SHAPE" val="OLD"/>
</p:tagLst>
</file>

<file path=ppt/tags/tag623.xml><?xml version="1.0" encoding="utf-8"?>
<p:tagLst xmlns:a="http://schemas.openxmlformats.org/drawingml/2006/main" xmlns:r="http://schemas.openxmlformats.org/officeDocument/2006/relationships" xmlns:p="http://schemas.openxmlformats.org/presentationml/2006/main">
  <p:tag name="SHAPE" val="OLD"/>
</p:tagLst>
</file>

<file path=ppt/tags/tag624.xml><?xml version="1.0" encoding="utf-8"?>
<p:tagLst xmlns:a="http://schemas.openxmlformats.org/drawingml/2006/main" xmlns:r="http://schemas.openxmlformats.org/officeDocument/2006/relationships" xmlns:p="http://schemas.openxmlformats.org/presentationml/2006/main">
  <p:tag name="SHAPE" val="OLD"/>
</p:tagLst>
</file>

<file path=ppt/tags/tag625.xml><?xml version="1.0" encoding="utf-8"?>
<p:tagLst xmlns:a="http://schemas.openxmlformats.org/drawingml/2006/main" xmlns:r="http://schemas.openxmlformats.org/officeDocument/2006/relationships" xmlns:p="http://schemas.openxmlformats.org/presentationml/2006/main">
  <p:tag name="SHAPE" val="OLD"/>
</p:tagLst>
</file>

<file path=ppt/tags/tag626.xml><?xml version="1.0" encoding="utf-8"?>
<p:tagLst xmlns:a="http://schemas.openxmlformats.org/drawingml/2006/main" xmlns:r="http://schemas.openxmlformats.org/officeDocument/2006/relationships" xmlns:p="http://schemas.openxmlformats.org/presentationml/2006/main">
  <p:tag name="SHAPE" val="OLD"/>
</p:tagLst>
</file>

<file path=ppt/tags/tag627.xml><?xml version="1.0" encoding="utf-8"?>
<p:tagLst xmlns:a="http://schemas.openxmlformats.org/drawingml/2006/main" xmlns:r="http://schemas.openxmlformats.org/officeDocument/2006/relationships" xmlns:p="http://schemas.openxmlformats.org/presentationml/2006/main">
  <p:tag name="SHAPE" val="OLD"/>
</p:tagLst>
</file>

<file path=ppt/tags/tag628.xml><?xml version="1.0" encoding="utf-8"?>
<p:tagLst xmlns:a="http://schemas.openxmlformats.org/drawingml/2006/main" xmlns:r="http://schemas.openxmlformats.org/officeDocument/2006/relationships" xmlns:p="http://schemas.openxmlformats.org/presentationml/2006/main">
  <p:tag name="SHAPE" val="OLD"/>
</p:tagLst>
</file>

<file path=ppt/tags/tag629.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SHAPE" val="OLD"/>
</p:tagLst>
</file>

<file path=ppt/tags/tag631.xml><?xml version="1.0" encoding="utf-8"?>
<p:tagLst xmlns:a="http://schemas.openxmlformats.org/drawingml/2006/main" xmlns:r="http://schemas.openxmlformats.org/officeDocument/2006/relationships" xmlns:p="http://schemas.openxmlformats.org/presentationml/2006/main">
  <p:tag name="SHAPE" val="OLD"/>
</p:tagLst>
</file>

<file path=ppt/tags/tag632.xml><?xml version="1.0" encoding="utf-8"?>
<p:tagLst xmlns:a="http://schemas.openxmlformats.org/drawingml/2006/main" xmlns:r="http://schemas.openxmlformats.org/officeDocument/2006/relationships" xmlns:p="http://schemas.openxmlformats.org/presentationml/2006/main">
  <p:tag name="SHAPE" val="OLD"/>
</p:tagLst>
</file>

<file path=ppt/tags/tag633.xml><?xml version="1.0" encoding="utf-8"?>
<p:tagLst xmlns:a="http://schemas.openxmlformats.org/drawingml/2006/main" xmlns:r="http://schemas.openxmlformats.org/officeDocument/2006/relationships" xmlns:p="http://schemas.openxmlformats.org/presentationml/2006/main">
  <p:tag name="SHAPE" val="OLD"/>
</p:tagLst>
</file>

<file path=ppt/tags/tag634.xml><?xml version="1.0" encoding="utf-8"?>
<p:tagLst xmlns:a="http://schemas.openxmlformats.org/drawingml/2006/main" xmlns:r="http://schemas.openxmlformats.org/officeDocument/2006/relationships" xmlns:p="http://schemas.openxmlformats.org/presentationml/2006/main">
  <p:tag name="SHAPE" val="OLD"/>
</p:tagLst>
</file>

<file path=ppt/tags/tag635.xml><?xml version="1.0" encoding="utf-8"?>
<p:tagLst xmlns:a="http://schemas.openxmlformats.org/drawingml/2006/main" xmlns:r="http://schemas.openxmlformats.org/officeDocument/2006/relationships" xmlns:p="http://schemas.openxmlformats.org/presentationml/2006/main">
  <p:tag name="SHAPE" val="OLD"/>
</p:tagLst>
</file>

<file path=ppt/tags/tag636.xml><?xml version="1.0" encoding="utf-8"?>
<p:tagLst xmlns:a="http://schemas.openxmlformats.org/drawingml/2006/main" xmlns:r="http://schemas.openxmlformats.org/officeDocument/2006/relationships" xmlns:p="http://schemas.openxmlformats.org/presentationml/2006/main">
  <p:tag name="SHAPE" val="OLD"/>
</p:tagLst>
</file>

<file path=ppt/tags/tag637.xml><?xml version="1.0" encoding="utf-8"?>
<p:tagLst xmlns:a="http://schemas.openxmlformats.org/drawingml/2006/main" xmlns:r="http://schemas.openxmlformats.org/officeDocument/2006/relationships" xmlns:p="http://schemas.openxmlformats.org/presentationml/2006/main">
  <p:tag name="SHAPE" val="OLD"/>
</p:tagLst>
</file>

<file path=ppt/tags/tag638.xml><?xml version="1.0" encoding="utf-8"?>
<p:tagLst xmlns:a="http://schemas.openxmlformats.org/drawingml/2006/main" xmlns:r="http://schemas.openxmlformats.org/officeDocument/2006/relationships" xmlns:p="http://schemas.openxmlformats.org/presentationml/2006/main">
  <p:tag name="SHAPE" val="OLD"/>
</p:tagLst>
</file>

<file path=ppt/tags/tag639.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SHAPE" val="OLD"/>
</p:tagLst>
</file>

<file path=ppt/tags/tag641.xml><?xml version="1.0" encoding="utf-8"?>
<p:tagLst xmlns:a="http://schemas.openxmlformats.org/drawingml/2006/main" xmlns:r="http://schemas.openxmlformats.org/officeDocument/2006/relationships" xmlns:p="http://schemas.openxmlformats.org/presentationml/2006/main">
  <p:tag name="SHAPE" val="OLD"/>
</p:tagLst>
</file>

<file path=ppt/tags/tag642.xml><?xml version="1.0" encoding="utf-8"?>
<p:tagLst xmlns:a="http://schemas.openxmlformats.org/drawingml/2006/main" xmlns:r="http://schemas.openxmlformats.org/officeDocument/2006/relationships" xmlns:p="http://schemas.openxmlformats.org/presentationml/2006/main">
  <p:tag name="SHAPE" val="OLD"/>
</p:tagLst>
</file>

<file path=ppt/tags/tag643.xml><?xml version="1.0" encoding="utf-8"?>
<p:tagLst xmlns:a="http://schemas.openxmlformats.org/drawingml/2006/main" xmlns:r="http://schemas.openxmlformats.org/officeDocument/2006/relationships" xmlns:p="http://schemas.openxmlformats.org/presentationml/2006/main">
  <p:tag name="SHAPE" val="OLD"/>
</p:tagLst>
</file>

<file path=ppt/tags/tag644.xml><?xml version="1.0" encoding="utf-8"?>
<p:tagLst xmlns:a="http://schemas.openxmlformats.org/drawingml/2006/main" xmlns:r="http://schemas.openxmlformats.org/officeDocument/2006/relationships" xmlns:p="http://schemas.openxmlformats.org/presentationml/2006/main">
  <p:tag name="SHAPE" val="OLD"/>
</p:tagLst>
</file>

<file path=ppt/tags/tag645.xml><?xml version="1.0" encoding="utf-8"?>
<p:tagLst xmlns:a="http://schemas.openxmlformats.org/drawingml/2006/main" xmlns:r="http://schemas.openxmlformats.org/officeDocument/2006/relationships" xmlns:p="http://schemas.openxmlformats.org/presentationml/2006/main">
  <p:tag name="SHAPE" val="OLD"/>
</p:tagLst>
</file>

<file path=ppt/tags/tag646.xml><?xml version="1.0" encoding="utf-8"?>
<p:tagLst xmlns:a="http://schemas.openxmlformats.org/drawingml/2006/main" xmlns:r="http://schemas.openxmlformats.org/officeDocument/2006/relationships" xmlns:p="http://schemas.openxmlformats.org/presentationml/2006/main">
  <p:tag name="SHAPE" val="OLD"/>
</p:tagLst>
</file>

<file path=ppt/tags/tag647.xml><?xml version="1.0" encoding="utf-8"?>
<p:tagLst xmlns:a="http://schemas.openxmlformats.org/drawingml/2006/main" xmlns:r="http://schemas.openxmlformats.org/officeDocument/2006/relationships" xmlns:p="http://schemas.openxmlformats.org/presentationml/2006/main">
  <p:tag name="SHAPE" val="OLD"/>
</p:tagLst>
</file>

<file path=ppt/tags/tag648.xml><?xml version="1.0" encoding="utf-8"?>
<p:tagLst xmlns:a="http://schemas.openxmlformats.org/drawingml/2006/main" xmlns:r="http://schemas.openxmlformats.org/officeDocument/2006/relationships" xmlns:p="http://schemas.openxmlformats.org/presentationml/2006/main">
  <p:tag name="SHAPE" val="OLD"/>
</p:tagLst>
</file>

<file path=ppt/tags/tag649.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SHAPE" val="OLD"/>
</p:tagLst>
</file>

<file path=ppt/tags/tag651.xml><?xml version="1.0" encoding="utf-8"?>
<p:tagLst xmlns:a="http://schemas.openxmlformats.org/drawingml/2006/main" xmlns:r="http://schemas.openxmlformats.org/officeDocument/2006/relationships" xmlns:p="http://schemas.openxmlformats.org/presentationml/2006/main">
  <p:tag name="SHAPE" val="OLD"/>
</p:tagLst>
</file>

<file path=ppt/tags/tag652.xml><?xml version="1.0" encoding="utf-8"?>
<p:tagLst xmlns:a="http://schemas.openxmlformats.org/drawingml/2006/main" xmlns:r="http://schemas.openxmlformats.org/officeDocument/2006/relationships" xmlns:p="http://schemas.openxmlformats.org/presentationml/2006/main">
  <p:tag name="SHAPE" val="OLD"/>
</p:tagLst>
</file>

<file path=ppt/tags/tag653.xml><?xml version="1.0" encoding="utf-8"?>
<p:tagLst xmlns:a="http://schemas.openxmlformats.org/drawingml/2006/main" xmlns:r="http://schemas.openxmlformats.org/officeDocument/2006/relationships" xmlns:p="http://schemas.openxmlformats.org/presentationml/2006/main">
  <p:tag name="SHAPE" val="OLD"/>
</p:tagLst>
</file>

<file path=ppt/tags/tag654.xml><?xml version="1.0" encoding="utf-8"?>
<p:tagLst xmlns:a="http://schemas.openxmlformats.org/drawingml/2006/main" xmlns:r="http://schemas.openxmlformats.org/officeDocument/2006/relationships" xmlns:p="http://schemas.openxmlformats.org/presentationml/2006/main">
  <p:tag name="SHAPE" val="OLD"/>
</p:tagLst>
</file>

<file path=ppt/tags/tag655.xml><?xml version="1.0" encoding="utf-8"?>
<p:tagLst xmlns:a="http://schemas.openxmlformats.org/drawingml/2006/main" xmlns:r="http://schemas.openxmlformats.org/officeDocument/2006/relationships" xmlns:p="http://schemas.openxmlformats.org/presentationml/2006/main">
  <p:tag name="SHAPE" val="OLD"/>
</p:tagLst>
</file>

<file path=ppt/tags/tag656.xml><?xml version="1.0" encoding="utf-8"?>
<p:tagLst xmlns:a="http://schemas.openxmlformats.org/drawingml/2006/main" xmlns:r="http://schemas.openxmlformats.org/officeDocument/2006/relationships" xmlns:p="http://schemas.openxmlformats.org/presentationml/2006/main">
  <p:tag name="SHAPE" val="OLD"/>
</p:tagLst>
</file>

<file path=ppt/tags/tag657.xml><?xml version="1.0" encoding="utf-8"?>
<p:tagLst xmlns:a="http://schemas.openxmlformats.org/drawingml/2006/main" xmlns:r="http://schemas.openxmlformats.org/officeDocument/2006/relationships" xmlns:p="http://schemas.openxmlformats.org/presentationml/2006/main">
  <p:tag name="SHAPE" val="OLD"/>
</p:tagLst>
</file>

<file path=ppt/tags/tag658.xml><?xml version="1.0" encoding="utf-8"?>
<p:tagLst xmlns:a="http://schemas.openxmlformats.org/drawingml/2006/main" xmlns:r="http://schemas.openxmlformats.org/officeDocument/2006/relationships" xmlns:p="http://schemas.openxmlformats.org/presentationml/2006/main">
  <p:tag name="SHAPE" val="OLD"/>
</p:tagLst>
</file>

<file path=ppt/tags/tag659.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SHAPE" val="OLD"/>
</p:tagLst>
</file>

<file path=ppt/tags/tag661.xml><?xml version="1.0" encoding="utf-8"?>
<p:tagLst xmlns:a="http://schemas.openxmlformats.org/drawingml/2006/main" xmlns:r="http://schemas.openxmlformats.org/officeDocument/2006/relationships" xmlns:p="http://schemas.openxmlformats.org/presentationml/2006/main">
  <p:tag name="SHAPE" val="OLD"/>
</p:tagLst>
</file>

<file path=ppt/tags/tag662.xml><?xml version="1.0" encoding="utf-8"?>
<p:tagLst xmlns:a="http://schemas.openxmlformats.org/drawingml/2006/main" xmlns:r="http://schemas.openxmlformats.org/officeDocument/2006/relationships" xmlns:p="http://schemas.openxmlformats.org/presentationml/2006/main">
  <p:tag name="SHAPE" val="OLD"/>
</p:tagLst>
</file>

<file path=ppt/tags/tag663.xml><?xml version="1.0" encoding="utf-8"?>
<p:tagLst xmlns:a="http://schemas.openxmlformats.org/drawingml/2006/main" xmlns:r="http://schemas.openxmlformats.org/officeDocument/2006/relationships" xmlns:p="http://schemas.openxmlformats.org/presentationml/2006/main">
  <p:tag name="SHAPE" val="OLD"/>
</p:tagLst>
</file>

<file path=ppt/tags/tag664.xml><?xml version="1.0" encoding="utf-8"?>
<p:tagLst xmlns:a="http://schemas.openxmlformats.org/drawingml/2006/main" xmlns:r="http://schemas.openxmlformats.org/officeDocument/2006/relationships" xmlns:p="http://schemas.openxmlformats.org/presentationml/2006/main">
  <p:tag name="SHAPE" val="OLD"/>
</p:tagLst>
</file>

<file path=ppt/tags/tag665.xml><?xml version="1.0" encoding="utf-8"?>
<p:tagLst xmlns:a="http://schemas.openxmlformats.org/drawingml/2006/main" xmlns:r="http://schemas.openxmlformats.org/officeDocument/2006/relationships" xmlns:p="http://schemas.openxmlformats.org/presentationml/2006/main">
  <p:tag name="SHAPE" val="OLD"/>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0</TotalTime>
  <Words>1041</Words>
  <Application>Microsoft Office PowerPoint</Application>
  <PresentationFormat>Panoramiczny</PresentationFormat>
  <Paragraphs>178</Paragraphs>
  <Slides>17</Slides>
  <Notes>16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Kto może zostać potencjalnym  Dawcą szpiku?</vt:lpstr>
      <vt:lpstr>Każdy nowy potencjalny Dawca szpiku jest na wagę złota…</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Guz, Justyna</cp:lastModifiedBy>
  <cp:revision>56</cp:revision>
  <dcterms:created xsi:type="dcterms:W3CDTF">2023-08-01T14:03:01Z</dcterms:created>
  <dcterms:modified xsi:type="dcterms:W3CDTF">2025-08-12T12:15:08Z</dcterms:modified>
  <cp:category/>
  <cp:contentStatus/>
</cp:coreProperties>
</file>