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5.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6.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7.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8.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9.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10.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11.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12.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13.xml" ContentType="application/vnd.openxmlformats-officedocument.presentationml.notesSlid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notesSlides/notesSlide14.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5.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16.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notesSlides/notesSlide17.xml" ContentType="application/vnd.openxmlformats-officedocument.presentationml.notesSl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18.xml" ContentType="application/vnd.openxmlformats-officedocument.presentationml.notesSlide+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19.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68" d="100"/>
          <a:sy n="68" d="100"/>
        </p:scale>
        <p:origin x="616" y="48"/>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16.08.2023</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16.08.2023</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tags" Target="../tags/tag737.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ags" Target="../tags/tag76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noProof="0"/>
              <a:t>01.08.2023</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a:t>01.08.2023</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en-US"/>
              <a:t>01.08.2023</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en-US"/>
              <a:t>01.08.2023</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en-US"/>
              <a:t>01.08.2023</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en-US"/>
              <a:t>01.08.2023</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Prezentacja w ramach projektu #KOMÓRKOMANIA | C1 - publiczna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en-US" noProof="0"/>
              <a:t>01.08.2023</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76.xml"/><Relationship Id="rId7" Type="http://schemas.openxmlformats.org/officeDocument/2006/relationships/notesSlide" Target="../notesSlides/notesSlide1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slideLayout" Target="../slideLayouts/slideLayout20.xml"/><Relationship Id="rId5" Type="http://schemas.openxmlformats.org/officeDocument/2006/relationships/tags" Target="../tags/tag678.xml"/><Relationship Id="rId10" Type="http://schemas.openxmlformats.org/officeDocument/2006/relationships/image" Target="../media/image5.svg"/><Relationship Id="rId4" Type="http://schemas.openxmlformats.org/officeDocument/2006/relationships/tags" Target="../tags/tag677.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notesSlide" Target="../notesSlides/notesSlide11.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slideLayout" Target="../slideLayouts/slideLayout15.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3" Type="http://schemas.openxmlformats.org/officeDocument/2006/relationships/tags" Target="../tags/tag698.xml"/><Relationship Id="rId21" Type="http://schemas.openxmlformats.org/officeDocument/2006/relationships/slideLayout" Target="../slideLayouts/slideLayout16.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5" Type="http://schemas.openxmlformats.org/officeDocument/2006/relationships/tags" Target="../tags/tag700.xml"/><Relationship Id="rId15" Type="http://schemas.openxmlformats.org/officeDocument/2006/relationships/tags" Target="../tags/tag710.xml"/><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0.xml"/><Relationship Id="rId1" Type="http://schemas.openxmlformats.org/officeDocument/2006/relationships/tags" Target="../tags/tag71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tags" Target="../tags/tag735.xml"/><Relationship Id="rId2" Type="http://schemas.openxmlformats.org/officeDocument/2006/relationships/tags" Target="../tags/tag725.xml"/><Relationship Id="rId16" Type="http://schemas.openxmlformats.org/officeDocument/2006/relationships/image" Target="../media/image14.jpg"/><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5" Type="http://schemas.openxmlformats.org/officeDocument/2006/relationships/notesSlide" Target="../notesSlides/notesSlide14.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3" Type="http://schemas.openxmlformats.org/officeDocument/2006/relationships/tags" Target="../tags/tag742.xml"/><Relationship Id="rId7" Type="http://schemas.openxmlformats.org/officeDocument/2006/relationships/tags" Target="../tags/tag746.xml"/><Relationship Id="rId12" Type="http://schemas.openxmlformats.org/officeDocument/2006/relationships/tags" Target="../tags/tag751.xml"/><Relationship Id="rId2" Type="http://schemas.openxmlformats.org/officeDocument/2006/relationships/tags" Target="../tags/tag741.xml"/><Relationship Id="rId16" Type="http://schemas.openxmlformats.org/officeDocument/2006/relationships/image" Target="../media/image15.jpg"/><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5" Type="http://schemas.openxmlformats.org/officeDocument/2006/relationships/tags" Target="../tags/tag744.xml"/><Relationship Id="rId15" Type="http://schemas.openxmlformats.org/officeDocument/2006/relationships/notesSlide" Target="../notesSlides/notesSlide15.xml"/><Relationship Id="rId10" Type="http://schemas.openxmlformats.org/officeDocument/2006/relationships/tags" Target="../tags/tag749.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763.xml"/><Relationship Id="rId7" Type="http://schemas.openxmlformats.org/officeDocument/2006/relationships/notesSlide" Target="../notesSlides/notesSlide17.xml"/><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slideLayout" Target="../slideLayouts/slideLayout21.xml"/><Relationship Id="rId5" Type="http://schemas.openxmlformats.org/officeDocument/2006/relationships/tags" Target="../tags/tag765.xml"/><Relationship Id="rId4" Type="http://schemas.openxmlformats.org/officeDocument/2006/relationships/tags" Target="../tags/tag764.xml"/></Relationships>
</file>

<file path=ppt/slides/_rels/slide18.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slideLayout" Target="../slideLayouts/slideLayout11.xml"/><Relationship Id="rId18" Type="http://schemas.openxmlformats.org/officeDocument/2006/relationships/image" Target="../media/image20.svg"/><Relationship Id="rId3" Type="http://schemas.openxmlformats.org/officeDocument/2006/relationships/tags" Target="../tags/tag771.xml"/><Relationship Id="rId21" Type="http://schemas.openxmlformats.org/officeDocument/2006/relationships/image" Target="../media/image23.png"/><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image" Target="../media/image19.png"/><Relationship Id="rId2" Type="http://schemas.openxmlformats.org/officeDocument/2006/relationships/tags" Target="../tags/tag770.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image" Target="../media/image26.svg"/><Relationship Id="rId5" Type="http://schemas.openxmlformats.org/officeDocument/2006/relationships/tags" Target="../tags/tag77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tags" Target="../tags/tag778.xml"/><Relationship Id="rId19" Type="http://schemas.openxmlformats.org/officeDocument/2006/relationships/image" Target="../media/image21.png"/><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notesSlide" Target="../notesSlides/notesSlide18.xml"/><Relationship Id="rId22"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84.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6" Type="http://schemas.openxmlformats.org/officeDocument/2006/relationships/notesSlide" Target="../notesSlides/notesSlide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slideLayout" Target="../slideLayouts/slideLayout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3.png"/><Relationship Id="rId4" Type="http://schemas.openxmlformats.org/officeDocument/2006/relationships/tags" Target="../tags/tag39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5.sv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4.png"/><Relationship Id="rId5" Type="http://schemas.openxmlformats.org/officeDocument/2006/relationships/tags" Target="../tags/tag407.xml"/><Relationship Id="rId10" Type="http://schemas.openxmlformats.org/officeDocument/2006/relationships/notesSlide" Target="../notesSlides/notesSlide5.xml"/><Relationship Id="rId4" Type="http://schemas.openxmlformats.org/officeDocument/2006/relationships/tags" Target="../tags/tag406.xml"/><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5.xml"/><Relationship Id="rId1" Type="http://schemas.openxmlformats.org/officeDocument/2006/relationships/tags" Target="../tags/tag4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35.xml"/><Relationship Id="rId21" Type="http://schemas.openxmlformats.org/officeDocument/2006/relationships/tags" Target="../tags/tag439.xml"/><Relationship Id="rId42" Type="http://schemas.openxmlformats.org/officeDocument/2006/relationships/tags" Target="../tags/tag460.xml"/><Relationship Id="rId63" Type="http://schemas.openxmlformats.org/officeDocument/2006/relationships/tags" Target="../tags/tag481.xml"/><Relationship Id="rId84" Type="http://schemas.openxmlformats.org/officeDocument/2006/relationships/tags" Target="../tags/tag502.xml"/><Relationship Id="rId138" Type="http://schemas.openxmlformats.org/officeDocument/2006/relationships/tags" Target="../tags/tag556.xml"/><Relationship Id="rId159" Type="http://schemas.openxmlformats.org/officeDocument/2006/relationships/tags" Target="../tags/tag577.xml"/><Relationship Id="rId170" Type="http://schemas.openxmlformats.org/officeDocument/2006/relationships/tags" Target="../tags/tag588.xml"/><Relationship Id="rId191" Type="http://schemas.openxmlformats.org/officeDocument/2006/relationships/image" Target="../media/image11.svg"/><Relationship Id="rId107" Type="http://schemas.openxmlformats.org/officeDocument/2006/relationships/tags" Target="../tags/tag525.xml"/><Relationship Id="rId11" Type="http://schemas.openxmlformats.org/officeDocument/2006/relationships/tags" Target="../tags/tag429.xml"/><Relationship Id="rId32" Type="http://schemas.openxmlformats.org/officeDocument/2006/relationships/tags" Target="../tags/tag450.xml"/><Relationship Id="rId53" Type="http://schemas.openxmlformats.org/officeDocument/2006/relationships/tags" Target="../tags/tag471.xml"/><Relationship Id="rId74" Type="http://schemas.openxmlformats.org/officeDocument/2006/relationships/tags" Target="../tags/tag492.xml"/><Relationship Id="rId128" Type="http://schemas.openxmlformats.org/officeDocument/2006/relationships/tags" Target="../tags/tag546.xml"/><Relationship Id="rId149" Type="http://schemas.openxmlformats.org/officeDocument/2006/relationships/tags" Target="../tags/tag567.xml"/><Relationship Id="rId5" Type="http://schemas.openxmlformats.org/officeDocument/2006/relationships/tags" Target="../tags/tag423.xml"/><Relationship Id="rId95" Type="http://schemas.openxmlformats.org/officeDocument/2006/relationships/tags" Target="../tags/tag513.xml"/><Relationship Id="rId160" Type="http://schemas.openxmlformats.org/officeDocument/2006/relationships/tags" Target="../tags/tag578.xml"/><Relationship Id="rId181" Type="http://schemas.openxmlformats.org/officeDocument/2006/relationships/tags" Target="../tags/tag599.xml"/><Relationship Id="rId22" Type="http://schemas.openxmlformats.org/officeDocument/2006/relationships/tags" Target="../tags/tag440.xml"/><Relationship Id="rId43" Type="http://schemas.openxmlformats.org/officeDocument/2006/relationships/tags" Target="../tags/tag461.xml"/><Relationship Id="rId64" Type="http://schemas.openxmlformats.org/officeDocument/2006/relationships/tags" Target="../tags/tag482.xml"/><Relationship Id="rId118" Type="http://schemas.openxmlformats.org/officeDocument/2006/relationships/tags" Target="../tags/tag536.xml"/><Relationship Id="rId139" Type="http://schemas.openxmlformats.org/officeDocument/2006/relationships/tags" Target="../tags/tag557.xml"/><Relationship Id="rId85" Type="http://schemas.openxmlformats.org/officeDocument/2006/relationships/tags" Target="../tags/tag503.xml"/><Relationship Id="rId150" Type="http://schemas.openxmlformats.org/officeDocument/2006/relationships/tags" Target="../tags/tag568.xml"/><Relationship Id="rId171" Type="http://schemas.openxmlformats.org/officeDocument/2006/relationships/tags" Target="../tags/tag589.xml"/><Relationship Id="rId12" Type="http://schemas.openxmlformats.org/officeDocument/2006/relationships/tags" Target="../tags/tag430.xml"/><Relationship Id="rId33" Type="http://schemas.openxmlformats.org/officeDocument/2006/relationships/tags" Target="../tags/tag451.xml"/><Relationship Id="rId108" Type="http://schemas.openxmlformats.org/officeDocument/2006/relationships/tags" Target="../tags/tag526.xml"/><Relationship Id="rId129" Type="http://schemas.openxmlformats.org/officeDocument/2006/relationships/tags" Target="../tags/tag547.xml"/><Relationship Id="rId54" Type="http://schemas.openxmlformats.org/officeDocument/2006/relationships/tags" Target="../tags/tag472.xml"/><Relationship Id="rId75" Type="http://schemas.openxmlformats.org/officeDocument/2006/relationships/tags" Target="../tags/tag493.xml"/><Relationship Id="rId96" Type="http://schemas.openxmlformats.org/officeDocument/2006/relationships/tags" Target="../tags/tag514.xml"/><Relationship Id="rId140" Type="http://schemas.openxmlformats.org/officeDocument/2006/relationships/tags" Target="../tags/tag558.xml"/><Relationship Id="rId161" Type="http://schemas.openxmlformats.org/officeDocument/2006/relationships/tags" Target="../tags/tag579.xml"/><Relationship Id="rId182" Type="http://schemas.openxmlformats.org/officeDocument/2006/relationships/tags" Target="../tags/tag600.xml"/><Relationship Id="rId6" Type="http://schemas.openxmlformats.org/officeDocument/2006/relationships/tags" Target="../tags/tag424.xml"/><Relationship Id="rId23" Type="http://schemas.openxmlformats.org/officeDocument/2006/relationships/tags" Target="../tags/tag441.xml"/><Relationship Id="rId119" Type="http://schemas.openxmlformats.org/officeDocument/2006/relationships/tags" Target="../tags/tag537.xml"/><Relationship Id="rId44" Type="http://schemas.openxmlformats.org/officeDocument/2006/relationships/tags" Target="../tags/tag462.xml"/><Relationship Id="rId65" Type="http://schemas.openxmlformats.org/officeDocument/2006/relationships/tags" Target="../tags/tag483.xml"/><Relationship Id="rId86" Type="http://schemas.openxmlformats.org/officeDocument/2006/relationships/tags" Target="../tags/tag504.xml"/><Relationship Id="rId130" Type="http://schemas.openxmlformats.org/officeDocument/2006/relationships/tags" Target="../tags/tag548.xml"/><Relationship Id="rId151" Type="http://schemas.openxmlformats.org/officeDocument/2006/relationships/tags" Target="../tags/tag569.xml"/><Relationship Id="rId172" Type="http://schemas.openxmlformats.org/officeDocument/2006/relationships/tags" Target="../tags/tag590.xml"/><Relationship Id="rId13" Type="http://schemas.openxmlformats.org/officeDocument/2006/relationships/tags" Target="../tags/tag431.xml"/><Relationship Id="rId18" Type="http://schemas.openxmlformats.org/officeDocument/2006/relationships/tags" Target="../tags/tag436.xml"/><Relationship Id="rId39" Type="http://schemas.openxmlformats.org/officeDocument/2006/relationships/tags" Target="../tags/tag457.xml"/><Relationship Id="rId109" Type="http://schemas.openxmlformats.org/officeDocument/2006/relationships/tags" Target="../tags/tag527.xml"/><Relationship Id="rId34" Type="http://schemas.openxmlformats.org/officeDocument/2006/relationships/tags" Target="../tags/tag452.xml"/><Relationship Id="rId50" Type="http://schemas.openxmlformats.org/officeDocument/2006/relationships/tags" Target="../tags/tag468.xml"/><Relationship Id="rId55" Type="http://schemas.openxmlformats.org/officeDocument/2006/relationships/tags" Target="../tags/tag473.xml"/><Relationship Id="rId76" Type="http://schemas.openxmlformats.org/officeDocument/2006/relationships/tags" Target="../tags/tag494.xml"/><Relationship Id="rId97" Type="http://schemas.openxmlformats.org/officeDocument/2006/relationships/tags" Target="../tags/tag515.xml"/><Relationship Id="rId104" Type="http://schemas.openxmlformats.org/officeDocument/2006/relationships/tags" Target="../tags/tag522.xml"/><Relationship Id="rId120" Type="http://schemas.openxmlformats.org/officeDocument/2006/relationships/tags" Target="../tags/tag538.xml"/><Relationship Id="rId125" Type="http://schemas.openxmlformats.org/officeDocument/2006/relationships/tags" Target="../tags/tag543.xml"/><Relationship Id="rId141" Type="http://schemas.openxmlformats.org/officeDocument/2006/relationships/tags" Target="../tags/tag559.xml"/><Relationship Id="rId146" Type="http://schemas.openxmlformats.org/officeDocument/2006/relationships/tags" Target="../tags/tag564.xml"/><Relationship Id="rId167" Type="http://schemas.openxmlformats.org/officeDocument/2006/relationships/tags" Target="../tags/tag585.xml"/><Relationship Id="rId188" Type="http://schemas.openxmlformats.org/officeDocument/2006/relationships/image" Target="../media/image8.png"/><Relationship Id="rId7" Type="http://schemas.openxmlformats.org/officeDocument/2006/relationships/tags" Target="../tags/tag425.xml"/><Relationship Id="rId71" Type="http://schemas.openxmlformats.org/officeDocument/2006/relationships/tags" Target="../tags/tag489.xml"/><Relationship Id="rId92" Type="http://schemas.openxmlformats.org/officeDocument/2006/relationships/tags" Target="../tags/tag510.xml"/><Relationship Id="rId162" Type="http://schemas.openxmlformats.org/officeDocument/2006/relationships/tags" Target="../tags/tag580.xml"/><Relationship Id="rId183" Type="http://schemas.openxmlformats.org/officeDocument/2006/relationships/tags" Target="../tags/tag601.xml"/><Relationship Id="rId2" Type="http://schemas.openxmlformats.org/officeDocument/2006/relationships/tags" Target="../tags/tag420.xml"/><Relationship Id="rId29" Type="http://schemas.openxmlformats.org/officeDocument/2006/relationships/tags" Target="../tags/tag447.xml"/><Relationship Id="rId24" Type="http://schemas.openxmlformats.org/officeDocument/2006/relationships/tags" Target="../tags/tag442.xml"/><Relationship Id="rId40" Type="http://schemas.openxmlformats.org/officeDocument/2006/relationships/tags" Target="../tags/tag458.xml"/><Relationship Id="rId45" Type="http://schemas.openxmlformats.org/officeDocument/2006/relationships/tags" Target="../tags/tag463.xml"/><Relationship Id="rId66" Type="http://schemas.openxmlformats.org/officeDocument/2006/relationships/tags" Target="../tags/tag484.xml"/><Relationship Id="rId87" Type="http://schemas.openxmlformats.org/officeDocument/2006/relationships/tags" Target="../tags/tag505.xml"/><Relationship Id="rId110" Type="http://schemas.openxmlformats.org/officeDocument/2006/relationships/tags" Target="../tags/tag528.xml"/><Relationship Id="rId115" Type="http://schemas.openxmlformats.org/officeDocument/2006/relationships/tags" Target="../tags/tag533.xml"/><Relationship Id="rId131" Type="http://schemas.openxmlformats.org/officeDocument/2006/relationships/tags" Target="../tags/tag549.xml"/><Relationship Id="rId136" Type="http://schemas.openxmlformats.org/officeDocument/2006/relationships/tags" Target="../tags/tag554.xml"/><Relationship Id="rId157" Type="http://schemas.openxmlformats.org/officeDocument/2006/relationships/tags" Target="../tags/tag575.xml"/><Relationship Id="rId178" Type="http://schemas.openxmlformats.org/officeDocument/2006/relationships/tags" Target="../tags/tag596.xml"/><Relationship Id="rId61" Type="http://schemas.openxmlformats.org/officeDocument/2006/relationships/tags" Target="../tags/tag479.xml"/><Relationship Id="rId82" Type="http://schemas.openxmlformats.org/officeDocument/2006/relationships/tags" Target="../tags/tag500.xml"/><Relationship Id="rId152" Type="http://schemas.openxmlformats.org/officeDocument/2006/relationships/tags" Target="../tags/tag570.xml"/><Relationship Id="rId173" Type="http://schemas.openxmlformats.org/officeDocument/2006/relationships/tags" Target="../tags/tag591.xml"/><Relationship Id="rId19" Type="http://schemas.openxmlformats.org/officeDocument/2006/relationships/tags" Target="../tags/tag437.xml"/><Relationship Id="rId14" Type="http://schemas.openxmlformats.org/officeDocument/2006/relationships/tags" Target="../tags/tag432.xml"/><Relationship Id="rId30" Type="http://schemas.openxmlformats.org/officeDocument/2006/relationships/tags" Target="../tags/tag448.xml"/><Relationship Id="rId35" Type="http://schemas.openxmlformats.org/officeDocument/2006/relationships/tags" Target="../tags/tag453.xml"/><Relationship Id="rId56" Type="http://schemas.openxmlformats.org/officeDocument/2006/relationships/tags" Target="../tags/tag474.xml"/><Relationship Id="rId77" Type="http://schemas.openxmlformats.org/officeDocument/2006/relationships/tags" Target="../tags/tag495.xml"/><Relationship Id="rId100" Type="http://schemas.openxmlformats.org/officeDocument/2006/relationships/tags" Target="../tags/tag518.xml"/><Relationship Id="rId105" Type="http://schemas.openxmlformats.org/officeDocument/2006/relationships/tags" Target="../tags/tag523.xml"/><Relationship Id="rId126" Type="http://schemas.openxmlformats.org/officeDocument/2006/relationships/tags" Target="../tags/tag544.xml"/><Relationship Id="rId147" Type="http://schemas.openxmlformats.org/officeDocument/2006/relationships/tags" Target="../tags/tag565.xml"/><Relationship Id="rId168" Type="http://schemas.openxmlformats.org/officeDocument/2006/relationships/tags" Target="../tags/tag586.xml"/><Relationship Id="rId8" Type="http://schemas.openxmlformats.org/officeDocument/2006/relationships/tags" Target="../tags/tag426.xml"/><Relationship Id="rId51" Type="http://schemas.openxmlformats.org/officeDocument/2006/relationships/tags" Target="../tags/tag469.xml"/><Relationship Id="rId72" Type="http://schemas.openxmlformats.org/officeDocument/2006/relationships/tags" Target="../tags/tag490.xml"/><Relationship Id="rId93" Type="http://schemas.openxmlformats.org/officeDocument/2006/relationships/tags" Target="../tags/tag511.xml"/><Relationship Id="rId98" Type="http://schemas.openxmlformats.org/officeDocument/2006/relationships/tags" Target="../tags/tag516.xml"/><Relationship Id="rId121" Type="http://schemas.openxmlformats.org/officeDocument/2006/relationships/tags" Target="../tags/tag539.xml"/><Relationship Id="rId142" Type="http://schemas.openxmlformats.org/officeDocument/2006/relationships/tags" Target="../tags/tag560.xml"/><Relationship Id="rId163" Type="http://schemas.openxmlformats.org/officeDocument/2006/relationships/tags" Target="../tags/tag581.xml"/><Relationship Id="rId184" Type="http://schemas.openxmlformats.org/officeDocument/2006/relationships/slideLayout" Target="../slideLayouts/slideLayout13.xml"/><Relationship Id="rId189" Type="http://schemas.openxmlformats.org/officeDocument/2006/relationships/image" Target="../media/image9.svg"/><Relationship Id="rId3" Type="http://schemas.openxmlformats.org/officeDocument/2006/relationships/tags" Target="../tags/tag421.xml"/><Relationship Id="rId25" Type="http://schemas.openxmlformats.org/officeDocument/2006/relationships/tags" Target="../tags/tag443.xml"/><Relationship Id="rId46" Type="http://schemas.openxmlformats.org/officeDocument/2006/relationships/tags" Target="../tags/tag464.xml"/><Relationship Id="rId67" Type="http://schemas.openxmlformats.org/officeDocument/2006/relationships/tags" Target="../tags/tag485.xml"/><Relationship Id="rId116" Type="http://schemas.openxmlformats.org/officeDocument/2006/relationships/tags" Target="../tags/tag534.xml"/><Relationship Id="rId137" Type="http://schemas.openxmlformats.org/officeDocument/2006/relationships/tags" Target="../tags/tag555.xml"/><Relationship Id="rId158" Type="http://schemas.openxmlformats.org/officeDocument/2006/relationships/tags" Target="../tags/tag576.xml"/><Relationship Id="rId20" Type="http://schemas.openxmlformats.org/officeDocument/2006/relationships/tags" Target="../tags/tag438.xml"/><Relationship Id="rId41" Type="http://schemas.openxmlformats.org/officeDocument/2006/relationships/tags" Target="../tags/tag459.xml"/><Relationship Id="rId62" Type="http://schemas.openxmlformats.org/officeDocument/2006/relationships/tags" Target="../tags/tag480.xml"/><Relationship Id="rId83" Type="http://schemas.openxmlformats.org/officeDocument/2006/relationships/tags" Target="../tags/tag501.xml"/><Relationship Id="rId88" Type="http://schemas.openxmlformats.org/officeDocument/2006/relationships/tags" Target="../tags/tag506.xml"/><Relationship Id="rId111" Type="http://schemas.openxmlformats.org/officeDocument/2006/relationships/tags" Target="../tags/tag529.xml"/><Relationship Id="rId132" Type="http://schemas.openxmlformats.org/officeDocument/2006/relationships/tags" Target="../tags/tag550.xml"/><Relationship Id="rId153" Type="http://schemas.openxmlformats.org/officeDocument/2006/relationships/tags" Target="../tags/tag571.xml"/><Relationship Id="rId174" Type="http://schemas.openxmlformats.org/officeDocument/2006/relationships/tags" Target="../tags/tag592.xml"/><Relationship Id="rId179" Type="http://schemas.openxmlformats.org/officeDocument/2006/relationships/tags" Target="../tags/tag597.xml"/><Relationship Id="rId190" Type="http://schemas.openxmlformats.org/officeDocument/2006/relationships/image" Target="../media/image10.png"/><Relationship Id="rId15" Type="http://schemas.openxmlformats.org/officeDocument/2006/relationships/tags" Target="../tags/tag433.xml"/><Relationship Id="rId36" Type="http://schemas.openxmlformats.org/officeDocument/2006/relationships/tags" Target="../tags/tag454.xml"/><Relationship Id="rId57" Type="http://schemas.openxmlformats.org/officeDocument/2006/relationships/tags" Target="../tags/tag475.xml"/><Relationship Id="rId106" Type="http://schemas.openxmlformats.org/officeDocument/2006/relationships/tags" Target="../tags/tag524.xml"/><Relationship Id="rId127" Type="http://schemas.openxmlformats.org/officeDocument/2006/relationships/tags" Target="../tags/tag545.xml"/><Relationship Id="rId10" Type="http://schemas.openxmlformats.org/officeDocument/2006/relationships/tags" Target="../tags/tag428.xml"/><Relationship Id="rId31" Type="http://schemas.openxmlformats.org/officeDocument/2006/relationships/tags" Target="../tags/tag449.xml"/><Relationship Id="rId52" Type="http://schemas.openxmlformats.org/officeDocument/2006/relationships/tags" Target="../tags/tag470.xml"/><Relationship Id="rId73" Type="http://schemas.openxmlformats.org/officeDocument/2006/relationships/tags" Target="../tags/tag491.xml"/><Relationship Id="rId78" Type="http://schemas.openxmlformats.org/officeDocument/2006/relationships/tags" Target="../tags/tag496.xml"/><Relationship Id="rId94" Type="http://schemas.openxmlformats.org/officeDocument/2006/relationships/tags" Target="../tags/tag512.xml"/><Relationship Id="rId99" Type="http://schemas.openxmlformats.org/officeDocument/2006/relationships/tags" Target="../tags/tag517.xml"/><Relationship Id="rId101" Type="http://schemas.openxmlformats.org/officeDocument/2006/relationships/tags" Target="../tags/tag519.xml"/><Relationship Id="rId122" Type="http://schemas.openxmlformats.org/officeDocument/2006/relationships/tags" Target="../tags/tag540.xml"/><Relationship Id="rId143" Type="http://schemas.openxmlformats.org/officeDocument/2006/relationships/tags" Target="../tags/tag561.xml"/><Relationship Id="rId148" Type="http://schemas.openxmlformats.org/officeDocument/2006/relationships/tags" Target="../tags/tag566.xml"/><Relationship Id="rId164" Type="http://schemas.openxmlformats.org/officeDocument/2006/relationships/tags" Target="../tags/tag582.xml"/><Relationship Id="rId169" Type="http://schemas.openxmlformats.org/officeDocument/2006/relationships/tags" Target="../tags/tag587.xml"/><Relationship Id="rId185" Type="http://schemas.openxmlformats.org/officeDocument/2006/relationships/notesSlide" Target="../notesSlides/notesSlide7.xml"/><Relationship Id="rId4" Type="http://schemas.openxmlformats.org/officeDocument/2006/relationships/tags" Target="../tags/tag422.xml"/><Relationship Id="rId9" Type="http://schemas.openxmlformats.org/officeDocument/2006/relationships/tags" Target="../tags/tag427.xml"/><Relationship Id="rId180" Type="http://schemas.openxmlformats.org/officeDocument/2006/relationships/tags" Target="../tags/tag598.xml"/><Relationship Id="rId26" Type="http://schemas.openxmlformats.org/officeDocument/2006/relationships/tags" Target="../tags/tag444.xml"/><Relationship Id="rId47" Type="http://schemas.openxmlformats.org/officeDocument/2006/relationships/tags" Target="../tags/tag465.xml"/><Relationship Id="rId68" Type="http://schemas.openxmlformats.org/officeDocument/2006/relationships/tags" Target="../tags/tag486.xml"/><Relationship Id="rId89" Type="http://schemas.openxmlformats.org/officeDocument/2006/relationships/tags" Target="../tags/tag507.xml"/><Relationship Id="rId112" Type="http://schemas.openxmlformats.org/officeDocument/2006/relationships/tags" Target="../tags/tag530.xml"/><Relationship Id="rId133" Type="http://schemas.openxmlformats.org/officeDocument/2006/relationships/tags" Target="../tags/tag551.xml"/><Relationship Id="rId154" Type="http://schemas.openxmlformats.org/officeDocument/2006/relationships/tags" Target="../tags/tag572.xml"/><Relationship Id="rId175" Type="http://schemas.openxmlformats.org/officeDocument/2006/relationships/tags" Target="../tags/tag593.xml"/><Relationship Id="rId16" Type="http://schemas.openxmlformats.org/officeDocument/2006/relationships/tags" Target="../tags/tag434.xml"/><Relationship Id="rId37" Type="http://schemas.openxmlformats.org/officeDocument/2006/relationships/tags" Target="../tags/tag455.xml"/><Relationship Id="rId58" Type="http://schemas.openxmlformats.org/officeDocument/2006/relationships/tags" Target="../tags/tag476.xml"/><Relationship Id="rId79" Type="http://schemas.openxmlformats.org/officeDocument/2006/relationships/tags" Target="../tags/tag497.xml"/><Relationship Id="rId102" Type="http://schemas.openxmlformats.org/officeDocument/2006/relationships/tags" Target="../tags/tag520.xml"/><Relationship Id="rId123" Type="http://schemas.openxmlformats.org/officeDocument/2006/relationships/tags" Target="../tags/tag541.xml"/><Relationship Id="rId144" Type="http://schemas.openxmlformats.org/officeDocument/2006/relationships/tags" Target="../tags/tag562.xml"/><Relationship Id="rId90" Type="http://schemas.openxmlformats.org/officeDocument/2006/relationships/tags" Target="../tags/tag508.xml"/><Relationship Id="rId165" Type="http://schemas.openxmlformats.org/officeDocument/2006/relationships/tags" Target="../tags/tag583.xml"/><Relationship Id="rId186" Type="http://schemas.openxmlformats.org/officeDocument/2006/relationships/image" Target="../media/image6.png"/><Relationship Id="rId27" Type="http://schemas.openxmlformats.org/officeDocument/2006/relationships/tags" Target="../tags/tag445.xml"/><Relationship Id="rId48" Type="http://schemas.openxmlformats.org/officeDocument/2006/relationships/tags" Target="../tags/tag466.xml"/><Relationship Id="rId69" Type="http://schemas.openxmlformats.org/officeDocument/2006/relationships/tags" Target="../tags/tag487.xml"/><Relationship Id="rId113" Type="http://schemas.openxmlformats.org/officeDocument/2006/relationships/tags" Target="../tags/tag531.xml"/><Relationship Id="rId134" Type="http://schemas.openxmlformats.org/officeDocument/2006/relationships/tags" Target="../tags/tag552.xml"/><Relationship Id="rId80" Type="http://schemas.openxmlformats.org/officeDocument/2006/relationships/tags" Target="../tags/tag498.xml"/><Relationship Id="rId155" Type="http://schemas.openxmlformats.org/officeDocument/2006/relationships/tags" Target="../tags/tag573.xml"/><Relationship Id="rId176" Type="http://schemas.openxmlformats.org/officeDocument/2006/relationships/tags" Target="../tags/tag594.xml"/><Relationship Id="rId17" Type="http://schemas.openxmlformats.org/officeDocument/2006/relationships/tags" Target="../tags/tag435.xml"/><Relationship Id="rId38" Type="http://schemas.openxmlformats.org/officeDocument/2006/relationships/tags" Target="../tags/tag456.xml"/><Relationship Id="rId59" Type="http://schemas.openxmlformats.org/officeDocument/2006/relationships/tags" Target="../tags/tag477.xml"/><Relationship Id="rId103" Type="http://schemas.openxmlformats.org/officeDocument/2006/relationships/tags" Target="../tags/tag521.xml"/><Relationship Id="rId124" Type="http://schemas.openxmlformats.org/officeDocument/2006/relationships/tags" Target="../tags/tag542.xml"/><Relationship Id="rId70" Type="http://schemas.openxmlformats.org/officeDocument/2006/relationships/tags" Target="../tags/tag488.xml"/><Relationship Id="rId91" Type="http://schemas.openxmlformats.org/officeDocument/2006/relationships/tags" Target="../tags/tag509.xml"/><Relationship Id="rId145" Type="http://schemas.openxmlformats.org/officeDocument/2006/relationships/tags" Target="../tags/tag563.xml"/><Relationship Id="rId166" Type="http://schemas.openxmlformats.org/officeDocument/2006/relationships/tags" Target="../tags/tag584.xml"/><Relationship Id="rId187" Type="http://schemas.openxmlformats.org/officeDocument/2006/relationships/image" Target="../media/image7.svg"/><Relationship Id="rId1" Type="http://schemas.openxmlformats.org/officeDocument/2006/relationships/tags" Target="../tags/tag419.xml"/><Relationship Id="rId28" Type="http://schemas.openxmlformats.org/officeDocument/2006/relationships/tags" Target="../tags/tag446.xml"/><Relationship Id="rId49" Type="http://schemas.openxmlformats.org/officeDocument/2006/relationships/tags" Target="../tags/tag467.xml"/><Relationship Id="rId114" Type="http://schemas.openxmlformats.org/officeDocument/2006/relationships/tags" Target="../tags/tag532.xml"/><Relationship Id="rId60" Type="http://schemas.openxmlformats.org/officeDocument/2006/relationships/tags" Target="../tags/tag478.xml"/><Relationship Id="rId81" Type="http://schemas.openxmlformats.org/officeDocument/2006/relationships/tags" Target="../tags/tag499.xml"/><Relationship Id="rId135" Type="http://schemas.openxmlformats.org/officeDocument/2006/relationships/tags" Target="../tags/tag553.xml"/><Relationship Id="rId156" Type="http://schemas.openxmlformats.org/officeDocument/2006/relationships/tags" Target="../tags/tag574.xml"/><Relationship Id="rId177" Type="http://schemas.openxmlformats.org/officeDocument/2006/relationships/tags" Target="../tags/tag595.xml"/></Relationships>
</file>

<file path=ppt/slides/_rels/slide8.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47" Type="http://schemas.openxmlformats.org/officeDocument/2006/relationships/tags" Target="../tags/tag651.xml"/><Relationship Id="rId50" Type="http://schemas.openxmlformats.org/officeDocument/2006/relationships/tags" Target="../tags/tag654.xml"/><Relationship Id="rId55" Type="http://schemas.openxmlformats.org/officeDocument/2006/relationships/tags" Target="../tags/tag659.xml"/><Relationship Id="rId63" Type="http://schemas.openxmlformats.org/officeDocument/2006/relationships/notesSlide" Target="../notesSlides/notesSlide8.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tags" Target="../tags/tag649.xml"/><Relationship Id="rId53" Type="http://schemas.openxmlformats.org/officeDocument/2006/relationships/tags" Target="../tags/tag657.xml"/><Relationship Id="rId58" Type="http://schemas.openxmlformats.org/officeDocument/2006/relationships/tags" Target="../tags/tag662.xml"/><Relationship Id="rId5" Type="http://schemas.openxmlformats.org/officeDocument/2006/relationships/tags" Target="../tags/tag609.xml"/><Relationship Id="rId61" Type="http://schemas.openxmlformats.org/officeDocument/2006/relationships/tags" Target="../tags/tag665.xml"/><Relationship Id="rId19" Type="http://schemas.openxmlformats.org/officeDocument/2006/relationships/tags" Target="../tags/tag62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48" Type="http://schemas.openxmlformats.org/officeDocument/2006/relationships/tags" Target="../tags/tag652.xml"/><Relationship Id="rId56" Type="http://schemas.openxmlformats.org/officeDocument/2006/relationships/tags" Target="../tags/tag660.xml"/><Relationship Id="rId8" Type="http://schemas.openxmlformats.org/officeDocument/2006/relationships/tags" Target="../tags/tag612.xml"/><Relationship Id="rId51" Type="http://schemas.openxmlformats.org/officeDocument/2006/relationships/tags" Target="../tags/tag655.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46" Type="http://schemas.openxmlformats.org/officeDocument/2006/relationships/tags" Target="../tags/tag650.xml"/><Relationship Id="rId59" Type="http://schemas.openxmlformats.org/officeDocument/2006/relationships/tags" Target="../tags/tag663.xml"/><Relationship Id="rId20" Type="http://schemas.openxmlformats.org/officeDocument/2006/relationships/tags" Target="../tags/tag624.xml"/><Relationship Id="rId41" Type="http://schemas.openxmlformats.org/officeDocument/2006/relationships/tags" Target="../tags/tag645.xml"/><Relationship Id="rId54" Type="http://schemas.openxmlformats.org/officeDocument/2006/relationships/tags" Target="../tags/tag658.xml"/><Relationship Id="rId62" Type="http://schemas.openxmlformats.org/officeDocument/2006/relationships/slideLayout" Target="../slideLayouts/slideLayout15.xml"/><Relationship Id="rId1" Type="http://schemas.openxmlformats.org/officeDocument/2006/relationships/tags" Target="../tags/tag605.xml"/><Relationship Id="rId6" Type="http://schemas.openxmlformats.org/officeDocument/2006/relationships/tags" Target="../tags/tag610.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49" Type="http://schemas.openxmlformats.org/officeDocument/2006/relationships/tags" Target="../tags/tag653.xml"/><Relationship Id="rId57" Type="http://schemas.openxmlformats.org/officeDocument/2006/relationships/tags" Target="../tags/tag661.xml"/><Relationship Id="rId10" Type="http://schemas.openxmlformats.org/officeDocument/2006/relationships/tags" Target="../tags/tag614.xml"/><Relationship Id="rId31" Type="http://schemas.openxmlformats.org/officeDocument/2006/relationships/tags" Target="../tags/tag635.xml"/><Relationship Id="rId44" Type="http://schemas.openxmlformats.org/officeDocument/2006/relationships/tags" Target="../tags/tag648.xml"/><Relationship Id="rId52" Type="http://schemas.openxmlformats.org/officeDocument/2006/relationships/tags" Target="../tags/tag656.xml"/><Relationship Id="rId60" Type="http://schemas.openxmlformats.org/officeDocument/2006/relationships/tags" Target="../tags/tag664.xml"/><Relationship Id="rId4" Type="http://schemas.openxmlformats.org/officeDocument/2006/relationships/tags" Target="../tags/tag608.xml"/><Relationship Id="rId9" Type="http://schemas.openxmlformats.org/officeDocument/2006/relationships/tags" Target="../tags/tag6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70.xml"/><Relationship Id="rId1" Type="http://schemas.openxmlformats.org/officeDocument/2006/relationships/tags" Target="../tags/tag66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en-US"/>
              <a:t>01.08.2023</a:t>
            </a:r>
            <a:endParaRPr lang="pl-PL" dirty="0"/>
          </a:p>
        </p:txBody>
      </p:sp>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F36D2D5A-8B9B-28A0-B242-62E1D0226146}"/>
              </a:ext>
            </a:extLst>
          </p:cNvPr>
          <p:cNvSpPr>
            <a:spLocks noGrp="1"/>
          </p:cNvSpPr>
          <p:nvPr>
            <p:ph type="sldNum" sz="quarter" idx="21"/>
            <p:custDataLst>
              <p:tags r:id="rId5"/>
            </p:custDataLst>
          </p:nvPr>
        </p:nvSpPr>
        <p:spPr/>
        <p:txBody>
          <a:bodyPr/>
          <a:lstStyle/>
          <a:p>
            <a:fld id="{92DB0D90-6264-4E90-9724-ABC670DBF4FB}" type="slidenum">
              <a:rPr lang="pl-PL" smtClean="0"/>
              <a:pPr/>
              <a:t>10</a:t>
            </a:fld>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8"/>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6"/>
            </p:custDataLst>
          </p:nvPr>
        </p:nvSpPr>
        <p:spPr/>
        <p:txBody>
          <a:bodyPr/>
          <a:lstStyle/>
          <a:p>
            <a:fld id="{92DB0D90-6264-4E90-9724-ABC670DBF4FB}" type="slidenum">
              <a:rPr lang="pl-PL" smtClean="0"/>
              <a:pPr/>
              <a:t>11</a:t>
            </a:fld>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7"/>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8"/>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9"/>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10"/>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11"/>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4"/>
          <a:stretch>
            <a:fillRect/>
          </a:stretch>
        </p:blipFill>
        <p:spPr>
          <a:xfrm>
            <a:off x="4037849" y="1524896"/>
            <a:ext cx="3569302" cy="3925385"/>
          </a:xfrm>
          <a:prstGeom prst="rect">
            <a:avLst/>
          </a:prstGeom>
        </p:spPr>
      </p:pic>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en-US"/>
              <a:t>01.08.2023</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EB583896-B65B-FFCE-FE9E-83398066CEB4}"/>
              </a:ext>
            </a:extLst>
          </p:cNvPr>
          <p:cNvSpPr>
            <a:spLocks noGrp="1"/>
          </p:cNvSpPr>
          <p:nvPr>
            <p:ph type="ftr" sz="quarter" idx="16"/>
            <p:custDataLst>
              <p:tags r:id="rId19"/>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DF93C8B8-C027-826C-EEAD-BA245FA7E60E}"/>
              </a:ext>
            </a:extLst>
          </p:cNvPr>
          <p:cNvSpPr>
            <a:spLocks noGrp="1"/>
          </p:cNvSpPr>
          <p:nvPr>
            <p:ph type="sldNum" sz="quarter" idx="17"/>
            <p:custDataLst>
              <p:tags r:id="rId20"/>
            </p:custDataLst>
          </p:nvPr>
        </p:nvSpPr>
        <p:spPr/>
        <p:txBody>
          <a:bodyPr/>
          <a:lstStyle/>
          <a:p>
            <a:fld id="{92DB0D90-6264-4E90-9724-ABC670DBF4FB}" type="slidenum">
              <a:rPr lang="pl-PL" smtClean="0"/>
              <a:pPr/>
              <a:t>12</a:t>
            </a:fld>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14</a:t>
            </a:fld>
            <a:endParaRPr lang="pl-PL" noProof="0" dirty="0"/>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6"/>
          <a:srcRect l="8677" r="8677"/>
          <a:stretch>
            <a:fillRect/>
          </a:stretch>
        </p:blipFill>
        <p:spPr/>
      </p:pic>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15</a:t>
            </a:fld>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6"/>
          <a:srcRect t="7924" b="7924"/>
          <a:stretch/>
        </p:blipFill>
        <p:spPr>
          <a:xfrm>
            <a:off x="8846598" y="540001"/>
            <a:ext cx="2985040" cy="2708999"/>
          </a:xfrm>
        </p:spPr>
      </p:pic>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8B1C06C5-7EF1-58FE-19F0-9A6A9C9477DB}"/>
              </a:ext>
            </a:extLst>
          </p:cNvPr>
          <p:cNvSpPr>
            <a:spLocks noGrp="1"/>
          </p:cNvSpPr>
          <p:nvPr>
            <p:ph type="sldNum" sz="quarter" idx="21"/>
            <p:custDataLst>
              <p:tags r:id="rId5"/>
            </p:custDataLst>
          </p:nvPr>
        </p:nvSpPr>
        <p:spPr/>
        <p:txBody>
          <a:bodyPr/>
          <a:lstStyle/>
          <a:p>
            <a:fld id="{92DB0D90-6264-4E90-9724-ABC670DBF4FB}" type="slidenum">
              <a:rPr lang="pl-PL" smtClean="0"/>
              <a:pPr/>
              <a:t>17</a:t>
            </a:fld>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8"/>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a:t>
            </a:r>
            <a:br>
              <a:rPr lang="pl-PL" sz="1100" dirty="0">
                <a:solidFill>
                  <a:srgbClr val="000000"/>
                </a:solidFill>
              </a:rPr>
            </a:br>
            <a:r>
              <a:rPr lang="pl-PL" sz="1100" dirty="0">
                <a:solidFill>
                  <a:srgbClr val="000000"/>
                </a:solidFill>
              </a:rPr>
              <a:t>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18</a:t>
            </a:fld>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8"/>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9"/>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10"/>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11"/>
            </p:custDataLst>
          </p:nvPr>
        </p:nvGrpSpPr>
        <p:grpSpPr>
          <a:xfrm>
            <a:off x="1055608" y="4479603"/>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2"/>
            </p:custDataLst>
          </p:nvPr>
        </p:nvGrpSpPr>
        <p:grpSpPr>
          <a:xfrm>
            <a:off x="1055608" y="54201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496025" y="2653109"/>
              <a:ext cx="285750" cy="285750"/>
            </a:xfrm>
            <a:prstGeom prst="rect">
              <a:avLst/>
            </a:prstGeom>
          </p:spPr>
        </p:pic>
      </p:gr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2023</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6CA29C4D-2375-51AD-7B0B-6BB71F4EF617}"/>
              </a:ext>
            </a:extLst>
          </p:cNvPr>
          <p:cNvSpPr>
            <a:spLocks noGrp="1"/>
          </p:cNvSpPr>
          <p:nvPr>
            <p:ph type="ftr" sz="quarter" idx="43"/>
            <p:custDataLst>
              <p:tags r:id="rId1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45750BB8-E75F-E711-9EF2-AF99F726DDAC}"/>
              </a:ext>
            </a:extLst>
          </p:cNvPr>
          <p:cNvSpPr>
            <a:spLocks noGrp="1"/>
          </p:cNvSpPr>
          <p:nvPr>
            <p:ph type="sldNum" sz="quarter" idx="44"/>
            <p:custDataLst>
              <p:tags r:id="rId14"/>
            </p:custDataLst>
          </p:nvPr>
        </p:nvSpPr>
        <p:spPr/>
        <p:txBody>
          <a:bodyPr/>
          <a:lstStyle/>
          <a:p>
            <a:fld id="{92DB0D90-6264-4E90-9724-ABC670DBF4FB}" type="slidenum">
              <a:rPr lang="pl-PL" smtClean="0"/>
              <a:pPr/>
              <a:t>2</a:t>
            </a:fld>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F6057950-6B81-9865-081F-1E570FB19F24}"/>
              </a:ext>
            </a:extLst>
          </p:cNvPr>
          <p:cNvSpPr>
            <a:spLocks noGrp="1"/>
          </p:cNvSpPr>
          <p:nvPr>
            <p:ph type="ftr" sz="quarter" idx="19"/>
            <p:custDataLst>
              <p:tags r:id="rId6"/>
            </p:custDataLst>
          </p:nvPr>
        </p:nvSpPr>
        <p:spPr/>
        <p:txBody>
          <a:bodyPr/>
          <a:lstStyle/>
          <a:p>
            <a:r>
              <a:rPr lang="pl-PL" dirty="0"/>
              <a:t>Najważniejsze informacje o dawstwie szpiku - Prezentacja w ramach projektu #KOMÓRKOMANIA | C1 - publiczna</a:t>
            </a:r>
          </a:p>
        </p:txBody>
      </p:sp>
      <p:sp>
        <p:nvSpPr>
          <p:cNvPr id="8" name="Foliennummernplatzhalter 7">
            <a:extLst>
              <a:ext uri="{FF2B5EF4-FFF2-40B4-BE49-F238E27FC236}">
                <a16:creationId xmlns:a16="http://schemas.microsoft.com/office/drawing/2014/main" id="{8F631556-4585-3D74-F516-F1B03F60EEF8}"/>
              </a:ext>
            </a:extLst>
          </p:cNvPr>
          <p:cNvSpPr>
            <a:spLocks noGrp="1"/>
          </p:cNvSpPr>
          <p:nvPr>
            <p:ph type="sldNum" sz="quarter" idx="20"/>
            <p:custDataLst>
              <p:tags r:id="rId7"/>
            </p:custDataLst>
          </p:nvPr>
        </p:nvSpPr>
        <p:spPr/>
        <p:txBody>
          <a:bodyPr/>
          <a:lstStyle/>
          <a:p>
            <a:fld id="{92DB0D90-6264-4E90-9724-ABC670DBF4FB}" type="slidenum">
              <a:rPr lang="pl-PL" smtClean="0"/>
              <a:pPr/>
              <a:t>4</a:t>
            </a:fld>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10"/>
          <a:stretch>
            <a:fillRect/>
          </a:stretch>
        </p:blipFill>
        <p:spPr>
          <a:xfrm>
            <a:off x="1686053" y="3516219"/>
            <a:ext cx="8997696" cy="2657781"/>
          </a:xfrm>
          <a:prstGeom prst="rect">
            <a:avLst/>
          </a:prstGeom>
        </p:spPr>
      </p:pic>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00.00.2023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24" y="5535791"/>
              <a:ext cx="765788" cy="598609"/>
            </a:xfrm>
            <a:prstGeom prst="rect">
              <a:avLst/>
            </a:prstGeom>
          </p:spPr>
        </p:pic>
      </p:gr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5</a:t>
            </a:fld>
            <a:endParaRPr lang="pl-PL" dirty="0"/>
          </a:p>
        </p:txBody>
      </p:sp>
      <p:sp>
        <p:nvSpPr>
          <p:cNvPr id="18" name="Fußzeilenplatzhalter 5">
            <a:extLst>
              <a:ext uri="{FF2B5EF4-FFF2-40B4-BE49-F238E27FC236}">
                <a16:creationId xmlns:a16="http://schemas.microsoft.com/office/drawing/2014/main" id="{0BB2593B-36BE-4C40-AAE1-EA9D05C7C7C5}"/>
              </a:ext>
            </a:extLst>
          </p:cNvPr>
          <p:cNvSpPr>
            <a:spLocks noGrp="1"/>
          </p:cNvSpPr>
          <p:nvPr>
            <p:ph type="ftr" sz="quarter" idx="19"/>
            <p:custDataLst>
              <p:tags r:id="rId8"/>
            </p:custDataLst>
          </p:nvPr>
        </p:nvSpPr>
        <p:spPr>
          <a:xfrm>
            <a:off x="1498061" y="6470705"/>
            <a:ext cx="9253577" cy="281691"/>
          </a:xfrm>
        </p:spPr>
        <p:txBody>
          <a:bodyPr/>
          <a:lstStyle/>
          <a:p>
            <a:r>
              <a:rPr lang="pl-PL" dirty="0"/>
              <a:t>Najważniejsze informacje o dawstwie szpiku - Prezentacja w ramach projektu #KOMÓRKOMANIA | C1 - publiczna</a:t>
            </a:r>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41 061 086*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11 500 000 –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1 800 000 -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12 500 -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59B33AFD-C0A7-FFB2-B128-DF40FB25472E}"/>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67BA6E1A-B3E8-D896-5CB7-72BBA61347AC}"/>
              </a:ext>
            </a:extLst>
          </p:cNvPr>
          <p:cNvSpPr>
            <a:spLocks noGrp="1"/>
          </p:cNvSpPr>
          <p:nvPr>
            <p:ph type="sldNum" sz="quarter" idx="20"/>
            <p:custDataLst>
              <p:tags r:id="rId6"/>
            </p:custDataLst>
          </p:nvPr>
        </p:nvSpPr>
        <p:spPr/>
        <p:txBody>
          <a:bodyPr/>
          <a:lstStyle/>
          <a:p>
            <a:fld id="{92DB0D90-6264-4E90-9724-ABC670DBF4FB}" type="slidenum">
              <a:rPr lang="pl-PL" smtClean="0"/>
              <a:pPr/>
              <a:t>7</a:t>
            </a:fld>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7"/>
            </p:custDataLst>
          </p:nvPr>
        </p:nvPicPr>
        <p:blipFill>
          <a:blip r:embed="rId186">
            <a:extLst>
              <a:ext uri="{96DAC541-7B7A-43D3-8B79-37D633B846F1}">
                <asvg:svgBlip xmlns:asvg="http://schemas.microsoft.com/office/drawing/2016/SVG/main" r:embed="rId187"/>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8"/>
            </p:custDataLst>
          </p:nvPr>
        </p:nvPicPr>
        <p:blipFill>
          <a:blip r:embed="rId188">
            <a:extLst>
              <a:ext uri="{96DAC541-7B7A-43D3-8B79-37D633B846F1}">
                <asvg:svgBlip xmlns:asvg="http://schemas.microsoft.com/office/drawing/2016/SVG/main" r:embed="rId189"/>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9"/>
            </p:custDataLst>
          </p:nvPr>
        </p:nvPicPr>
        <p:blipFill>
          <a:blip r:embed="rId190">
            <a:extLst>
              <a:ext uri="{96DAC541-7B7A-43D3-8B79-37D633B846F1}">
                <asvg:svgBlip xmlns:asvg="http://schemas.microsoft.com/office/drawing/2016/SVG/main" r:embed="rId191"/>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282384" y="6021851"/>
            <a:ext cx="2773515"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01.08.2023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10"/>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11"/>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2"/>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3"/>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4"/>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5"/>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6"/>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7"/>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8"/>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9"/>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20"/>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21"/>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2"/>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3"/>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4"/>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5"/>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6"/>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7"/>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8"/>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9"/>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30"/>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31"/>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2"/>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3"/>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4"/>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5"/>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6"/>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7"/>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8"/>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9"/>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40"/>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41"/>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2"/>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3"/>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4"/>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5"/>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6"/>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7"/>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8"/>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9"/>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50"/>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51"/>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2"/>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3"/>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4"/>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5"/>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6"/>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7"/>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8"/>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9"/>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60"/>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61"/>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2"/>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3"/>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4"/>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5"/>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6"/>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7"/>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8"/>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9"/>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70"/>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71"/>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2"/>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3"/>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4"/>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5"/>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6"/>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7"/>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8"/>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9"/>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80"/>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81"/>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2"/>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3"/>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4"/>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5"/>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6"/>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7"/>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8"/>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9"/>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90"/>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91"/>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2"/>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3"/>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4"/>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5"/>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6"/>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7"/>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8"/>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9"/>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100"/>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101"/>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2"/>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3"/>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4"/>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5"/>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6"/>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7"/>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8"/>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9"/>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10"/>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11"/>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2"/>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3"/>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4"/>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5"/>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6"/>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7"/>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8"/>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9"/>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20"/>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21"/>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2"/>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3"/>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4"/>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5"/>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6"/>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7"/>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8"/>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9"/>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30"/>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31"/>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2"/>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3"/>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4"/>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5"/>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6"/>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7"/>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8"/>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9"/>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40"/>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41"/>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2"/>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3"/>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4"/>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5"/>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6"/>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7"/>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8"/>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9"/>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50"/>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51"/>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2"/>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3"/>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4"/>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5"/>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6"/>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7"/>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8"/>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9"/>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60"/>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61"/>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2"/>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3"/>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4"/>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5"/>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6"/>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7"/>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8"/>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9"/>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70"/>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71"/>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2"/>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3"/>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4"/>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5"/>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6"/>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7"/>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8"/>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9"/>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80"/>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81"/>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2"/>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3"/>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2 160 563</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1 800 000</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en-US"/>
              <a:t>01.08.2023</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8"/>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9"/>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10"/>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11"/>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2"/>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3"/>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4"/>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5"/>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6"/>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7"/>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8"/>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9"/>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20"/>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21"/>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2"/>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3"/>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4"/>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5"/>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6"/>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7"/>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8"/>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9"/>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30"/>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31"/>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2"/>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3"/>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4"/>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5"/>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6"/>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7"/>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8"/>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9"/>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40"/>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41"/>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2"/>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3"/>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4"/>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5"/>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6"/>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7"/>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8"/>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9"/>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50"/>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51"/>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2"/>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3"/>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4"/>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5"/>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6"/>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7"/>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8"/>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9"/>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60"/>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61"/>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6" name="Fußzeilenplatzhalter 5">
            <a:extLst>
              <a:ext uri="{FF2B5EF4-FFF2-40B4-BE49-F238E27FC236}">
                <a16:creationId xmlns:a16="http://schemas.microsoft.com/office/drawing/2014/main" id="{81483670-C17E-0A34-04A7-8D5A945AAB16}"/>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7" name="Foliennummernplatzhalter 6">
            <a:extLst>
              <a:ext uri="{FF2B5EF4-FFF2-40B4-BE49-F238E27FC236}">
                <a16:creationId xmlns:a16="http://schemas.microsoft.com/office/drawing/2014/main" id="{FF177820-8A53-4587-E9EB-8535CF4BECCA}"/>
              </a:ext>
            </a:extLst>
          </p:cNvPr>
          <p:cNvSpPr>
            <a:spLocks noGrp="1"/>
          </p:cNvSpPr>
          <p:nvPr>
            <p:ph type="sldNum" sz="quarter" idx="20"/>
            <p:custDataLst>
              <p:tags r:id="rId7"/>
            </p:custDataLst>
          </p:nvPr>
        </p:nvSpPr>
        <p:spPr/>
        <p:txBody>
          <a:bodyPr/>
          <a:lstStyle/>
          <a:p>
            <a:fld id="{92DB0D90-6264-4E90-9724-ABC670DBF4FB}" type="slidenum">
              <a:rPr lang="pl-PL" smtClean="0"/>
              <a:pPr/>
              <a:t>8</a:t>
            </a:fld>
            <a:endParaRPr lang="pl-PL" dirty="0"/>
          </a:p>
        </p:txBody>
      </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01.08.2023 r.</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SHAPE" val="OLD"/>
</p:tagLst>
</file>

<file path=ppt/tags/tag422.xml><?xml version="1.0" encoding="utf-8"?>
<p:tagLst xmlns:a="http://schemas.openxmlformats.org/drawingml/2006/main" xmlns:r="http://schemas.openxmlformats.org/officeDocument/2006/relationships" xmlns:p="http://schemas.openxmlformats.org/presentationml/2006/main">
  <p:tag name="SHAPE" val="OLD"/>
</p:tagLst>
</file>

<file path=ppt/tags/tag423.xml><?xml version="1.0" encoding="utf-8"?>
<p:tagLst xmlns:a="http://schemas.openxmlformats.org/drawingml/2006/main" xmlns:r="http://schemas.openxmlformats.org/officeDocument/2006/relationships" xmlns:p="http://schemas.openxmlformats.org/presentationml/2006/main">
  <p:tag name="SHAPE" val="OLD"/>
</p:tagLst>
</file>

<file path=ppt/tags/tag424.xml><?xml version="1.0" encoding="utf-8"?>
<p:tagLst xmlns:a="http://schemas.openxmlformats.org/drawingml/2006/main" xmlns:r="http://schemas.openxmlformats.org/officeDocument/2006/relationships" xmlns:p="http://schemas.openxmlformats.org/presentationml/2006/main">
  <p:tag name="SHAPE" val="OLD"/>
</p:tagLst>
</file>

<file path=ppt/tags/tag425.xml><?xml version="1.0" encoding="utf-8"?>
<p:tagLst xmlns:a="http://schemas.openxmlformats.org/drawingml/2006/main" xmlns:r="http://schemas.openxmlformats.org/officeDocument/2006/relationships" xmlns:p="http://schemas.openxmlformats.org/presentationml/2006/main">
  <p:tag name="SHAPE" val="OLD"/>
</p:tagLst>
</file>

<file path=ppt/tags/tag426.xml><?xml version="1.0" encoding="utf-8"?>
<p:tagLst xmlns:a="http://schemas.openxmlformats.org/drawingml/2006/main" xmlns:r="http://schemas.openxmlformats.org/officeDocument/2006/relationships" xmlns:p="http://schemas.openxmlformats.org/presentationml/2006/main">
  <p:tag name="SHAPE" val="OLD"/>
</p:tagLst>
</file>

<file path=ppt/tags/tag427.xml><?xml version="1.0" encoding="utf-8"?>
<p:tagLst xmlns:a="http://schemas.openxmlformats.org/drawingml/2006/main" xmlns:r="http://schemas.openxmlformats.org/officeDocument/2006/relationships" xmlns:p="http://schemas.openxmlformats.org/presentationml/2006/main">
  <p:tag name="SHAPE" val="OLD"/>
</p:tagLst>
</file>

<file path=ppt/tags/tag428.xml><?xml version="1.0" encoding="utf-8"?>
<p:tagLst xmlns:a="http://schemas.openxmlformats.org/drawingml/2006/main" xmlns:r="http://schemas.openxmlformats.org/officeDocument/2006/relationships" xmlns:p="http://schemas.openxmlformats.org/presentationml/2006/main">
  <p:tag name="SHAPE" val="OLD"/>
</p:tagLst>
</file>

<file path=ppt/tags/tag429.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37.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8.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9.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45.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54.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5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9.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62.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65.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7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75.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86.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8.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94.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95.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97.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9.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50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11.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14.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32.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8.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41.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42.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51.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53.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54.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8.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62.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63.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74.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75.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76.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77.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91.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92.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93.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94.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95.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96.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97.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8.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601.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602.xml><?xml version="1.0" encoding="utf-8"?>
<p:tagLst xmlns:a="http://schemas.openxmlformats.org/drawingml/2006/main" xmlns:r="http://schemas.openxmlformats.org/officeDocument/2006/relationships" xmlns:p="http://schemas.openxmlformats.org/presentationml/2006/main">
  <p:tag name="SHAPE" val="OLD"/>
</p:tagLst>
</file>

<file path=ppt/tags/tag603.xml><?xml version="1.0" encoding="utf-8"?>
<p:tagLst xmlns:a="http://schemas.openxmlformats.org/drawingml/2006/main" xmlns:r="http://schemas.openxmlformats.org/officeDocument/2006/relationships" xmlns:p="http://schemas.openxmlformats.org/presentationml/2006/main">
  <p:tag name="SHAPE" val="OLD"/>
</p:tagLst>
</file>

<file path=ppt/tags/tag604.xml><?xml version="1.0" encoding="utf-8"?>
<p:tagLst xmlns:a="http://schemas.openxmlformats.org/drawingml/2006/main" xmlns:r="http://schemas.openxmlformats.org/officeDocument/2006/relationships" xmlns:p="http://schemas.openxmlformats.org/presentationml/2006/main">
  <p:tag name="SHAPE" val="OLD"/>
</p:tagLst>
</file>

<file path=ppt/tags/tag605.xml><?xml version="1.0" encoding="utf-8"?>
<p:tagLst xmlns:a="http://schemas.openxmlformats.org/drawingml/2006/main" xmlns:r="http://schemas.openxmlformats.org/officeDocument/2006/relationships" xmlns:p="http://schemas.openxmlformats.org/presentationml/2006/main">
  <p:tag name="SHAPE" val="OLD"/>
</p:tagLst>
</file>

<file path=ppt/tags/tag606.xml><?xml version="1.0" encoding="utf-8"?>
<p:tagLst xmlns:a="http://schemas.openxmlformats.org/drawingml/2006/main" xmlns:r="http://schemas.openxmlformats.org/officeDocument/2006/relationships" xmlns:p="http://schemas.openxmlformats.org/presentationml/2006/main">
  <p:tag name="SHAPE" val="OLD"/>
</p:tagLst>
</file>

<file path=ppt/tags/tag607.xml><?xml version="1.0" encoding="utf-8"?>
<p:tagLst xmlns:a="http://schemas.openxmlformats.org/drawingml/2006/main" xmlns:r="http://schemas.openxmlformats.org/officeDocument/2006/relationships" xmlns:p="http://schemas.openxmlformats.org/presentationml/2006/main">
  <p:tag name="SHAPE" val="OLD"/>
</p:tagLst>
</file>

<file path=ppt/tags/tag608.xml><?xml version="1.0" encoding="utf-8"?>
<p:tagLst xmlns:a="http://schemas.openxmlformats.org/drawingml/2006/main" xmlns:r="http://schemas.openxmlformats.org/officeDocument/2006/relationships" xmlns:p="http://schemas.openxmlformats.org/presentationml/2006/main">
  <p:tag name="SHAPE" val="OLD"/>
</p:tagLst>
</file>

<file path=ppt/tags/tag609.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SHAPE" val="OLD"/>
</p:tagLst>
</file>

<file path=ppt/tags/tag611.xml><?xml version="1.0" encoding="utf-8"?>
<p:tagLst xmlns:a="http://schemas.openxmlformats.org/drawingml/2006/main" xmlns:r="http://schemas.openxmlformats.org/officeDocument/2006/relationships" xmlns:p="http://schemas.openxmlformats.org/presentationml/2006/main">
  <p:tag name="SHAPE" val="OLD"/>
</p:tagLst>
</file>

<file path=ppt/tags/tag61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1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1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1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1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1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1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2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2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2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2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2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2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2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3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3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3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3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3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3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4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4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4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4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4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4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4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4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5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5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5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5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5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5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6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6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6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6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6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66.xml><?xml version="1.0" encoding="utf-8"?>
<p:tagLst xmlns:a="http://schemas.openxmlformats.org/drawingml/2006/main" xmlns:r="http://schemas.openxmlformats.org/officeDocument/2006/relationships" xmlns:p="http://schemas.openxmlformats.org/presentationml/2006/main">
  <p:tag name="SHAPE" val="OLD"/>
</p:tagLst>
</file>

<file path=ppt/tags/tag767.xml><?xml version="1.0" encoding="utf-8"?>
<p:tagLst xmlns:a="http://schemas.openxmlformats.org/drawingml/2006/main" xmlns:r="http://schemas.openxmlformats.org/officeDocument/2006/relationships" xmlns:p="http://schemas.openxmlformats.org/presentationml/2006/main">
  <p:tag name="SHAPE" val="OLD"/>
</p:tagLst>
</file>

<file path=ppt/tags/tag768.xml><?xml version="1.0" encoding="utf-8"?>
<p:tagLst xmlns:a="http://schemas.openxmlformats.org/drawingml/2006/main" xmlns:r="http://schemas.openxmlformats.org/officeDocument/2006/relationships" xmlns:p="http://schemas.openxmlformats.org/presentationml/2006/main">
  <p:tag name="SHAPE" val="OLD"/>
</p:tagLst>
</file>

<file path=ppt/tags/tag769.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70.xml><?xml version="1.0" encoding="utf-8"?>
<p:tagLst xmlns:a="http://schemas.openxmlformats.org/drawingml/2006/main" xmlns:r="http://schemas.openxmlformats.org/officeDocument/2006/relationships" xmlns:p="http://schemas.openxmlformats.org/presentationml/2006/main">
  <p:tag name="SHAPE" val="OLD"/>
</p:tagLst>
</file>

<file path=ppt/tags/tag771.xml><?xml version="1.0" encoding="utf-8"?>
<p:tagLst xmlns:a="http://schemas.openxmlformats.org/drawingml/2006/main" xmlns:r="http://schemas.openxmlformats.org/officeDocument/2006/relationships" xmlns:p="http://schemas.openxmlformats.org/presentationml/2006/main">
  <p:tag name="SHAPE" val="OLD"/>
</p:tagLst>
</file>

<file path=ppt/tags/tag772.xml><?xml version="1.0" encoding="utf-8"?>
<p:tagLst xmlns:a="http://schemas.openxmlformats.org/drawingml/2006/main" xmlns:r="http://schemas.openxmlformats.org/officeDocument/2006/relationships" xmlns:p="http://schemas.openxmlformats.org/presentationml/2006/main">
  <p:tag name="SHAPE" val="OLD"/>
</p:tagLst>
</file>

<file path=ppt/tags/tag773.xml><?xml version="1.0" encoding="utf-8"?>
<p:tagLst xmlns:a="http://schemas.openxmlformats.org/drawingml/2006/main" xmlns:r="http://schemas.openxmlformats.org/officeDocument/2006/relationships" xmlns:p="http://schemas.openxmlformats.org/presentationml/2006/main">
  <p:tag name="SHAPE" val="OLD"/>
</p:tagLst>
</file>

<file path=ppt/tags/tag774.xml><?xml version="1.0" encoding="utf-8"?>
<p:tagLst xmlns:a="http://schemas.openxmlformats.org/drawingml/2006/main" xmlns:r="http://schemas.openxmlformats.org/officeDocument/2006/relationships" xmlns:p="http://schemas.openxmlformats.org/presentationml/2006/main">
  <p:tag name="SHAPE" val="OLD"/>
</p:tagLst>
</file>

<file path=ppt/tags/tag775.xml><?xml version="1.0" encoding="utf-8"?>
<p:tagLst xmlns:a="http://schemas.openxmlformats.org/drawingml/2006/main" xmlns:r="http://schemas.openxmlformats.org/officeDocument/2006/relationships" xmlns:p="http://schemas.openxmlformats.org/presentationml/2006/main">
  <p:tag name="SHAPE" val="OLD"/>
</p:tagLst>
</file>

<file path=ppt/tags/tag776.xml><?xml version="1.0" encoding="utf-8"?>
<p:tagLst xmlns:a="http://schemas.openxmlformats.org/drawingml/2006/main" xmlns:r="http://schemas.openxmlformats.org/officeDocument/2006/relationships" xmlns:p="http://schemas.openxmlformats.org/presentationml/2006/main">
  <p:tag name="SHAPE" val="OLD"/>
</p:tagLst>
</file>

<file path=ppt/tags/tag777.xml><?xml version="1.0" encoding="utf-8"?>
<p:tagLst xmlns:a="http://schemas.openxmlformats.org/drawingml/2006/main" xmlns:r="http://schemas.openxmlformats.org/officeDocument/2006/relationships" xmlns:p="http://schemas.openxmlformats.org/presentationml/2006/main">
  <p:tag name="SHAPE" val="OLD"/>
</p:tagLst>
</file>

<file path=ppt/tags/tag778.xml><?xml version="1.0" encoding="utf-8"?>
<p:tagLst xmlns:a="http://schemas.openxmlformats.org/drawingml/2006/main" xmlns:r="http://schemas.openxmlformats.org/officeDocument/2006/relationships" xmlns:p="http://schemas.openxmlformats.org/presentationml/2006/main">
  <p:tag name="SHAPE" val="OLD"/>
</p:tagLst>
</file>

<file path=ppt/tags/tag779.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80.xml><?xml version="1.0" encoding="utf-8"?>
<p:tagLst xmlns:a="http://schemas.openxmlformats.org/drawingml/2006/main" xmlns:r="http://schemas.openxmlformats.org/officeDocument/2006/relationships" xmlns:p="http://schemas.openxmlformats.org/presentationml/2006/main">
  <p:tag name="SHAPE" val="OLD"/>
</p:tagLst>
</file>

<file path=ppt/tags/tag781.xml><?xml version="1.0" encoding="utf-8"?>
<p:tagLst xmlns:a="http://schemas.openxmlformats.org/drawingml/2006/main" xmlns:r="http://schemas.openxmlformats.org/officeDocument/2006/relationships" xmlns:p="http://schemas.openxmlformats.org/presentationml/2006/main">
  <p:tag name="SHAPE" val="OLD"/>
</p:tagLst>
</file>

<file path=ppt/tags/tag782.xml><?xml version="1.0" encoding="utf-8"?>
<p:tagLst xmlns:a="http://schemas.openxmlformats.org/drawingml/2006/main" xmlns:r="http://schemas.openxmlformats.org/officeDocument/2006/relationships" xmlns:p="http://schemas.openxmlformats.org/presentationml/2006/main">
  <p:tag name="SHAPE" val="OLD"/>
</p:tagLst>
</file>

<file path=ppt/tags/tag783.xml><?xml version="1.0" encoding="utf-8"?>
<p:tagLst xmlns:a="http://schemas.openxmlformats.org/drawingml/2006/main" xmlns:r="http://schemas.openxmlformats.org/officeDocument/2006/relationships" xmlns:p="http://schemas.openxmlformats.org/presentationml/2006/main">
  <p:tag name="SHAPE" val="OLD"/>
</p:tagLst>
</file>

<file path=ppt/tags/tag784.xml><?xml version="1.0" encoding="utf-8"?>
<p:tagLst xmlns:a="http://schemas.openxmlformats.org/drawingml/2006/main" xmlns:r="http://schemas.openxmlformats.org/officeDocument/2006/relationships" xmlns:p="http://schemas.openxmlformats.org/presentationml/2006/main">
  <p:tag name="SHAPE" val="OLD"/>
</p:tagLst>
</file>

<file path=ppt/tags/tag785.xml><?xml version="1.0" encoding="utf-8"?>
<p:tagLst xmlns:a="http://schemas.openxmlformats.org/drawingml/2006/main" xmlns:r="http://schemas.openxmlformats.org/officeDocument/2006/relationships" xmlns:p="http://schemas.openxmlformats.org/presentationml/2006/main">
  <p:tag name="SHAPE" val="OLD"/>
</p:tagLst>
</file>

<file path=ppt/tags/tag786.xml><?xml version="1.0" encoding="utf-8"?>
<p:tagLst xmlns:a="http://schemas.openxmlformats.org/drawingml/2006/main" xmlns:r="http://schemas.openxmlformats.org/officeDocument/2006/relationships" xmlns:p="http://schemas.openxmlformats.org/presentationml/2006/main">
  <p:tag name="SHAPE" val="OLD"/>
</p:tagLst>
</file>

<file path=ppt/tags/tag787.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232</TotalTime>
  <Words>1228</Words>
  <Application>Microsoft Office PowerPoint</Application>
  <PresentationFormat>Widescreen</PresentationFormat>
  <Paragraphs>213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Jędrasik, Katarzyna</cp:lastModifiedBy>
  <cp:revision>31</cp:revision>
  <dcterms:created xsi:type="dcterms:W3CDTF">2023-08-01T14:03:01Z</dcterms:created>
  <dcterms:modified xsi:type="dcterms:W3CDTF">2023-08-16T14:14:07Z</dcterms:modified>
  <cp:category/>
  <cp:contentStatus/>
</cp:coreProperties>
</file>