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 id="2147483664" r:id="rId4"/>
  </p:sldMasterIdLst>
  <p:notesMasterIdLst>
    <p:notesMasterId r:id="rId19"/>
  </p:notesMasterIdLst>
  <p:sldIdLst>
    <p:sldId id="256" r:id="rId5"/>
    <p:sldId id="462" r:id="rId6"/>
    <p:sldId id="264" r:id="rId7"/>
    <p:sldId id="466" r:id="rId8"/>
    <p:sldId id="467" r:id="rId9"/>
    <p:sldId id="468" r:id="rId10"/>
    <p:sldId id="469" r:id="rId11"/>
    <p:sldId id="470" r:id="rId12"/>
    <p:sldId id="463" r:id="rId13"/>
    <p:sldId id="458" r:id="rId14"/>
    <p:sldId id="471" r:id="rId15"/>
    <p:sldId id="461" r:id="rId16"/>
    <p:sldId id="464" r:id="rId17"/>
    <p:sldId id="4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Tebbs" initials="HT" lastIdx="1" clrIdx="0">
    <p:extLst>
      <p:ext uri="{19B8F6BF-5375-455C-9EA6-DF929625EA0E}">
        <p15:presenceInfo xmlns:p15="http://schemas.microsoft.com/office/powerpoint/2012/main" userId="S::Harriet.Tebbs@englandhockey.co.uk::33e4ebd6-4dd0-48dc-b977-27241cb69112" providerId="AD"/>
      </p:ext>
    </p:extLst>
  </p:cmAuthor>
  <p:cmAuthor id="2" name="Rich Beer" initials="RB" lastIdx="2" clrIdx="1">
    <p:extLst>
      <p:ext uri="{19B8F6BF-5375-455C-9EA6-DF929625EA0E}">
        <p15:presenceInfo xmlns:p15="http://schemas.microsoft.com/office/powerpoint/2012/main" userId="S::Rich.Beer@englandhockey.co.uk::48d7de60-35e9-4974-ac8c-f6a6700050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228"/>
    <a:srgbClr val="E42313"/>
    <a:srgbClr val="002A49"/>
    <a:srgbClr val="575756"/>
    <a:srgbClr val="002C49"/>
    <a:srgbClr val="A12A29"/>
    <a:srgbClr val="C64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79"/>
    <p:restoredTop sz="94118"/>
  </p:normalViewPr>
  <p:slideViewPr>
    <p:cSldViewPr snapToGrid="0">
      <p:cViewPr varScale="1">
        <p:scale>
          <a:sx n="51" d="100"/>
          <a:sy n="51" d="100"/>
        </p:scale>
        <p:origin x="224" y="10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slideMaster" Target="slideMasters/slideMaster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CF949-4ECB-41CC-9C9C-930F888B29A5}"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BF569-CB8A-435F-9AB5-A8487CEA1899}" type="slidenum">
              <a:rPr lang="en-GB" smtClean="0"/>
              <a:t>‹#›</a:t>
            </a:fld>
            <a:endParaRPr lang="en-GB"/>
          </a:p>
        </p:txBody>
      </p:sp>
    </p:spTree>
    <p:extLst>
      <p:ext uri="{BB962C8B-B14F-4D97-AF65-F5344CB8AC3E}">
        <p14:creationId xmlns:p14="http://schemas.microsoft.com/office/powerpoint/2010/main" val="12219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10</a:t>
            </a:fld>
            <a:endParaRPr lang="en-GB"/>
          </a:p>
        </p:txBody>
      </p:sp>
    </p:spTree>
    <p:extLst>
      <p:ext uri="{BB962C8B-B14F-4D97-AF65-F5344CB8AC3E}">
        <p14:creationId xmlns:p14="http://schemas.microsoft.com/office/powerpoint/2010/main" val="186030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11</a:t>
            </a:fld>
            <a:endParaRPr lang="en-GB"/>
          </a:p>
        </p:txBody>
      </p:sp>
    </p:spTree>
    <p:extLst>
      <p:ext uri="{BB962C8B-B14F-4D97-AF65-F5344CB8AC3E}">
        <p14:creationId xmlns:p14="http://schemas.microsoft.com/office/powerpoint/2010/main" val="291238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BBF569-CB8A-435F-9AB5-A8487CEA1899}" type="slidenum">
              <a:rPr lang="en-GB" smtClean="0"/>
              <a:t>13</a:t>
            </a:fld>
            <a:endParaRPr lang="en-GB"/>
          </a:p>
        </p:txBody>
      </p:sp>
    </p:spTree>
    <p:extLst>
      <p:ext uri="{BB962C8B-B14F-4D97-AF65-F5344CB8AC3E}">
        <p14:creationId xmlns:p14="http://schemas.microsoft.com/office/powerpoint/2010/main" val="100943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3.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4.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9916-9E6C-BD4E-A8D3-9CC93167A2A2}"/>
              </a:ext>
            </a:extLst>
          </p:cNvPr>
          <p:cNvSpPr>
            <a:spLocks noGrp="1"/>
          </p:cNvSpPr>
          <p:nvPr>
            <p:ph type="ctrTitle" hasCustomPrompt="1"/>
          </p:nvPr>
        </p:nvSpPr>
        <p:spPr>
          <a:xfrm>
            <a:off x="658813" y="2667512"/>
            <a:ext cx="7335520" cy="1508443"/>
          </a:xfrm>
          <a:prstGeom prst="rect">
            <a:avLst/>
          </a:prstGeom>
        </p:spPr>
        <p:txBody>
          <a:bodyPr anchor="b"/>
          <a:lstStyle>
            <a:lvl1pPr algn="l">
              <a:defRPr sz="4800" b="0" i="0" spc="600">
                <a:solidFill>
                  <a:schemeClr val="bg1"/>
                </a:solidFill>
                <a:latin typeface="Futura PT Book" panose="020B0502020204020303" pitchFamily="34" charset="77"/>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345EC41-FFFF-A443-AA57-A826DD475E6F}"/>
              </a:ext>
            </a:extLst>
          </p:cNvPr>
          <p:cNvSpPr>
            <a:spLocks noGrp="1"/>
          </p:cNvSpPr>
          <p:nvPr>
            <p:ph type="subTitle" idx="1" hasCustomPrompt="1"/>
          </p:nvPr>
        </p:nvSpPr>
        <p:spPr>
          <a:xfrm>
            <a:off x="658813" y="4268031"/>
            <a:ext cx="7335520" cy="380682"/>
          </a:xfrm>
          <a:prstGeom prst="rect">
            <a:avLst/>
          </a:prstGeom>
        </p:spPr>
        <p:txBody>
          <a:bodyPr/>
          <a:lstStyle>
            <a:lvl1pPr marL="0" indent="0" algn="l">
              <a:buNone/>
              <a:defRPr sz="1800" b="0" i="0">
                <a:solidFill>
                  <a:schemeClr val="bg1"/>
                </a:solidFill>
                <a:latin typeface="Futura PT Book" panose="020B05020202040203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816293BC-11AA-2D42-A7FF-F144691C8BC4}"/>
              </a:ext>
            </a:extLst>
          </p:cNvPr>
          <p:cNvPicPr>
            <a:picLocks noChangeAspect="1"/>
          </p:cNvPicPr>
          <p:nvPr userDrawn="1"/>
        </p:nvPicPr>
        <p:blipFill>
          <a:blip r:embed="rId2"/>
          <a:stretch>
            <a:fillRect/>
          </a:stretch>
        </p:blipFill>
        <p:spPr>
          <a:xfrm>
            <a:off x="10170640" y="2537012"/>
            <a:ext cx="1480062" cy="2160494"/>
          </a:xfrm>
          <a:prstGeom prst="rect">
            <a:avLst/>
          </a:prstGeom>
        </p:spPr>
      </p:pic>
    </p:spTree>
    <p:extLst>
      <p:ext uri="{BB962C8B-B14F-4D97-AF65-F5344CB8AC3E}">
        <p14:creationId xmlns:p14="http://schemas.microsoft.com/office/powerpoint/2010/main" val="1746104105"/>
      </p:ext>
    </p:extLst>
  </p:cSld>
  <p:clrMapOvr>
    <a:masterClrMapping/>
  </p:clrMapOvr>
  <p:extLst>
    <p:ext uri="{DCECCB84-F9BA-43D5-87BE-67443E8EF086}">
      <p15:sldGuideLst xmlns:p15="http://schemas.microsoft.com/office/powerpoint/2012/main">
        <p15:guide id="1" pos="3840" userDrawn="1">
          <p15:clr>
            <a:srgbClr val="FBAE40"/>
          </p15:clr>
        </p15:guide>
        <p15:guide id="2" pos="415" userDrawn="1">
          <p15:clr>
            <a:srgbClr val="FBAE40"/>
          </p15:clr>
        </p15:guide>
        <p15:guide id="3" pos="72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_Half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DC6F076-B9EE-3649-B75F-AFAB5ADFC672}"/>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197451B0-7A80-A84D-B5B8-085FD92C06CD}"/>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6" name="Picture Placeholder 5">
            <a:extLst>
              <a:ext uri="{FF2B5EF4-FFF2-40B4-BE49-F238E27FC236}">
                <a16:creationId xmlns:a16="http://schemas.microsoft.com/office/drawing/2014/main" id="{AE5FC599-18EE-6E42-A63A-C5A590B3FABE}"/>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59107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Stats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9A7A92E-F067-E24B-92ED-82FC6A5D4E38}"/>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80BA74DD-734A-4A4A-B14D-EFA4B36014B1}"/>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5" name="Group 4">
            <a:extLst>
              <a:ext uri="{FF2B5EF4-FFF2-40B4-BE49-F238E27FC236}">
                <a16:creationId xmlns:a16="http://schemas.microsoft.com/office/drawing/2014/main" id="{3B5ACE32-ADD7-6245-8D91-317FA736488E}"/>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616986F4-E7CD-554A-AAD3-03C871D01439}"/>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76E765-AA72-6540-8D00-FA934C3DCA5A}"/>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DEE745-1A18-1C47-A0B8-DBDD99CF0D9A}"/>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BBE494-55AE-5A4D-BFED-8C66216F5F48}"/>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783C1-C4EC-DD40-8ABA-1B8B4B732753}"/>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93A28CE3-C8C9-BC46-A379-B610EDD25D89}"/>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2" name="Picture 11">
            <a:extLst>
              <a:ext uri="{FF2B5EF4-FFF2-40B4-BE49-F238E27FC236}">
                <a16:creationId xmlns:a16="http://schemas.microsoft.com/office/drawing/2014/main" id="{C2C52542-8368-D743-A185-FB7DDEBC778E}"/>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3" name="Picture 12">
            <a:extLst>
              <a:ext uri="{FF2B5EF4-FFF2-40B4-BE49-F238E27FC236}">
                <a16:creationId xmlns:a16="http://schemas.microsoft.com/office/drawing/2014/main" id="{C80EABD5-0F45-9641-852B-4506BCCC010F}"/>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14" name="Picture Placeholder 5">
            <a:extLst>
              <a:ext uri="{FF2B5EF4-FFF2-40B4-BE49-F238E27FC236}">
                <a16:creationId xmlns:a16="http://schemas.microsoft.com/office/drawing/2014/main" id="{481C0E9D-27B7-1243-BE38-3FDA202ECA6B}"/>
              </a:ext>
            </a:extLst>
          </p:cNvPr>
          <p:cNvSpPr>
            <a:spLocks noGrp="1"/>
          </p:cNvSpPr>
          <p:nvPr>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15" name="Text Placeholder 21">
            <a:extLst>
              <a:ext uri="{FF2B5EF4-FFF2-40B4-BE49-F238E27FC236}">
                <a16:creationId xmlns:a16="http://schemas.microsoft.com/office/drawing/2014/main" id="{C82E44E0-EF51-AA43-A692-5E0E5D304C47}"/>
              </a:ext>
            </a:extLst>
          </p:cNvPr>
          <p:cNvSpPr>
            <a:spLocks noGrp="1"/>
          </p:cNvSpPr>
          <p:nvPr>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6" name="Text Placeholder 21">
            <a:extLst>
              <a:ext uri="{FF2B5EF4-FFF2-40B4-BE49-F238E27FC236}">
                <a16:creationId xmlns:a16="http://schemas.microsoft.com/office/drawing/2014/main" id="{0F28DA59-975B-8947-B23A-98AA2AD2ED1F}"/>
              </a:ext>
            </a:extLst>
          </p:cNvPr>
          <p:cNvSpPr>
            <a:spLocks noGrp="1"/>
          </p:cNvSpPr>
          <p:nvPr>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17" name="Straight Arrow Connector 16">
            <a:extLst>
              <a:ext uri="{FF2B5EF4-FFF2-40B4-BE49-F238E27FC236}">
                <a16:creationId xmlns:a16="http://schemas.microsoft.com/office/drawing/2014/main" id="{0C837544-B7E5-5D45-93D0-AF8CC21B64A6}"/>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2ABBA68C-9A6D-DA44-A458-C78B42BC4448}"/>
              </a:ext>
            </a:extLst>
          </p:cNvPr>
          <p:cNvSpPr>
            <a:spLocks noGrp="1"/>
          </p:cNvSpPr>
          <p:nvPr>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9" name="Text Placeholder 21">
            <a:extLst>
              <a:ext uri="{FF2B5EF4-FFF2-40B4-BE49-F238E27FC236}">
                <a16:creationId xmlns:a16="http://schemas.microsoft.com/office/drawing/2014/main" id="{4E754D58-C912-5249-B608-93A133D6D309}"/>
              </a:ext>
            </a:extLst>
          </p:cNvPr>
          <p:cNvSpPr>
            <a:spLocks noGrp="1"/>
          </p:cNvSpPr>
          <p:nvPr>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0" name="Straight Arrow Connector 19">
            <a:extLst>
              <a:ext uri="{FF2B5EF4-FFF2-40B4-BE49-F238E27FC236}">
                <a16:creationId xmlns:a16="http://schemas.microsoft.com/office/drawing/2014/main" id="{F90372FA-4112-714C-933B-7972881ECC79}"/>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21">
            <a:extLst>
              <a:ext uri="{FF2B5EF4-FFF2-40B4-BE49-F238E27FC236}">
                <a16:creationId xmlns:a16="http://schemas.microsoft.com/office/drawing/2014/main" id="{1895031D-6D75-8244-8340-E8A0C181B114}"/>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2" name="Text Placeholder 21">
            <a:extLst>
              <a:ext uri="{FF2B5EF4-FFF2-40B4-BE49-F238E27FC236}">
                <a16:creationId xmlns:a16="http://schemas.microsoft.com/office/drawing/2014/main" id="{F6E0A8F4-0164-BD45-A2C1-5578EEBB084C}"/>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3" name="Straight Arrow Connector 22">
            <a:extLst>
              <a:ext uri="{FF2B5EF4-FFF2-40B4-BE49-F238E27FC236}">
                <a16:creationId xmlns:a16="http://schemas.microsoft.com/office/drawing/2014/main" id="{0F923055-5B89-914A-A4AB-7E43A07D863B}"/>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8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s_Slide_2">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856F944-E536-F441-ADB5-43C54A521910}"/>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9E3E4D81-4CB5-AF44-B040-E07E6A01CA25}"/>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Rectangle 4">
            <a:extLst>
              <a:ext uri="{FF2B5EF4-FFF2-40B4-BE49-F238E27FC236}">
                <a16:creationId xmlns:a16="http://schemas.microsoft.com/office/drawing/2014/main" id="{4DA2A7B1-55DA-F940-B0B6-22996DFBEE08}"/>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8E47F4-7BFB-7A49-96DF-60EB0F1141E1}"/>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9409DFC0-0E59-F54A-BE78-CC457E8E8009}"/>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8" name="Rectangle 7">
            <a:extLst>
              <a:ext uri="{FF2B5EF4-FFF2-40B4-BE49-F238E27FC236}">
                <a16:creationId xmlns:a16="http://schemas.microsoft.com/office/drawing/2014/main" id="{9C6AEA88-7628-6542-A562-8462C415567D}"/>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29B053A7-E160-5E46-A44F-B91F2F4330F9}"/>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0" name="Rectangle 9">
            <a:extLst>
              <a:ext uri="{FF2B5EF4-FFF2-40B4-BE49-F238E27FC236}">
                <a16:creationId xmlns:a16="http://schemas.microsoft.com/office/drawing/2014/main" id="{35243696-0730-CB4C-8FF7-902B40C976F7}"/>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F86F7C2F-2FD5-E447-974C-31F19C1E73E0}"/>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2" name="Rectangle 11">
            <a:extLst>
              <a:ext uri="{FF2B5EF4-FFF2-40B4-BE49-F238E27FC236}">
                <a16:creationId xmlns:a16="http://schemas.microsoft.com/office/drawing/2014/main" id="{84E11B69-630C-034E-AC20-848DE753DA68}"/>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54C8B942-89F4-CF41-B78A-CDF054C36A81}"/>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4" name="Rectangle 13">
            <a:extLst>
              <a:ext uri="{FF2B5EF4-FFF2-40B4-BE49-F238E27FC236}">
                <a16:creationId xmlns:a16="http://schemas.microsoft.com/office/drawing/2014/main" id="{2B4C7A27-9D47-B945-9EC1-80B9BE683684}"/>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30306793-4265-2E4D-A170-6ED06472CAC2}"/>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6" name="Rectangle 15">
            <a:extLst>
              <a:ext uri="{FF2B5EF4-FFF2-40B4-BE49-F238E27FC236}">
                <a16:creationId xmlns:a16="http://schemas.microsoft.com/office/drawing/2014/main" id="{8FF77114-A8FF-0147-A409-90A064491E38}"/>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A4E3A97C-17A3-1748-853E-68C5952E96DF}"/>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48173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Full_Left_Slide_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12180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_Full_Centre_Slide_2">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134704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_Title_Slide_White_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3/15/2022</a:t>
            </a:fld>
            <a:endParaRPr lang="en-US"/>
          </a:p>
        </p:txBody>
      </p:sp>
    </p:spTree>
    <p:extLst>
      <p:ext uri="{BB962C8B-B14F-4D97-AF65-F5344CB8AC3E}">
        <p14:creationId xmlns:p14="http://schemas.microsoft.com/office/powerpoint/2010/main" val="4177694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guide id="4" pos="7265">
          <p15:clr>
            <a:srgbClr val="FBAE40"/>
          </p15:clr>
        </p15:guide>
        <p15:guide id="5" pos="4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_Half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06CAA91-F679-D64A-A384-F4FE9C91300F}"/>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6172B04B-4C92-A244-A587-9D06E2A3CAB0}"/>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Picture Placeholder 5">
            <a:extLst>
              <a:ext uri="{FF2B5EF4-FFF2-40B4-BE49-F238E27FC236}">
                <a16:creationId xmlns:a16="http://schemas.microsoft.com/office/drawing/2014/main" id="{835F4D97-0514-A349-A235-56D24723047B}"/>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1353475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_Stats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57B5DBC-C34C-8541-ABE4-8276FC6CA259}"/>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8A602143-D26E-C84A-9BA8-4FB593599657}"/>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5" name="Group 4">
            <a:extLst>
              <a:ext uri="{FF2B5EF4-FFF2-40B4-BE49-F238E27FC236}">
                <a16:creationId xmlns:a16="http://schemas.microsoft.com/office/drawing/2014/main" id="{6571FAA7-510A-8B4C-AA5C-F8ADFC50E168}"/>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DEAF7B02-A548-6D4D-908D-911FDA9D3B8C}"/>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9E1015-DA81-BF46-828E-8B473D6BA19F}"/>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9145BA-16D6-0B48-9407-86EA520BD53C}"/>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D4E6B95-61E7-E746-A079-0D5FD664CF16}"/>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B00DC0-9349-3A46-A52B-B7E2F0A3C1C4}"/>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CF48522-D453-CB43-811E-FA7CD342F2C0}"/>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2" name="Picture 11">
            <a:extLst>
              <a:ext uri="{FF2B5EF4-FFF2-40B4-BE49-F238E27FC236}">
                <a16:creationId xmlns:a16="http://schemas.microsoft.com/office/drawing/2014/main" id="{25FB65D6-5C11-6545-8298-681EE6F829BA}"/>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3" name="Picture 12">
            <a:extLst>
              <a:ext uri="{FF2B5EF4-FFF2-40B4-BE49-F238E27FC236}">
                <a16:creationId xmlns:a16="http://schemas.microsoft.com/office/drawing/2014/main" id="{7C2DD811-752A-5D48-AC22-A2FC7460A398}"/>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14" name="Picture Placeholder 5">
            <a:extLst>
              <a:ext uri="{FF2B5EF4-FFF2-40B4-BE49-F238E27FC236}">
                <a16:creationId xmlns:a16="http://schemas.microsoft.com/office/drawing/2014/main" id="{E19EACA3-D8C7-C34C-9422-E7D8F935328F}"/>
              </a:ext>
            </a:extLst>
          </p:cNvPr>
          <p:cNvSpPr>
            <a:spLocks noGrp="1"/>
          </p:cNvSpPr>
          <p:nvPr>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15" name="Text Placeholder 21">
            <a:extLst>
              <a:ext uri="{FF2B5EF4-FFF2-40B4-BE49-F238E27FC236}">
                <a16:creationId xmlns:a16="http://schemas.microsoft.com/office/drawing/2014/main" id="{AC21F67B-B9A7-0147-9663-7BEB88D1C07D}"/>
              </a:ext>
            </a:extLst>
          </p:cNvPr>
          <p:cNvSpPr>
            <a:spLocks noGrp="1"/>
          </p:cNvSpPr>
          <p:nvPr>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6" name="Text Placeholder 21">
            <a:extLst>
              <a:ext uri="{FF2B5EF4-FFF2-40B4-BE49-F238E27FC236}">
                <a16:creationId xmlns:a16="http://schemas.microsoft.com/office/drawing/2014/main" id="{D8E86B80-442F-394C-95BB-46EA41E0961E}"/>
              </a:ext>
            </a:extLst>
          </p:cNvPr>
          <p:cNvSpPr>
            <a:spLocks noGrp="1"/>
          </p:cNvSpPr>
          <p:nvPr>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17" name="Straight Arrow Connector 16">
            <a:extLst>
              <a:ext uri="{FF2B5EF4-FFF2-40B4-BE49-F238E27FC236}">
                <a16:creationId xmlns:a16="http://schemas.microsoft.com/office/drawing/2014/main" id="{34B70FEA-8EA0-774C-9440-62ACE720DDD5}"/>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34626FA0-7634-7747-9C2D-64EDED7D55F6}"/>
              </a:ext>
            </a:extLst>
          </p:cNvPr>
          <p:cNvSpPr>
            <a:spLocks noGrp="1"/>
          </p:cNvSpPr>
          <p:nvPr>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19" name="Text Placeholder 21">
            <a:extLst>
              <a:ext uri="{FF2B5EF4-FFF2-40B4-BE49-F238E27FC236}">
                <a16:creationId xmlns:a16="http://schemas.microsoft.com/office/drawing/2014/main" id="{2B8AD862-4B89-444B-A25B-B7FB8A9901CA}"/>
              </a:ext>
            </a:extLst>
          </p:cNvPr>
          <p:cNvSpPr>
            <a:spLocks noGrp="1"/>
          </p:cNvSpPr>
          <p:nvPr>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0" name="Straight Arrow Connector 19">
            <a:extLst>
              <a:ext uri="{FF2B5EF4-FFF2-40B4-BE49-F238E27FC236}">
                <a16:creationId xmlns:a16="http://schemas.microsoft.com/office/drawing/2014/main" id="{D72BBF7A-AD30-B84D-A309-94399BAB9834}"/>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21">
            <a:extLst>
              <a:ext uri="{FF2B5EF4-FFF2-40B4-BE49-F238E27FC236}">
                <a16:creationId xmlns:a16="http://schemas.microsoft.com/office/drawing/2014/main" id="{06769B09-E285-9640-AB68-BCFA72F3E1DB}"/>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2" name="Text Placeholder 21">
            <a:extLst>
              <a:ext uri="{FF2B5EF4-FFF2-40B4-BE49-F238E27FC236}">
                <a16:creationId xmlns:a16="http://schemas.microsoft.com/office/drawing/2014/main" id="{4A20C4F5-62CA-5440-BF6F-B7BB958CA91E}"/>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3" name="Straight Arrow Connector 22">
            <a:extLst>
              <a:ext uri="{FF2B5EF4-FFF2-40B4-BE49-F238E27FC236}">
                <a16:creationId xmlns:a16="http://schemas.microsoft.com/office/drawing/2014/main" id="{AAA4F496-E1AA-FE46-AEAD-A1A7B493525B}"/>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258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s_Slide_3">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3F3DB145-65AE-F24B-A66C-A6104B05BA70}"/>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CA13B552-DD2A-8844-814E-4D4E6B2FFAF6}"/>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5" name="Rectangle 4">
            <a:extLst>
              <a:ext uri="{FF2B5EF4-FFF2-40B4-BE49-F238E27FC236}">
                <a16:creationId xmlns:a16="http://schemas.microsoft.com/office/drawing/2014/main" id="{4AFF2CE7-ABD6-464E-932C-7D2BE9A27483}"/>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532D7F-0B41-DD4A-847B-1A6573333369}"/>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85755F61-2AC3-A04C-98B0-3F2C88E3E5DE}"/>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8" name="Rectangle 7">
            <a:extLst>
              <a:ext uri="{FF2B5EF4-FFF2-40B4-BE49-F238E27FC236}">
                <a16:creationId xmlns:a16="http://schemas.microsoft.com/office/drawing/2014/main" id="{C26C4230-9330-9D44-BAF3-BB60ABD2C7D3}"/>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FD14ACBC-CBB9-9340-8F4A-62E39087EC3B}"/>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0" name="Rectangle 9">
            <a:extLst>
              <a:ext uri="{FF2B5EF4-FFF2-40B4-BE49-F238E27FC236}">
                <a16:creationId xmlns:a16="http://schemas.microsoft.com/office/drawing/2014/main" id="{FD4A7730-E15A-724B-A87E-79019C6CFFB9}"/>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33D331B8-FFA6-A449-8DAA-D759F700C7BF}"/>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2" name="Rectangle 11">
            <a:extLst>
              <a:ext uri="{FF2B5EF4-FFF2-40B4-BE49-F238E27FC236}">
                <a16:creationId xmlns:a16="http://schemas.microsoft.com/office/drawing/2014/main" id="{967D86D2-4E41-3D47-9474-06CCDB3E8D37}"/>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2BBA9B04-E419-B44A-A286-6A046A917739}"/>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4" name="Rectangle 13">
            <a:extLst>
              <a:ext uri="{FF2B5EF4-FFF2-40B4-BE49-F238E27FC236}">
                <a16:creationId xmlns:a16="http://schemas.microsoft.com/office/drawing/2014/main" id="{93E08204-9A83-EE44-B352-BD12C2866608}"/>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08E715B0-A877-D349-930D-5F8FFCA5C8DB}"/>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6" name="Rectangle 15">
            <a:extLst>
              <a:ext uri="{FF2B5EF4-FFF2-40B4-BE49-F238E27FC236}">
                <a16:creationId xmlns:a16="http://schemas.microsoft.com/office/drawing/2014/main" id="{F6B1ED86-3B80-DF42-8BD2-D7AB8A028A79}"/>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95E0C0EB-A17F-864E-B485-8898F78BFD8C}"/>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99997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Full_Left_Slide_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65964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_Title_Slide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9916-9E6C-BD4E-A8D3-9CC93167A2A2}"/>
              </a:ext>
            </a:extLst>
          </p:cNvPr>
          <p:cNvSpPr>
            <a:spLocks noGrp="1"/>
          </p:cNvSpPr>
          <p:nvPr>
            <p:ph type="ctrTitle" hasCustomPrompt="1"/>
          </p:nvPr>
        </p:nvSpPr>
        <p:spPr>
          <a:xfrm>
            <a:off x="658813" y="2667512"/>
            <a:ext cx="7335520" cy="1508443"/>
          </a:xfrm>
          <a:prstGeom prst="rect">
            <a:avLst/>
          </a:prstGeom>
        </p:spPr>
        <p:txBody>
          <a:bodyPr anchor="b"/>
          <a:lstStyle>
            <a:lvl1pPr algn="l">
              <a:defRPr sz="4800" b="0" i="0" spc="600">
                <a:solidFill>
                  <a:schemeClr val="bg1"/>
                </a:solidFill>
                <a:latin typeface="Futura PT Book" panose="020B0502020204020303" pitchFamily="34" charset="77"/>
                <a:cs typeface="Arial" panose="020B0604020202020204" pitchFamily="34" charset="0"/>
              </a:defRPr>
            </a:lvl1pPr>
          </a:lstStyle>
          <a:p>
            <a:r>
              <a:rPr lang="en-GB"/>
              <a:t>CLICK TO EDIT SUB-TITLE</a:t>
            </a:r>
            <a:endParaRPr lang="en-US"/>
          </a:p>
        </p:txBody>
      </p:sp>
      <p:sp>
        <p:nvSpPr>
          <p:cNvPr id="3" name="Subtitle 2">
            <a:extLst>
              <a:ext uri="{FF2B5EF4-FFF2-40B4-BE49-F238E27FC236}">
                <a16:creationId xmlns:a16="http://schemas.microsoft.com/office/drawing/2014/main" id="{8345EC41-FFFF-A443-AA57-A826DD475E6F}"/>
              </a:ext>
            </a:extLst>
          </p:cNvPr>
          <p:cNvSpPr>
            <a:spLocks noGrp="1"/>
          </p:cNvSpPr>
          <p:nvPr>
            <p:ph type="subTitle" idx="1" hasCustomPrompt="1"/>
          </p:nvPr>
        </p:nvSpPr>
        <p:spPr>
          <a:xfrm>
            <a:off x="658813" y="4268031"/>
            <a:ext cx="7335520" cy="380682"/>
          </a:xfrm>
          <a:prstGeom prst="rect">
            <a:avLst/>
          </a:prstGeom>
        </p:spPr>
        <p:txBody>
          <a:bodyPr/>
          <a:lstStyle>
            <a:lvl1pPr marL="0" indent="0" algn="l">
              <a:buNone/>
              <a:defRPr sz="1800" b="0" i="0">
                <a:solidFill>
                  <a:schemeClr val="bg1"/>
                </a:solidFill>
                <a:latin typeface="Futura PT Book" panose="020B05020202040203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7" name="Picture 6">
            <a:extLst>
              <a:ext uri="{FF2B5EF4-FFF2-40B4-BE49-F238E27FC236}">
                <a16:creationId xmlns:a16="http://schemas.microsoft.com/office/drawing/2014/main" id="{320C13C6-37BD-4A18-A14E-66015F6AD786}"/>
              </a:ext>
            </a:extLst>
          </p:cNvPr>
          <p:cNvPicPr>
            <a:picLocks noChangeAspect="1"/>
          </p:cNvPicPr>
          <p:nvPr userDrawn="1"/>
        </p:nvPicPr>
        <p:blipFill>
          <a:blip r:embed="rId2"/>
          <a:stretch>
            <a:fillRect/>
          </a:stretch>
        </p:blipFill>
        <p:spPr>
          <a:xfrm>
            <a:off x="10502825" y="6147934"/>
            <a:ext cx="1515784" cy="682103"/>
          </a:xfrm>
          <a:prstGeom prst="rect">
            <a:avLst/>
          </a:prstGeom>
        </p:spPr>
      </p:pic>
      <p:cxnSp>
        <p:nvCxnSpPr>
          <p:cNvPr id="8" name="Straight Connector 7">
            <a:extLst>
              <a:ext uri="{FF2B5EF4-FFF2-40B4-BE49-F238E27FC236}">
                <a16:creationId xmlns:a16="http://schemas.microsoft.com/office/drawing/2014/main" id="{13CC12E5-395E-4173-A430-C627E510FA35}"/>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365498"/>
      </p:ext>
    </p:extLst>
  </p:cSld>
  <p:clrMapOvr>
    <a:masterClrMapping/>
  </p:clrMapOvr>
  <p:extLst>
    <p:ext uri="{DCECCB84-F9BA-43D5-87BE-67443E8EF086}">
      <p15:sldGuideLst xmlns:p15="http://schemas.microsoft.com/office/powerpoint/2012/main">
        <p15:guide id="1" pos="3840">
          <p15:clr>
            <a:srgbClr val="FBAE40"/>
          </p15:clr>
        </p15:guide>
        <p15:guide id="2" pos="415">
          <p15:clr>
            <a:srgbClr val="FBAE40"/>
          </p15:clr>
        </p15:guide>
        <p15:guide id="3" pos="72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_Full_Centre_Slide_3">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244759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_Title_Slide_White_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3/15/2022</a:t>
            </a:fld>
            <a:endParaRPr lang="en-US"/>
          </a:p>
        </p:txBody>
      </p:sp>
    </p:spTree>
    <p:extLst>
      <p:ext uri="{BB962C8B-B14F-4D97-AF65-F5344CB8AC3E}">
        <p14:creationId xmlns:p14="http://schemas.microsoft.com/office/powerpoint/2010/main" val="1501580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65" userDrawn="1">
          <p15:clr>
            <a:srgbClr val="FBAE40"/>
          </p15:clr>
        </p15:guide>
        <p15:guide id="5"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Half_Slide_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7" name="Picture Placeholder 5">
            <a:extLst>
              <a:ext uri="{FF2B5EF4-FFF2-40B4-BE49-F238E27FC236}">
                <a16:creationId xmlns:a16="http://schemas.microsoft.com/office/drawing/2014/main" id="{6A43D532-4619-B64F-9EDB-A80F6622C58D}"/>
              </a:ext>
            </a:extLst>
          </p:cNvPr>
          <p:cNvSpPr>
            <a:spLocks noGrp="1"/>
          </p:cNvSpPr>
          <p:nvPr>
            <p:ph type="pic" sz="quarter" idx="12"/>
          </p:nvPr>
        </p:nvSpPr>
        <p:spPr>
          <a:xfrm>
            <a:off x="6096000" y="254000"/>
            <a:ext cx="5832000" cy="5853600"/>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46700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Stats_Slide_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4B59D27-DA51-7F4C-B2AF-EF131393C36A}"/>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2032B554-7985-FA45-8616-AA24BDA11A37}"/>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grpSp>
        <p:nvGrpSpPr>
          <p:cNvPr id="13" name="Group 12">
            <a:extLst>
              <a:ext uri="{FF2B5EF4-FFF2-40B4-BE49-F238E27FC236}">
                <a16:creationId xmlns:a16="http://schemas.microsoft.com/office/drawing/2014/main" id="{B7573011-B063-F841-BE59-218E5C3F0960}"/>
              </a:ext>
            </a:extLst>
          </p:cNvPr>
          <p:cNvGrpSpPr/>
          <p:nvPr userDrawn="1"/>
        </p:nvGrpSpPr>
        <p:grpSpPr>
          <a:xfrm>
            <a:off x="6096000" y="247650"/>
            <a:ext cx="1954742" cy="5864225"/>
            <a:chOff x="6096000" y="254000"/>
            <a:chExt cx="1954742" cy="5864225"/>
          </a:xfrm>
        </p:grpSpPr>
        <p:sp>
          <p:nvSpPr>
            <p:cNvPr id="6" name="Rectangle 5">
              <a:extLst>
                <a:ext uri="{FF2B5EF4-FFF2-40B4-BE49-F238E27FC236}">
                  <a16:creationId xmlns:a16="http://schemas.microsoft.com/office/drawing/2014/main" id="{EC5ACBE0-A972-3342-A837-529A61443FDF}"/>
                </a:ext>
              </a:extLst>
            </p:cNvPr>
            <p:cNvSpPr/>
            <p:nvPr userDrawn="1"/>
          </p:nvSpPr>
          <p:spPr>
            <a:xfrm>
              <a:off x="6096000" y="4163483"/>
              <a:ext cx="1954742" cy="1954742"/>
            </a:xfrm>
            <a:prstGeom prst="rect">
              <a:avLst/>
            </a:prstGeom>
            <a:solidFill>
              <a:srgbClr val="A52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13A998-3669-BE4F-90C8-0D21BC5A0E61}"/>
                </a:ext>
              </a:extLst>
            </p:cNvPr>
            <p:cNvSpPr/>
            <p:nvPr userDrawn="1"/>
          </p:nvSpPr>
          <p:spPr>
            <a:xfrm>
              <a:off x="6096000" y="2208742"/>
              <a:ext cx="1954742" cy="1954742"/>
            </a:xfrm>
            <a:prstGeom prst="rect">
              <a:avLst/>
            </a:prstGeom>
            <a:solidFill>
              <a:srgbClr val="5757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32F1F-EB11-8D4D-8D18-6FD71198A5BB}"/>
                </a:ext>
              </a:extLst>
            </p:cNvPr>
            <p:cNvSpPr/>
            <p:nvPr userDrawn="1"/>
          </p:nvSpPr>
          <p:spPr>
            <a:xfrm>
              <a:off x="6096000" y="254000"/>
              <a:ext cx="1954742" cy="1954742"/>
            </a:xfrm>
            <a:prstGeom prst="rect">
              <a:avLst/>
            </a:prstGeom>
            <a:solidFill>
              <a:srgbClr val="002A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7358F61-D3F6-E44B-B73F-342FE6F48F4F}"/>
                </a:ext>
              </a:extLst>
            </p:cNvPr>
            <p:cNvCxnSpPr/>
            <p:nvPr userDrawn="1"/>
          </p:nvCxnSpPr>
          <p:spPr>
            <a:xfrm>
              <a:off x="6096000" y="2208742"/>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DEF1F7-F44B-8445-A9BB-5D971EA7F059}"/>
                </a:ext>
              </a:extLst>
            </p:cNvPr>
            <p:cNvCxnSpPr/>
            <p:nvPr userDrawn="1"/>
          </p:nvCxnSpPr>
          <p:spPr>
            <a:xfrm>
              <a:off x="6096000" y="4163484"/>
              <a:ext cx="195474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14A66F5E-132F-2A48-92FE-E6FD1CA35E63}"/>
              </a:ext>
            </a:extLst>
          </p:cNvPr>
          <p:cNvPicPr>
            <a:picLocks noChangeAspect="1"/>
          </p:cNvPicPr>
          <p:nvPr userDrawn="1"/>
        </p:nvPicPr>
        <p:blipFill rotWithShape="1">
          <a:blip r:embed="rId2">
            <a:alphaModFix amt="15000"/>
          </a:blip>
          <a:srcRect l="17718" t="18847" r="17850" b="16674"/>
          <a:stretch/>
        </p:blipFill>
        <p:spPr>
          <a:xfrm>
            <a:off x="6108067" y="232267"/>
            <a:ext cx="1950720" cy="1952203"/>
          </a:xfrm>
          <a:prstGeom prst="rect">
            <a:avLst/>
          </a:prstGeom>
        </p:spPr>
      </p:pic>
      <p:pic>
        <p:nvPicPr>
          <p:cNvPr id="17" name="Picture 16">
            <a:extLst>
              <a:ext uri="{FF2B5EF4-FFF2-40B4-BE49-F238E27FC236}">
                <a16:creationId xmlns:a16="http://schemas.microsoft.com/office/drawing/2014/main" id="{13C0A72B-8D4C-CE42-99E4-9A75A168D5CA}"/>
              </a:ext>
            </a:extLst>
          </p:cNvPr>
          <p:cNvPicPr>
            <a:picLocks noChangeAspect="1"/>
          </p:cNvPicPr>
          <p:nvPr userDrawn="1"/>
        </p:nvPicPr>
        <p:blipFill rotWithShape="1">
          <a:blip r:embed="rId2">
            <a:alphaModFix amt="15000"/>
          </a:blip>
          <a:srcRect l="17718" t="18847" r="17850" b="16674"/>
          <a:stretch/>
        </p:blipFill>
        <p:spPr>
          <a:xfrm>
            <a:off x="6108067" y="2199709"/>
            <a:ext cx="1950720" cy="1952203"/>
          </a:xfrm>
          <a:prstGeom prst="rect">
            <a:avLst/>
          </a:prstGeom>
        </p:spPr>
      </p:pic>
      <p:pic>
        <p:nvPicPr>
          <p:cNvPr id="18" name="Picture 17">
            <a:extLst>
              <a:ext uri="{FF2B5EF4-FFF2-40B4-BE49-F238E27FC236}">
                <a16:creationId xmlns:a16="http://schemas.microsoft.com/office/drawing/2014/main" id="{5C343DD3-DA1F-004F-804C-D914C3CDB280}"/>
              </a:ext>
            </a:extLst>
          </p:cNvPr>
          <p:cNvPicPr>
            <a:picLocks noChangeAspect="1"/>
          </p:cNvPicPr>
          <p:nvPr userDrawn="1"/>
        </p:nvPicPr>
        <p:blipFill rotWithShape="1">
          <a:blip r:embed="rId2">
            <a:alphaModFix amt="15000"/>
          </a:blip>
          <a:srcRect l="17718" t="18847" r="17850" b="16674"/>
          <a:stretch/>
        </p:blipFill>
        <p:spPr>
          <a:xfrm>
            <a:off x="6116111" y="4163338"/>
            <a:ext cx="1950720" cy="1952203"/>
          </a:xfrm>
          <a:prstGeom prst="rect">
            <a:avLst/>
          </a:prstGeom>
        </p:spPr>
      </p:pic>
      <p:sp>
        <p:nvSpPr>
          <p:cNvPr id="20" name="Picture Placeholder 5">
            <a:extLst>
              <a:ext uri="{FF2B5EF4-FFF2-40B4-BE49-F238E27FC236}">
                <a16:creationId xmlns:a16="http://schemas.microsoft.com/office/drawing/2014/main" id="{312386FC-3769-6449-B5D6-9EB7F4F461D1}"/>
              </a:ext>
            </a:extLst>
          </p:cNvPr>
          <p:cNvSpPr>
            <a:spLocks noGrp="1"/>
          </p:cNvSpPr>
          <p:nvPr userDrawn="1">
            <p:ph type="pic" sz="quarter" idx="12"/>
          </p:nvPr>
        </p:nvSpPr>
        <p:spPr>
          <a:xfrm>
            <a:off x="8062808" y="254000"/>
            <a:ext cx="3865192" cy="5853600"/>
          </a:xfrm>
          <a:prstGeom prst="rect">
            <a:avLst/>
          </a:prstGeom>
          <a:solidFill>
            <a:schemeClr val="bg1">
              <a:lumMod val="95000"/>
            </a:schemeClr>
          </a:solidFill>
          <a:ln>
            <a:noFill/>
          </a:ln>
        </p:spPr>
        <p:txBody>
          <a:bodyPr/>
          <a:lstStyle/>
          <a:p>
            <a:endParaRPr lang="en-US"/>
          </a:p>
        </p:txBody>
      </p:sp>
      <p:sp>
        <p:nvSpPr>
          <p:cNvPr id="22" name="Text Placeholder 21">
            <a:extLst>
              <a:ext uri="{FF2B5EF4-FFF2-40B4-BE49-F238E27FC236}">
                <a16:creationId xmlns:a16="http://schemas.microsoft.com/office/drawing/2014/main" id="{691EE37A-97CA-234D-9FBA-7C56C36BF0FC}"/>
              </a:ext>
            </a:extLst>
          </p:cNvPr>
          <p:cNvSpPr>
            <a:spLocks noGrp="1"/>
          </p:cNvSpPr>
          <p:nvPr userDrawn="1">
            <p:ph type="body" sz="quarter" idx="13" hasCustomPrompt="1"/>
          </p:nvPr>
        </p:nvSpPr>
        <p:spPr>
          <a:xfrm>
            <a:off x="6100514" y="885638"/>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3" name="Text Placeholder 21">
            <a:extLst>
              <a:ext uri="{FF2B5EF4-FFF2-40B4-BE49-F238E27FC236}">
                <a16:creationId xmlns:a16="http://schemas.microsoft.com/office/drawing/2014/main" id="{52C465C7-854C-E34D-86AE-9EBE928378BA}"/>
              </a:ext>
            </a:extLst>
          </p:cNvPr>
          <p:cNvSpPr>
            <a:spLocks noGrp="1"/>
          </p:cNvSpPr>
          <p:nvPr userDrawn="1">
            <p:ph type="body" sz="quarter" idx="14" hasCustomPrompt="1"/>
          </p:nvPr>
        </p:nvSpPr>
        <p:spPr>
          <a:xfrm>
            <a:off x="6301224" y="1550526"/>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5" name="Straight Arrow Connector 24">
            <a:extLst>
              <a:ext uri="{FF2B5EF4-FFF2-40B4-BE49-F238E27FC236}">
                <a16:creationId xmlns:a16="http://schemas.microsoft.com/office/drawing/2014/main" id="{7511CA04-7B2D-7C43-AAA6-A4815608B6EC}"/>
              </a:ext>
            </a:extLst>
          </p:cNvPr>
          <p:cNvCxnSpPr/>
          <p:nvPr userDrawn="1"/>
        </p:nvCxnSpPr>
        <p:spPr>
          <a:xfrm flipV="1">
            <a:off x="6301223" y="544010"/>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 Placeholder 21">
            <a:extLst>
              <a:ext uri="{FF2B5EF4-FFF2-40B4-BE49-F238E27FC236}">
                <a16:creationId xmlns:a16="http://schemas.microsoft.com/office/drawing/2014/main" id="{CB853236-A421-3449-B5F5-09C6EE7402B3}"/>
              </a:ext>
            </a:extLst>
          </p:cNvPr>
          <p:cNvSpPr>
            <a:spLocks noGrp="1"/>
          </p:cNvSpPr>
          <p:nvPr userDrawn="1">
            <p:ph type="body" sz="quarter" idx="15" hasCustomPrompt="1"/>
          </p:nvPr>
        </p:nvSpPr>
        <p:spPr>
          <a:xfrm>
            <a:off x="6100514" y="2853334"/>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27" name="Text Placeholder 21">
            <a:extLst>
              <a:ext uri="{FF2B5EF4-FFF2-40B4-BE49-F238E27FC236}">
                <a16:creationId xmlns:a16="http://schemas.microsoft.com/office/drawing/2014/main" id="{3F713B4F-9131-A849-AA8B-85AF403A7631}"/>
              </a:ext>
            </a:extLst>
          </p:cNvPr>
          <p:cNvSpPr>
            <a:spLocks noGrp="1"/>
          </p:cNvSpPr>
          <p:nvPr userDrawn="1">
            <p:ph type="body" sz="quarter" idx="16" hasCustomPrompt="1"/>
          </p:nvPr>
        </p:nvSpPr>
        <p:spPr>
          <a:xfrm>
            <a:off x="6301224" y="3518222"/>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28" name="Straight Arrow Connector 27">
            <a:extLst>
              <a:ext uri="{FF2B5EF4-FFF2-40B4-BE49-F238E27FC236}">
                <a16:creationId xmlns:a16="http://schemas.microsoft.com/office/drawing/2014/main" id="{1C178D02-813F-9047-9099-7EC65E2586F6}"/>
              </a:ext>
            </a:extLst>
          </p:cNvPr>
          <p:cNvCxnSpPr>
            <a:cxnSpLocks/>
          </p:cNvCxnSpPr>
          <p:nvPr userDrawn="1"/>
        </p:nvCxnSpPr>
        <p:spPr>
          <a:xfrm>
            <a:off x="6301223" y="2511706"/>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 Placeholder 21">
            <a:extLst>
              <a:ext uri="{FF2B5EF4-FFF2-40B4-BE49-F238E27FC236}">
                <a16:creationId xmlns:a16="http://schemas.microsoft.com/office/drawing/2014/main" id="{4AC0F72B-795C-8D40-8641-0FCCF02DF980}"/>
              </a:ext>
            </a:extLst>
          </p:cNvPr>
          <p:cNvSpPr>
            <a:spLocks noGrp="1"/>
          </p:cNvSpPr>
          <p:nvPr>
            <p:ph type="body" sz="quarter" idx="17" hasCustomPrompt="1"/>
          </p:nvPr>
        </p:nvSpPr>
        <p:spPr>
          <a:xfrm>
            <a:off x="6100514" y="4821031"/>
            <a:ext cx="1946698" cy="596538"/>
          </a:xfrm>
          <a:prstGeom prst="rect">
            <a:avLst/>
          </a:prstGeom>
        </p:spPr>
        <p:txBody>
          <a:bodyPr anchor="b"/>
          <a:lstStyle>
            <a:lvl1pPr marL="0" indent="0" algn="ctr">
              <a:buNone/>
              <a:defRPr sz="4800" b="0" i="0" spc="30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XX</a:t>
            </a:r>
            <a:endParaRPr lang="en-US"/>
          </a:p>
        </p:txBody>
      </p:sp>
      <p:sp>
        <p:nvSpPr>
          <p:cNvPr id="30" name="Text Placeholder 21">
            <a:extLst>
              <a:ext uri="{FF2B5EF4-FFF2-40B4-BE49-F238E27FC236}">
                <a16:creationId xmlns:a16="http://schemas.microsoft.com/office/drawing/2014/main" id="{3F83DEFE-7BBD-E845-BE28-40944DA3FAEA}"/>
              </a:ext>
            </a:extLst>
          </p:cNvPr>
          <p:cNvSpPr>
            <a:spLocks noGrp="1"/>
          </p:cNvSpPr>
          <p:nvPr>
            <p:ph type="body" sz="quarter" idx="18" hasCustomPrompt="1"/>
          </p:nvPr>
        </p:nvSpPr>
        <p:spPr>
          <a:xfrm>
            <a:off x="6301224" y="5485919"/>
            <a:ext cx="1592710" cy="467649"/>
          </a:xfrm>
          <a:prstGeom prst="rect">
            <a:avLst/>
          </a:prstGeom>
        </p:spPr>
        <p:txBody>
          <a:bodyPr/>
          <a:lstStyle>
            <a:lvl1pPr marL="0" indent="0" algn="ctr">
              <a:buNone/>
              <a:defRPr sz="1200" b="0" i="0" spc="0">
                <a:solidFill>
                  <a:schemeClr val="bg1"/>
                </a:solidFill>
                <a:latin typeface="Futura PT Book" panose="020B0502020204020303" pitchFamily="34" charset="77"/>
              </a:defRPr>
            </a:lvl1pPr>
            <a:lvl2pPr marL="457200" indent="0">
              <a:buNone/>
              <a:defRPr b="0" i="0">
                <a:solidFill>
                  <a:schemeClr val="bg1"/>
                </a:solidFill>
                <a:latin typeface="Futura PT Book" panose="020B0502020204020303" pitchFamily="34" charset="77"/>
              </a:defRPr>
            </a:lvl2pPr>
            <a:lvl3pPr marL="914400" indent="0">
              <a:buNone/>
              <a:defRPr b="0" i="0">
                <a:solidFill>
                  <a:schemeClr val="bg1"/>
                </a:solidFill>
                <a:latin typeface="Futura PT Book" panose="020B0502020204020303" pitchFamily="34" charset="77"/>
              </a:defRPr>
            </a:lvl3pPr>
            <a:lvl4pPr marL="1371600" indent="0">
              <a:buNone/>
              <a:defRPr b="0" i="0">
                <a:solidFill>
                  <a:schemeClr val="bg1"/>
                </a:solidFill>
                <a:latin typeface="Futura PT Book" panose="020B0502020204020303" pitchFamily="34" charset="77"/>
              </a:defRPr>
            </a:lvl4pPr>
            <a:lvl5pPr marL="1828800" indent="0">
              <a:buNone/>
              <a:defRPr b="0" i="0">
                <a:solidFill>
                  <a:schemeClr val="bg1"/>
                </a:solidFill>
                <a:latin typeface="Futura PT Book" panose="020B0502020204020303" pitchFamily="34" charset="77"/>
              </a:defRPr>
            </a:lvl5pPr>
          </a:lstStyle>
          <a:p>
            <a:pPr lvl="0"/>
            <a:r>
              <a:rPr lang="en-GB"/>
              <a:t>CLICK TO EDIT MASTER TEXT STYLES</a:t>
            </a:r>
          </a:p>
        </p:txBody>
      </p:sp>
      <p:cxnSp>
        <p:nvCxnSpPr>
          <p:cNvPr id="31" name="Straight Arrow Connector 30">
            <a:extLst>
              <a:ext uri="{FF2B5EF4-FFF2-40B4-BE49-F238E27FC236}">
                <a16:creationId xmlns:a16="http://schemas.microsoft.com/office/drawing/2014/main" id="{2781AFBC-5CF9-DB45-8CA7-118707E4299A}"/>
              </a:ext>
            </a:extLst>
          </p:cNvPr>
          <p:cNvCxnSpPr/>
          <p:nvPr userDrawn="1"/>
        </p:nvCxnSpPr>
        <p:spPr>
          <a:xfrm flipV="1">
            <a:off x="6301223" y="4479403"/>
            <a:ext cx="0" cy="1474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8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s_Slide_1">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EDF3ED6-3383-1E49-8166-027B0289076E}"/>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1DFCA9EB-4936-FA4C-BB0C-FE6E1054C000}"/>
              </a:ext>
            </a:extLst>
          </p:cNvPr>
          <p:cNvSpPr>
            <a:spLocks noGrp="1"/>
          </p:cNvSpPr>
          <p:nvPr>
            <p:ph type="body" sz="quarter" idx="11" hasCustomPrompt="1"/>
          </p:nvPr>
        </p:nvSpPr>
        <p:spPr>
          <a:xfrm>
            <a:off x="65881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9" name="Rectangle 8">
            <a:extLst>
              <a:ext uri="{FF2B5EF4-FFF2-40B4-BE49-F238E27FC236}">
                <a16:creationId xmlns:a16="http://schemas.microsoft.com/office/drawing/2014/main" id="{57E47840-D0D5-F048-A172-E9904FA0D053}"/>
              </a:ext>
            </a:extLst>
          </p:cNvPr>
          <p:cNvSpPr/>
          <p:nvPr userDrawn="1"/>
        </p:nvSpPr>
        <p:spPr>
          <a:xfrm>
            <a:off x="6096000" y="256693"/>
            <a:ext cx="5832475" cy="5852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19BC67-21BD-5F48-99B5-422480481288}"/>
              </a:ext>
            </a:extLst>
          </p:cNvPr>
          <p:cNvSpPr/>
          <p:nvPr userDrawn="1"/>
        </p:nvSpPr>
        <p:spPr>
          <a:xfrm>
            <a:off x="6947210" y="3033254"/>
            <a:ext cx="524107" cy="1701796"/>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AF31AA23-B853-0A4F-8464-1E62C09A6FBE}"/>
              </a:ext>
            </a:extLst>
          </p:cNvPr>
          <p:cNvSpPr>
            <a:spLocks noGrp="1"/>
          </p:cNvSpPr>
          <p:nvPr>
            <p:ph type="body" sz="quarter" idx="12" hasCustomPrompt="1"/>
          </p:nvPr>
        </p:nvSpPr>
        <p:spPr>
          <a:xfrm rot="5400000">
            <a:off x="6815505"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3" name="Rectangle 12">
            <a:extLst>
              <a:ext uri="{FF2B5EF4-FFF2-40B4-BE49-F238E27FC236}">
                <a16:creationId xmlns:a16="http://schemas.microsoft.com/office/drawing/2014/main" id="{3DD13D68-9A11-7843-A6A1-F8ADB5ADD14F}"/>
              </a:ext>
            </a:extLst>
          </p:cNvPr>
          <p:cNvSpPr/>
          <p:nvPr userDrawn="1"/>
        </p:nvSpPr>
        <p:spPr>
          <a:xfrm>
            <a:off x="7672039" y="2512853"/>
            <a:ext cx="524107" cy="2222197"/>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9">
            <a:extLst>
              <a:ext uri="{FF2B5EF4-FFF2-40B4-BE49-F238E27FC236}">
                <a16:creationId xmlns:a16="http://schemas.microsoft.com/office/drawing/2014/main" id="{7293D792-5CCB-D740-94A2-A7A4BB5AA032}"/>
              </a:ext>
            </a:extLst>
          </p:cNvPr>
          <p:cNvSpPr>
            <a:spLocks noGrp="1"/>
          </p:cNvSpPr>
          <p:nvPr>
            <p:ph type="body" sz="quarter" idx="13" hasCustomPrompt="1"/>
          </p:nvPr>
        </p:nvSpPr>
        <p:spPr>
          <a:xfrm rot="5400000">
            <a:off x="7540334"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5" name="Rectangle 14">
            <a:extLst>
              <a:ext uri="{FF2B5EF4-FFF2-40B4-BE49-F238E27FC236}">
                <a16:creationId xmlns:a16="http://schemas.microsoft.com/office/drawing/2014/main" id="{9061C5C0-C898-704C-999A-4E4054840F74}"/>
              </a:ext>
            </a:extLst>
          </p:cNvPr>
          <p:cNvSpPr/>
          <p:nvPr userDrawn="1"/>
        </p:nvSpPr>
        <p:spPr>
          <a:xfrm>
            <a:off x="8396867" y="1512347"/>
            <a:ext cx="524107" cy="3222703"/>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9">
            <a:extLst>
              <a:ext uri="{FF2B5EF4-FFF2-40B4-BE49-F238E27FC236}">
                <a16:creationId xmlns:a16="http://schemas.microsoft.com/office/drawing/2014/main" id="{199E89A3-A0B4-2247-B38E-2347AA964DB6}"/>
              </a:ext>
            </a:extLst>
          </p:cNvPr>
          <p:cNvSpPr>
            <a:spLocks noGrp="1"/>
          </p:cNvSpPr>
          <p:nvPr>
            <p:ph type="body" sz="quarter" idx="14" hasCustomPrompt="1"/>
          </p:nvPr>
        </p:nvSpPr>
        <p:spPr>
          <a:xfrm rot="5400000">
            <a:off x="8265162" y="4079239"/>
            <a:ext cx="787516"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7" name="Rectangle 16">
            <a:extLst>
              <a:ext uri="{FF2B5EF4-FFF2-40B4-BE49-F238E27FC236}">
                <a16:creationId xmlns:a16="http://schemas.microsoft.com/office/drawing/2014/main" id="{16B524F0-964D-E842-AD98-5BE06A7A9240}"/>
              </a:ext>
            </a:extLst>
          </p:cNvPr>
          <p:cNvSpPr/>
          <p:nvPr userDrawn="1"/>
        </p:nvSpPr>
        <p:spPr>
          <a:xfrm>
            <a:off x="9121694" y="2159118"/>
            <a:ext cx="524107" cy="2575932"/>
          </a:xfrm>
          <a:prstGeom prst="rect">
            <a:avLst/>
          </a:prstGeom>
          <a:solidFill>
            <a:srgbClr val="A5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10B1003F-3A36-F542-AEFA-3ACEA3386CE0}"/>
              </a:ext>
            </a:extLst>
          </p:cNvPr>
          <p:cNvSpPr>
            <a:spLocks noGrp="1"/>
          </p:cNvSpPr>
          <p:nvPr>
            <p:ph type="body" sz="quarter" idx="15" hasCustomPrompt="1"/>
          </p:nvPr>
        </p:nvSpPr>
        <p:spPr>
          <a:xfrm rot="5400000">
            <a:off x="8989989"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19" name="Rectangle 18">
            <a:extLst>
              <a:ext uri="{FF2B5EF4-FFF2-40B4-BE49-F238E27FC236}">
                <a16:creationId xmlns:a16="http://schemas.microsoft.com/office/drawing/2014/main" id="{FA0B3BE8-7C15-6247-9DFE-FD91CC5BBB10}"/>
              </a:ext>
            </a:extLst>
          </p:cNvPr>
          <p:cNvSpPr/>
          <p:nvPr userDrawn="1"/>
        </p:nvSpPr>
        <p:spPr>
          <a:xfrm>
            <a:off x="9846523" y="3033254"/>
            <a:ext cx="524107" cy="1701796"/>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2807E2F4-7EF8-9949-85F6-63360EB4CC9F}"/>
              </a:ext>
            </a:extLst>
          </p:cNvPr>
          <p:cNvSpPr>
            <a:spLocks noGrp="1"/>
          </p:cNvSpPr>
          <p:nvPr>
            <p:ph type="body" sz="quarter" idx="16" hasCustomPrompt="1"/>
          </p:nvPr>
        </p:nvSpPr>
        <p:spPr>
          <a:xfrm rot="5400000">
            <a:off x="9714818"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
        <p:nvSpPr>
          <p:cNvPr id="21" name="Rectangle 20">
            <a:extLst>
              <a:ext uri="{FF2B5EF4-FFF2-40B4-BE49-F238E27FC236}">
                <a16:creationId xmlns:a16="http://schemas.microsoft.com/office/drawing/2014/main" id="{3A673C06-7A31-C24A-8F38-8409654E3F0C}"/>
              </a:ext>
            </a:extLst>
          </p:cNvPr>
          <p:cNvSpPr/>
          <p:nvPr userDrawn="1"/>
        </p:nvSpPr>
        <p:spPr>
          <a:xfrm>
            <a:off x="10571351" y="2512853"/>
            <a:ext cx="524107" cy="2222197"/>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9">
            <a:extLst>
              <a:ext uri="{FF2B5EF4-FFF2-40B4-BE49-F238E27FC236}">
                <a16:creationId xmlns:a16="http://schemas.microsoft.com/office/drawing/2014/main" id="{084A4AAE-AFB9-D440-8EEB-6676A53B8B74}"/>
              </a:ext>
            </a:extLst>
          </p:cNvPr>
          <p:cNvSpPr>
            <a:spLocks noGrp="1"/>
          </p:cNvSpPr>
          <p:nvPr>
            <p:ph type="body" sz="quarter" idx="17" hasCustomPrompt="1"/>
          </p:nvPr>
        </p:nvSpPr>
        <p:spPr>
          <a:xfrm rot="5400000">
            <a:off x="10439646" y="4079240"/>
            <a:ext cx="787515" cy="524107"/>
          </a:xfrm>
          <a:prstGeom prst="rect">
            <a:avLst/>
          </a:prstGeom>
        </p:spPr>
        <p:txBody>
          <a:bodyPr wrap="none" tIns="72000" bIns="0" anchor="ctr"/>
          <a:lstStyle>
            <a:lvl1pPr marL="0" indent="0" algn="r">
              <a:buNone/>
              <a:defRPr sz="2800" b="0" i="0" spc="300">
                <a:solidFill>
                  <a:schemeClr val="bg1"/>
                </a:solidFill>
                <a:latin typeface="Futura PT Book" panose="020B0502020204020303" pitchFamily="34" charset="77"/>
              </a:defRPr>
            </a:lvl1pPr>
          </a:lstStyle>
          <a:p>
            <a:pPr lvl="0"/>
            <a:r>
              <a:rPr lang="en-GB"/>
              <a:t>XX</a:t>
            </a:r>
          </a:p>
        </p:txBody>
      </p:sp>
    </p:spTree>
    <p:extLst>
      <p:ext uri="{BB962C8B-B14F-4D97-AF65-F5344CB8AC3E}">
        <p14:creationId xmlns:p14="http://schemas.microsoft.com/office/powerpoint/2010/main" val="208475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_Full_Left_Slide_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1D533B-7101-48A3-AD07-54FD9D37B97F}"/>
              </a:ext>
            </a:extLst>
          </p:cNvPr>
          <p:cNvSpPr>
            <a:spLocks noGrp="1"/>
          </p:cNvSpPr>
          <p:nvPr>
            <p:ph type="body" sz="quarter" idx="14" hasCustomPrompt="1"/>
          </p:nvPr>
        </p:nvSpPr>
        <p:spPr>
          <a:xfrm>
            <a:off x="258763" y="233363"/>
            <a:ext cx="5837237" cy="5884862"/>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597853" y="1512347"/>
            <a:ext cx="5100964" cy="882061"/>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658813" y="2724346"/>
            <a:ext cx="5100964" cy="3393879"/>
          </a:xfrm>
          <a:prstGeom prst="rect">
            <a:avLst/>
          </a:prstGeom>
        </p:spPr>
        <p:txBody>
          <a:bodyPr/>
          <a:lstStyle>
            <a:lvl1pPr marL="0" indent="0">
              <a:buNone/>
              <a:defRPr>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77977EAA-286B-4B83-BDC5-2261B3DFEF3A}"/>
              </a:ext>
            </a:extLst>
          </p:cNvPr>
          <p:cNvSpPr>
            <a:spLocks noGrp="1"/>
          </p:cNvSpPr>
          <p:nvPr>
            <p:ph type="pic" sz="quarter" idx="13" hasCustomPrompt="1"/>
          </p:nvPr>
        </p:nvSpPr>
        <p:spPr>
          <a:xfrm>
            <a:off x="258762" y="233364"/>
            <a:ext cx="11674475" cy="58848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icon to insert picture &amp; then ‘send to back’</a:t>
            </a:r>
          </a:p>
        </p:txBody>
      </p:sp>
    </p:spTree>
    <p:extLst>
      <p:ext uri="{BB962C8B-B14F-4D97-AF65-F5344CB8AC3E}">
        <p14:creationId xmlns:p14="http://schemas.microsoft.com/office/powerpoint/2010/main" val="359772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_Full_Centre_Slide_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1C29BB2-0D2D-4C29-AF70-ACCEA6DBD6A0}"/>
              </a:ext>
            </a:extLst>
          </p:cNvPr>
          <p:cNvSpPr>
            <a:spLocks noGrp="1"/>
          </p:cNvSpPr>
          <p:nvPr>
            <p:ph type="body" sz="quarter" idx="14" hasCustomPrompt="1"/>
          </p:nvPr>
        </p:nvSpPr>
        <p:spPr>
          <a:xfrm>
            <a:off x="3177137" y="1140822"/>
            <a:ext cx="5837725" cy="4204831"/>
          </a:xfrm>
          <a:prstGeom prst="rect">
            <a:avLst/>
          </a:prstGeom>
          <a:solidFill>
            <a:schemeClr val="tx1">
              <a:alpha val="75000"/>
            </a:schemeClr>
          </a:solidFill>
        </p:spPr>
        <p:txBody>
          <a:bodyPr/>
          <a:lstStyle>
            <a:lvl1pPr>
              <a:defRPr>
                <a:solidFill>
                  <a:schemeClr val="tx1">
                    <a:alpha val="0"/>
                  </a:schemeClr>
                </a:solidFill>
              </a:defRPr>
            </a:lvl1pPr>
          </a:lstStyle>
          <a:p>
            <a:pPr lvl="0"/>
            <a:r>
              <a:rPr lang="en-GB"/>
              <a:t>   </a:t>
            </a:r>
          </a:p>
        </p:txBody>
      </p:sp>
      <p:sp>
        <p:nvSpPr>
          <p:cNvPr id="4" name="Text Placeholder 9">
            <a:extLst>
              <a:ext uri="{FF2B5EF4-FFF2-40B4-BE49-F238E27FC236}">
                <a16:creationId xmlns:a16="http://schemas.microsoft.com/office/drawing/2014/main" id="{3513EE70-3D71-D949-B070-0F9A41856925}"/>
              </a:ext>
            </a:extLst>
          </p:cNvPr>
          <p:cNvSpPr>
            <a:spLocks noGrp="1"/>
          </p:cNvSpPr>
          <p:nvPr>
            <p:ph type="body" sz="quarter" idx="11" hasCustomPrompt="1"/>
          </p:nvPr>
        </p:nvSpPr>
        <p:spPr>
          <a:xfrm>
            <a:off x="3516716" y="1512347"/>
            <a:ext cx="5100964" cy="882061"/>
          </a:xfrm>
          <a:prstGeom prst="rect">
            <a:avLst/>
          </a:prstGeom>
        </p:spPr>
        <p:txBody>
          <a:bodyPr/>
          <a:lstStyle>
            <a:lvl1pPr marL="0" indent="0" algn="ctr">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3" name="Text Placeholder 6">
            <a:extLst>
              <a:ext uri="{FF2B5EF4-FFF2-40B4-BE49-F238E27FC236}">
                <a16:creationId xmlns:a16="http://schemas.microsoft.com/office/drawing/2014/main" id="{72600466-168E-F949-AAED-F02CA8714B76}"/>
              </a:ext>
            </a:extLst>
          </p:cNvPr>
          <p:cNvSpPr>
            <a:spLocks noGrp="1"/>
          </p:cNvSpPr>
          <p:nvPr>
            <p:ph type="body" sz="quarter" idx="10"/>
          </p:nvPr>
        </p:nvSpPr>
        <p:spPr>
          <a:xfrm>
            <a:off x="3577676" y="2724347"/>
            <a:ext cx="5100964" cy="2187288"/>
          </a:xfrm>
          <a:prstGeom prst="rect">
            <a:avLst/>
          </a:prstGeom>
        </p:spPr>
        <p:txBody>
          <a:bodyPr/>
          <a:lstStyle>
            <a:lvl1pPr marL="0" indent="0" algn="ctr">
              <a:buNone/>
              <a:defRPr>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400">
                <a:solidFill>
                  <a:schemeClr val="bg1"/>
                </a:solidFill>
              </a:defRPr>
            </a:lvl4pPr>
            <a:lvl5pPr marL="1828800" indent="0" algn="ctr">
              <a:buNone/>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3">
            <a:extLst>
              <a:ext uri="{FF2B5EF4-FFF2-40B4-BE49-F238E27FC236}">
                <a16:creationId xmlns:a16="http://schemas.microsoft.com/office/drawing/2014/main" id="{82D9BA1E-BF69-49A7-9D0A-732D619410EF}"/>
              </a:ext>
            </a:extLst>
          </p:cNvPr>
          <p:cNvSpPr>
            <a:spLocks noGrp="1"/>
          </p:cNvSpPr>
          <p:nvPr>
            <p:ph type="pic" sz="quarter" idx="15" hasCustomPrompt="1"/>
          </p:nvPr>
        </p:nvSpPr>
        <p:spPr>
          <a:xfrm>
            <a:off x="258761" y="254000"/>
            <a:ext cx="11674475" cy="5853113"/>
          </a:xfrm>
          <a:prstGeom prst="rect">
            <a:avLst/>
          </a:prstGeom>
        </p:spPr>
        <p:txBody>
          <a:bodyPr/>
          <a:lstStyle>
            <a:lvl1pPr>
              <a:defRPr/>
            </a:lvl1pPr>
          </a:lstStyle>
          <a:p>
            <a:r>
              <a:rPr lang="en-GB"/>
              <a:t>Click icon to insert picture &amp; then ‘send to back’</a:t>
            </a:r>
          </a:p>
        </p:txBody>
      </p:sp>
    </p:spTree>
    <p:extLst>
      <p:ext uri="{BB962C8B-B14F-4D97-AF65-F5344CB8AC3E}">
        <p14:creationId xmlns:p14="http://schemas.microsoft.com/office/powerpoint/2010/main" val="354793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_Title_Slide_White_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50C4C9-417F-FD45-BCBB-C5E6F54FD1D3}"/>
              </a:ext>
            </a:extLst>
          </p:cNvPr>
          <p:cNvSpPr>
            <a:spLocks noGrp="1"/>
          </p:cNvSpPr>
          <p:nvPr>
            <p:ph type="body" sz="quarter" idx="10"/>
          </p:nvPr>
        </p:nvSpPr>
        <p:spPr>
          <a:xfrm>
            <a:off x="658813" y="2291320"/>
            <a:ext cx="7296150" cy="1393825"/>
          </a:xfrm>
          <a:prstGeom prst="rect">
            <a:avLst/>
          </a:prstGeom>
        </p:spPr>
        <p:txBody>
          <a:bodyPr/>
          <a:lstStyle>
            <a:lvl1pPr marL="0" indent="0">
              <a:buNone/>
              <a:defRPr>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A66564D8-ED0A-C14D-AD2D-53554595BC09}"/>
              </a:ext>
            </a:extLst>
          </p:cNvPr>
          <p:cNvSpPr>
            <a:spLocks noGrp="1"/>
          </p:cNvSpPr>
          <p:nvPr>
            <p:ph type="body" sz="quarter" idx="11" hasCustomPrompt="1"/>
          </p:nvPr>
        </p:nvSpPr>
        <p:spPr>
          <a:xfrm>
            <a:off x="658813" y="1512347"/>
            <a:ext cx="9767232" cy="461455"/>
          </a:xfrm>
          <a:prstGeom prst="rect">
            <a:avLst/>
          </a:prstGeom>
        </p:spPr>
        <p:txBody>
          <a:bodyPr/>
          <a:lstStyle>
            <a:lvl1pPr marL="0" indent="0">
              <a:buNone/>
              <a:defRPr sz="3200" b="0" i="0" spc="300">
                <a:solidFill>
                  <a:srgbClr val="E42313"/>
                </a:solidFill>
                <a:latin typeface="Futura PT Book" panose="020B0502020204020303" pitchFamily="34" charset="77"/>
              </a:defRPr>
            </a:lvl1pPr>
          </a:lstStyle>
          <a:p>
            <a:pPr lvl="0"/>
            <a:r>
              <a:rPr lang="en-GB"/>
              <a:t>CLICK TO EDIT MASTER TEXT STYLES</a:t>
            </a:r>
          </a:p>
        </p:txBody>
      </p:sp>
      <p:sp>
        <p:nvSpPr>
          <p:cNvPr id="11" name="Date Placeholder 3">
            <a:extLst>
              <a:ext uri="{FF2B5EF4-FFF2-40B4-BE49-F238E27FC236}">
                <a16:creationId xmlns:a16="http://schemas.microsoft.com/office/drawing/2014/main" id="{6C2157E1-8D7C-C94F-AECB-E98A70577E16}"/>
              </a:ext>
            </a:extLst>
          </p:cNvPr>
          <p:cNvSpPr>
            <a:spLocks noGrp="1"/>
          </p:cNvSpPr>
          <p:nvPr>
            <p:ph type="dt" sz="half" idx="2"/>
          </p:nvPr>
        </p:nvSpPr>
        <p:spPr>
          <a:xfrm>
            <a:off x="263525" y="6356350"/>
            <a:ext cx="2743200" cy="365125"/>
          </a:xfrm>
          <a:prstGeom prst="rect">
            <a:avLst/>
          </a:prstGeom>
        </p:spPr>
        <p:txBody>
          <a:bodyPr vert="horz" lIns="0" tIns="45720" rIns="91440" bIns="0" rtlCol="0" anchor="ctr"/>
          <a:lstStyle>
            <a:lvl1pPr algn="l">
              <a:defRPr sz="1200">
                <a:solidFill>
                  <a:schemeClr val="tx1">
                    <a:tint val="75000"/>
                  </a:schemeClr>
                </a:solidFill>
              </a:defRPr>
            </a:lvl1pPr>
          </a:lstStyle>
          <a:p>
            <a:fld id="{9EA5A35A-A803-2645-86DE-6697CDAE9076}" type="datetimeFigureOut">
              <a:rPr lang="en-US" smtClean="0"/>
              <a:t>3/15/2022</a:t>
            </a:fld>
            <a:endParaRPr lang="en-US"/>
          </a:p>
        </p:txBody>
      </p:sp>
    </p:spTree>
    <p:extLst>
      <p:ext uri="{BB962C8B-B14F-4D97-AF65-F5344CB8AC3E}">
        <p14:creationId xmlns:p14="http://schemas.microsoft.com/office/powerpoint/2010/main" val="1734696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guide id="4" pos="7265">
          <p15:clr>
            <a:srgbClr val="FBAE40"/>
          </p15:clr>
        </p15:guide>
        <p15:guide id="5" pos="41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4" Type="http://schemas.openxmlformats.org/officeDocument/2006/relationships/image" Target="../media/image1.jpeg" /></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slideLayout" Target="../slideLayouts/slideLayout5.xml" /><Relationship Id="rId7" Type="http://schemas.openxmlformats.org/officeDocument/2006/relationships/theme" Target="../theme/theme2.xml" /><Relationship Id="rId2" Type="http://schemas.openxmlformats.org/officeDocument/2006/relationships/slideLayout" Target="../slideLayouts/slideLayout4.xml" /><Relationship Id="rId1" Type="http://schemas.openxmlformats.org/officeDocument/2006/relationships/slideLayout" Target="../slideLayouts/slideLayout3.xml" /><Relationship Id="rId6" Type="http://schemas.openxmlformats.org/officeDocument/2006/relationships/slideLayout" Target="../slideLayouts/slideLayout8.xml" /><Relationship Id="rId5" Type="http://schemas.openxmlformats.org/officeDocument/2006/relationships/slideLayout" Target="../slideLayouts/slideLayout7.xml" /><Relationship Id="rId4" Type="http://schemas.openxmlformats.org/officeDocument/2006/relationships/slideLayout" Target="../slideLayouts/slideLayout6.xml" /><Relationship Id="rId9" Type="http://schemas.openxmlformats.org/officeDocument/2006/relationships/image" Target="../media/image5.png" /></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slideLayout" Target="../slideLayouts/slideLayout11.xml" /><Relationship Id="rId7" Type="http://schemas.openxmlformats.org/officeDocument/2006/relationships/theme" Target="../theme/theme3.xml" /><Relationship Id="rId2" Type="http://schemas.openxmlformats.org/officeDocument/2006/relationships/slideLayout" Target="../slideLayouts/slideLayout10.xml" /><Relationship Id="rId1" Type="http://schemas.openxmlformats.org/officeDocument/2006/relationships/slideLayout" Target="../slideLayouts/slideLayout9.xml" /><Relationship Id="rId6" Type="http://schemas.openxmlformats.org/officeDocument/2006/relationships/slideLayout" Target="../slideLayouts/slideLayout14.xml" /><Relationship Id="rId5" Type="http://schemas.openxmlformats.org/officeDocument/2006/relationships/slideLayout" Target="../slideLayouts/slideLayout13.xml" /><Relationship Id="rId4" Type="http://schemas.openxmlformats.org/officeDocument/2006/relationships/slideLayout" Target="../slideLayouts/slideLayout12.xml" /><Relationship Id="rId9" Type="http://schemas.openxmlformats.org/officeDocument/2006/relationships/image" Target="../media/image5.png" /></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eg" /><Relationship Id="rId3" Type="http://schemas.openxmlformats.org/officeDocument/2006/relationships/slideLayout" Target="../slideLayouts/slideLayout17.xml" /><Relationship Id="rId7" Type="http://schemas.openxmlformats.org/officeDocument/2006/relationships/theme" Target="../theme/theme4.xml" /><Relationship Id="rId2" Type="http://schemas.openxmlformats.org/officeDocument/2006/relationships/slideLayout" Target="../slideLayouts/slideLayout16.xml" /><Relationship Id="rId1" Type="http://schemas.openxmlformats.org/officeDocument/2006/relationships/slideLayout" Target="../slideLayouts/slideLayout15.xml" /><Relationship Id="rId6" Type="http://schemas.openxmlformats.org/officeDocument/2006/relationships/slideLayout" Target="../slideLayouts/slideLayout20.xml" /><Relationship Id="rId5" Type="http://schemas.openxmlformats.org/officeDocument/2006/relationships/slideLayout" Target="../slideLayouts/slideLayout19.xml" /><Relationship Id="rId4" Type="http://schemas.openxmlformats.org/officeDocument/2006/relationships/slideLayout" Target="../slideLayouts/slideLayout18.xml" /><Relationship Id="rId9"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05837C-EBFE-FF42-BCE3-66D165E2959C}"/>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89839046"/>
      </p:ext>
    </p:extLst>
  </p:cSld>
  <p:clrMap bg1="lt1" tx1="dk1" bg2="lt2" tx2="dk2" accent1="accent1" accent2="accent2" accent3="accent3" accent4="accent4" accent5="accent5" accent6="accent6" hlink="hlink" folHlink="folHlink"/>
  <p:sldLayoutIdLst>
    <p:sldLayoutId id="2147483649"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97998"/>
      </p:ext>
    </p:extLst>
  </p:cSld>
  <p:clrMap bg1="lt1" tx1="dk1" bg2="lt2" tx2="dk2" accent1="accent1" accent2="accent2" accent3="accent3" accent4="accent4" accent5="accent5" accent6="accent6" hlink="hlink" folHlink="folHlink"/>
  <p:sldLayoutIdLst>
    <p:sldLayoutId id="2147483651" r:id="rId1"/>
    <p:sldLayoutId id="2147483666" r:id="rId2"/>
    <p:sldLayoutId id="2147483669" r:id="rId3"/>
    <p:sldLayoutId id="2147483672" r:id="rId4"/>
    <p:sldLayoutId id="2147483675" r:id="rId5"/>
    <p:sldLayoutId id="2147483676"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66" userDrawn="1">
          <p15:clr>
            <a:srgbClr val="F26B43"/>
          </p15:clr>
        </p15:guide>
        <p15:guide id="3" pos="7514" userDrawn="1">
          <p15:clr>
            <a:srgbClr val="F26B43"/>
          </p15:clr>
        </p15:guide>
        <p15:guide id="4" orient="horz" pos="2160" userDrawn="1">
          <p15:clr>
            <a:srgbClr val="F26B43"/>
          </p15:clr>
        </p15:guide>
        <p15:guide id="5" orient="horz" pos="4178" userDrawn="1">
          <p15:clr>
            <a:srgbClr val="F26B43"/>
          </p15:clr>
        </p15:guide>
        <p15:guide id="6" orient="horz" pos="1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6568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70" r:id="rId3"/>
    <p:sldLayoutId id="2147483673" r:id="rId4"/>
    <p:sldLayoutId id="2147483677" r:id="rId5"/>
    <p:sldLayoutId id="2147483678"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514">
          <p15:clr>
            <a:srgbClr val="F26B43"/>
          </p15:clr>
        </p15:guide>
        <p15:guide id="4" orient="horz" pos="2160">
          <p15:clr>
            <a:srgbClr val="F26B43"/>
          </p15:clr>
        </p15:guide>
        <p15:guide id="5" orient="horz" pos="41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CA448-5BCD-D649-B72C-98A434C9523F}"/>
              </a:ext>
            </a:extLst>
          </p:cNvPr>
          <p:cNvPicPr>
            <a:picLocks noChangeAspect="1"/>
          </p:cNvPicPr>
          <p:nvPr userDrawn="1"/>
        </p:nvPicPr>
        <p:blipFill>
          <a:blip r:embed="rId8"/>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8B2029-6227-5C4A-A96D-042A09CBC77D}"/>
              </a:ext>
            </a:extLst>
          </p:cNvPr>
          <p:cNvPicPr>
            <a:picLocks noChangeAspect="1"/>
          </p:cNvPicPr>
          <p:nvPr userDrawn="1"/>
        </p:nvPicPr>
        <p:blipFill>
          <a:blip r:embed="rId9"/>
          <a:srcRect/>
          <a:stretch/>
        </p:blipFill>
        <p:spPr>
          <a:xfrm>
            <a:off x="10600081" y="6258958"/>
            <a:ext cx="1328394" cy="462517"/>
          </a:xfrm>
          <a:prstGeom prst="rect">
            <a:avLst/>
          </a:prstGeom>
        </p:spPr>
      </p:pic>
      <p:cxnSp>
        <p:nvCxnSpPr>
          <p:cNvPr id="15" name="Straight Connector 14">
            <a:extLst>
              <a:ext uri="{FF2B5EF4-FFF2-40B4-BE49-F238E27FC236}">
                <a16:creationId xmlns:a16="http://schemas.microsoft.com/office/drawing/2014/main" id="{86AD0E27-98CF-1941-9AB0-5294DB0522E4}"/>
              </a:ext>
            </a:extLst>
          </p:cNvPr>
          <p:cNvCxnSpPr/>
          <p:nvPr userDrawn="1"/>
        </p:nvCxnSpPr>
        <p:spPr>
          <a:xfrm>
            <a:off x="263525" y="6114069"/>
            <a:ext cx="11664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716080"/>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1" r:id="rId3"/>
    <p:sldLayoutId id="2147483674" r:id="rId4"/>
    <p:sldLayoutId id="2147483679" r:id="rId5"/>
    <p:sldLayoutId id="2147483680" r:id="rId6"/>
  </p:sldLayoutIdLst>
  <p:txStyles>
    <p:titleStyle>
      <a:lvl1pPr algn="l" defTabSz="914400" rtl="0" eaLnBrk="1" latinLnBrk="0" hangingPunct="1">
        <a:lnSpc>
          <a:spcPct val="90000"/>
        </a:lnSpc>
        <a:spcBef>
          <a:spcPct val="0"/>
        </a:spcBef>
        <a:buNone/>
        <a:defRPr sz="3200" b="0" i="0" kern="1200" spc="300">
          <a:solidFill>
            <a:srgbClr val="FF0000"/>
          </a:solidFill>
          <a:latin typeface="Futura PT Book"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514">
          <p15:clr>
            <a:srgbClr val="F26B43"/>
          </p15:clr>
        </p15:guide>
        <p15:guide id="4" orient="horz" pos="2160">
          <p15:clr>
            <a:srgbClr val="F26B43"/>
          </p15:clr>
        </p15:guide>
        <p15:guide id="5" orient="horz" pos="41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hyperlink" Target="http://www.englandhockey.co.uk/deliver/gms"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9062-FDA6-5D4D-82E4-29EE85AAD25F}"/>
              </a:ext>
            </a:extLst>
          </p:cNvPr>
          <p:cNvSpPr>
            <a:spLocks noGrp="1"/>
          </p:cNvSpPr>
          <p:nvPr>
            <p:ph type="ctrTitle"/>
          </p:nvPr>
        </p:nvSpPr>
        <p:spPr/>
        <p:txBody>
          <a:bodyPr/>
          <a:lstStyle/>
          <a:p>
            <a:r>
              <a:rPr lang="en-GB" b="1" spc="600" dirty="0">
                <a:latin typeface="Futura PT Book" panose="020B0502020204020303" pitchFamily="34" charset="77"/>
              </a:rPr>
              <a:t>EHO enrolment for U18 Umpires</a:t>
            </a:r>
          </a:p>
        </p:txBody>
      </p:sp>
    </p:spTree>
    <p:extLst>
      <p:ext uri="{BB962C8B-B14F-4D97-AF65-F5344CB8AC3E}">
        <p14:creationId xmlns:p14="http://schemas.microsoft.com/office/powerpoint/2010/main" val="365367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4F43BE1-CA73-8543-B08D-84569CDE8D29}"/>
              </a:ext>
            </a:extLst>
          </p:cNvPr>
          <p:cNvPicPr>
            <a:picLocks noChangeAspect="1"/>
          </p:cNvPicPr>
          <p:nvPr/>
        </p:nvPicPr>
        <p:blipFill>
          <a:blip r:embed="rId3"/>
          <a:stretch>
            <a:fillRect/>
          </a:stretch>
        </p:blipFill>
        <p:spPr>
          <a:xfrm>
            <a:off x="378074" y="1253538"/>
            <a:ext cx="8223250" cy="4775772"/>
          </a:xfrm>
          <a:prstGeom prst="rect">
            <a:avLst/>
          </a:prstGeom>
        </p:spPr>
      </p:pic>
      <p:sp>
        <p:nvSpPr>
          <p:cNvPr id="8" name="Text Placeholder 2">
            <a:extLst>
              <a:ext uri="{FF2B5EF4-FFF2-40B4-BE49-F238E27FC236}">
                <a16:creationId xmlns:a16="http://schemas.microsoft.com/office/drawing/2014/main" id="{6A7A9FBD-528B-7742-9082-5ACFBBF6CB2C}"/>
              </a:ext>
            </a:extLst>
          </p:cNvPr>
          <p:cNvSpPr txBox="1">
            <a:spLocks/>
          </p:cNvSpPr>
          <p:nvPr/>
        </p:nvSpPr>
        <p:spPr>
          <a:xfrm>
            <a:off x="378074" y="690190"/>
            <a:ext cx="10569325" cy="62504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utura PT Book"/>
                <a:cs typeface="Arial"/>
              </a:rPr>
              <a:t>2. Adding Umpiring to an existing profile</a:t>
            </a:r>
            <a:endParaRPr lang="en-US" dirty="0"/>
          </a:p>
        </p:txBody>
      </p:sp>
      <p:sp>
        <p:nvSpPr>
          <p:cNvPr id="13" name="TextBox 12">
            <a:extLst>
              <a:ext uri="{FF2B5EF4-FFF2-40B4-BE49-F238E27FC236}">
                <a16:creationId xmlns:a16="http://schemas.microsoft.com/office/drawing/2014/main" id="{CC81390A-4A75-D340-8D57-ED35446C03FE}"/>
              </a:ext>
            </a:extLst>
          </p:cNvPr>
          <p:cNvSpPr txBox="1"/>
          <p:nvPr/>
        </p:nvSpPr>
        <p:spPr>
          <a:xfrm>
            <a:off x="9336691" y="3429000"/>
            <a:ext cx="1610708" cy="1477328"/>
          </a:xfrm>
          <a:prstGeom prst="rect">
            <a:avLst/>
          </a:prstGeom>
          <a:noFill/>
        </p:spPr>
        <p:txBody>
          <a:bodyPr wrap="square" lIns="91440" tIns="45720" rIns="91440" bIns="45720" rtlCol="0" anchor="t">
            <a:spAutoFit/>
          </a:bodyPr>
          <a:lstStyle/>
          <a:p>
            <a:r>
              <a:rPr lang="en-GB" dirty="0"/>
              <a:t>Click the “Edit” button (looks like a piece of paper &amp; pen)</a:t>
            </a:r>
            <a:endParaRPr lang="en-GB" dirty="0">
              <a:cs typeface="Calibri" panose="020F0502020204030204"/>
            </a:endParaRPr>
          </a:p>
          <a:p>
            <a:endParaRPr lang="en-GB" dirty="0">
              <a:cs typeface="Calibri" panose="020F0502020204030204"/>
            </a:endParaRPr>
          </a:p>
        </p:txBody>
      </p:sp>
      <p:cxnSp>
        <p:nvCxnSpPr>
          <p:cNvPr id="14" name="Straight Arrow Connector 13">
            <a:extLst>
              <a:ext uri="{FF2B5EF4-FFF2-40B4-BE49-F238E27FC236}">
                <a16:creationId xmlns:a16="http://schemas.microsoft.com/office/drawing/2014/main" id="{63923BBC-F0EE-FD43-BBF4-45E947C8DF22}"/>
              </a:ext>
            </a:extLst>
          </p:cNvPr>
          <p:cNvCxnSpPr>
            <a:cxnSpLocks/>
          </p:cNvCxnSpPr>
          <p:nvPr/>
        </p:nvCxnSpPr>
        <p:spPr>
          <a:xfrm flipH="1">
            <a:off x="7457277" y="4648200"/>
            <a:ext cx="1593277" cy="232812"/>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81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901462D2-733C-F945-A7C0-44862B37B9C3}"/>
              </a:ext>
            </a:extLst>
          </p:cNvPr>
          <p:cNvPicPr>
            <a:picLocks noChangeAspect="1"/>
          </p:cNvPicPr>
          <p:nvPr/>
        </p:nvPicPr>
        <p:blipFill>
          <a:blip r:embed="rId3"/>
          <a:stretch>
            <a:fillRect/>
          </a:stretch>
        </p:blipFill>
        <p:spPr>
          <a:xfrm>
            <a:off x="293789" y="1230481"/>
            <a:ext cx="5040211" cy="4809613"/>
          </a:xfrm>
          <a:prstGeom prst="rect">
            <a:avLst/>
          </a:prstGeom>
        </p:spPr>
      </p:pic>
      <p:cxnSp>
        <p:nvCxnSpPr>
          <p:cNvPr id="12" name="Straight Arrow Connector 11">
            <a:extLst>
              <a:ext uri="{FF2B5EF4-FFF2-40B4-BE49-F238E27FC236}">
                <a16:creationId xmlns:a16="http://schemas.microsoft.com/office/drawing/2014/main" id="{E0BEFFC4-0C7B-41B3-B8FC-ECCCFE0D3961}"/>
              </a:ext>
            </a:extLst>
          </p:cNvPr>
          <p:cNvCxnSpPr>
            <a:cxnSpLocks/>
          </p:cNvCxnSpPr>
          <p:nvPr/>
        </p:nvCxnSpPr>
        <p:spPr>
          <a:xfrm flipH="1">
            <a:off x="3690231" y="4114800"/>
            <a:ext cx="3167771" cy="1021965"/>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FC25A9-46EE-48AE-A68D-5A4BFF7C93AE}"/>
              </a:ext>
            </a:extLst>
          </p:cNvPr>
          <p:cNvSpPr txBox="1"/>
          <p:nvPr/>
        </p:nvSpPr>
        <p:spPr>
          <a:xfrm>
            <a:off x="6966907" y="2136338"/>
            <a:ext cx="3287537" cy="2585323"/>
          </a:xfrm>
          <a:prstGeom prst="rect">
            <a:avLst/>
          </a:prstGeom>
          <a:noFill/>
        </p:spPr>
        <p:txBody>
          <a:bodyPr wrap="square" lIns="91440" tIns="45720" rIns="91440" bIns="45720" rtlCol="0" anchor="t">
            <a:spAutoFit/>
          </a:bodyPr>
          <a:lstStyle/>
          <a:p>
            <a:r>
              <a:rPr lang="en-GB" dirty="0"/>
              <a:t>Change the “type” from  “Player” to either:</a:t>
            </a:r>
            <a:br>
              <a:rPr lang="en-GB" dirty="0"/>
            </a:br>
            <a:br>
              <a:rPr lang="en-GB" dirty="0"/>
            </a:br>
            <a:r>
              <a:rPr lang="en-GB" dirty="0"/>
              <a:t>Umpire</a:t>
            </a:r>
            <a:br>
              <a:rPr lang="en-GB" dirty="0"/>
            </a:br>
            <a:r>
              <a:rPr lang="en-GB" dirty="0"/>
              <a:t>Player</a:t>
            </a:r>
            <a:br>
              <a:rPr lang="en-GB" dirty="0"/>
            </a:br>
            <a:r>
              <a:rPr lang="en-GB" dirty="0"/>
              <a:t>Umpire and Player</a:t>
            </a:r>
            <a:br>
              <a:rPr lang="en-GB" dirty="0"/>
            </a:br>
            <a:br>
              <a:rPr lang="en-GB" dirty="0"/>
            </a:br>
            <a:r>
              <a:rPr lang="en-GB" dirty="0"/>
              <a:t>Then Press SAVE</a:t>
            </a:r>
            <a:endParaRPr lang="en-GB" dirty="0">
              <a:cs typeface="Calibri" panose="020F0502020204030204"/>
            </a:endParaRPr>
          </a:p>
          <a:p>
            <a:endParaRPr lang="en-GB" dirty="0">
              <a:cs typeface="Calibri" panose="020F0502020204030204"/>
            </a:endParaRPr>
          </a:p>
        </p:txBody>
      </p:sp>
      <p:sp>
        <p:nvSpPr>
          <p:cNvPr id="8" name="Text Placeholder 2">
            <a:extLst>
              <a:ext uri="{FF2B5EF4-FFF2-40B4-BE49-F238E27FC236}">
                <a16:creationId xmlns:a16="http://schemas.microsoft.com/office/drawing/2014/main" id="{E10F0735-C9F8-BE42-8340-75A5BC605CDC}"/>
              </a:ext>
            </a:extLst>
          </p:cNvPr>
          <p:cNvSpPr txBox="1">
            <a:spLocks/>
          </p:cNvSpPr>
          <p:nvPr/>
        </p:nvSpPr>
        <p:spPr>
          <a:xfrm>
            <a:off x="269883" y="592818"/>
            <a:ext cx="9767232"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Adding Umpiring to an existing profile</a:t>
            </a:r>
          </a:p>
        </p:txBody>
      </p:sp>
    </p:spTree>
    <p:extLst>
      <p:ext uri="{BB962C8B-B14F-4D97-AF65-F5344CB8AC3E}">
        <p14:creationId xmlns:p14="http://schemas.microsoft.com/office/powerpoint/2010/main" val="157601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FC3E8C6-CC14-5E46-A42B-B0F1E0BF8B16}"/>
              </a:ext>
            </a:extLst>
          </p:cNvPr>
          <p:cNvSpPr txBox="1">
            <a:spLocks/>
          </p:cNvSpPr>
          <p:nvPr/>
        </p:nvSpPr>
        <p:spPr>
          <a:xfrm>
            <a:off x="269883" y="592818"/>
            <a:ext cx="9767232"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Adding Umpiring to an existing profile</a:t>
            </a:r>
          </a:p>
        </p:txBody>
      </p:sp>
      <p:sp>
        <p:nvSpPr>
          <p:cNvPr id="12" name="Rectangle 11">
            <a:extLst>
              <a:ext uri="{FF2B5EF4-FFF2-40B4-BE49-F238E27FC236}">
                <a16:creationId xmlns:a16="http://schemas.microsoft.com/office/drawing/2014/main" id="{FC145B4C-792F-F44F-9B4F-20890953F03A}"/>
              </a:ext>
            </a:extLst>
          </p:cNvPr>
          <p:cNvSpPr/>
          <p:nvPr/>
        </p:nvSpPr>
        <p:spPr>
          <a:xfrm>
            <a:off x="6408830" y="4772891"/>
            <a:ext cx="429491" cy="96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application&#10;&#10;Description automatically generated">
            <a:extLst>
              <a:ext uri="{FF2B5EF4-FFF2-40B4-BE49-F238E27FC236}">
                <a16:creationId xmlns:a16="http://schemas.microsoft.com/office/drawing/2014/main" id="{AC0E088D-8FEB-6E48-82E2-6748223C7D20}"/>
              </a:ext>
            </a:extLst>
          </p:cNvPr>
          <p:cNvPicPr>
            <a:picLocks noChangeAspect="1"/>
          </p:cNvPicPr>
          <p:nvPr/>
        </p:nvPicPr>
        <p:blipFill>
          <a:blip r:embed="rId2"/>
          <a:stretch>
            <a:fillRect/>
          </a:stretch>
        </p:blipFill>
        <p:spPr>
          <a:xfrm>
            <a:off x="3562350" y="1278530"/>
            <a:ext cx="4641850" cy="4734920"/>
          </a:xfrm>
          <a:prstGeom prst="rect">
            <a:avLst/>
          </a:prstGeom>
        </p:spPr>
      </p:pic>
    </p:spTree>
    <p:extLst>
      <p:ext uri="{BB962C8B-B14F-4D97-AF65-F5344CB8AC3E}">
        <p14:creationId xmlns:p14="http://schemas.microsoft.com/office/powerpoint/2010/main" val="238686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EBFF1DF-2D7D-A144-A375-15F5D599ED8B}"/>
              </a:ext>
            </a:extLst>
          </p:cNvPr>
          <p:cNvPicPr>
            <a:picLocks noChangeAspect="1"/>
          </p:cNvPicPr>
          <p:nvPr/>
        </p:nvPicPr>
        <p:blipFill>
          <a:blip r:embed="rId3"/>
          <a:stretch>
            <a:fillRect/>
          </a:stretch>
        </p:blipFill>
        <p:spPr>
          <a:xfrm>
            <a:off x="867715" y="1623291"/>
            <a:ext cx="9169400" cy="3390900"/>
          </a:xfrm>
          <a:prstGeom prst="rect">
            <a:avLst/>
          </a:prstGeom>
        </p:spPr>
      </p:pic>
      <p:sp>
        <p:nvSpPr>
          <p:cNvPr id="7" name="TextBox 6">
            <a:extLst>
              <a:ext uri="{FF2B5EF4-FFF2-40B4-BE49-F238E27FC236}">
                <a16:creationId xmlns:a16="http://schemas.microsoft.com/office/drawing/2014/main" id="{22FC25A9-46EE-48AE-A68D-5A4BFF7C93AE}"/>
              </a:ext>
            </a:extLst>
          </p:cNvPr>
          <p:cNvSpPr txBox="1"/>
          <p:nvPr/>
        </p:nvSpPr>
        <p:spPr>
          <a:xfrm>
            <a:off x="6988018" y="5063352"/>
            <a:ext cx="3524036" cy="1200329"/>
          </a:xfrm>
          <a:prstGeom prst="rect">
            <a:avLst/>
          </a:prstGeom>
          <a:noFill/>
        </p:spPr>
        <p:txBody>
          <a:bodyPr wrap="square" lIns="91440" tIns="45720" rIns="91440" bIns="45720" rtlCol="0" anchor="t">
            <a:spAutoFit/>
          </a:bodyPr>
          <a:lstStyle/>
          <a:p>
            <a:r>
              <a:rPr lang="en-GB" dirty="0"/>
              <a:t>This will show once you’ve pressed save so it shows the change has been made successfully</a:t>
            </a:r>
            <a:endParaRPr lang="en-GB" dirty="0">
              <a:cs typeface="Calibri" panose="020F0502020204030204"/>
            </a:endParaRPr>
          </a:p>
          <a:p>
            <a:endParaRPr lang="en-GB" dirty="0">
              <a:cs typeface="Calibri" panose="020F0502020204030204"/>
            </a:endParaRPr>
          </a:p>
        </p:txBody>
      </p:sp>
      <p:cxnSp>
        <p:nvCxnSpPr>
          <p:cNvPr id="12" name="Straight Arrow Connector 11">
            <a:extLst>
              <a:ext uri="{FF2B5EF4-FFF2-40B4-BE49-F238E27FC236}">
                <a16:creationId xmlns:a16="http://schemas.microsoft.com/office/drawing/2014/main" id="{E0BEFFC4-0C7B-41B3-B8FC-ECCCFE0D3961}"/>
              </a:ext>
            </a:extLst>
          </p:cNvPr>
          <p:cNvCxnSpPr>
            <a:cxnSpLocks/>
          </p:cNvCxnSpPr>
          <p:nvPr/>
        </p:nvCxnSpPr>
        <p:spPr>
          <a:xfrm flipH="1" flipV="1">
            <a:off x="4341144" y="4402323"/>
            <a:ext cx="2389856" cy="661029"/>
          </a:xfrm>
          <a:prstGeom prst="straightConnector1">
            <a:avLst/>
          </a:prstGeom>
          <a:ln w="28575">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34C839D-27ED-4E42-A4A8-87D965F49B72}"/>
              </a:ext>
            </a:extLst>
          </p:cNvPr>
          <p:cNvSpPr txBox="1">
            <a:spLocks/>
          </p:cNvSpPr>
          <p:nvPr/>
        </p:nvSpPr>
        <p:spPr>
          <a:xfrm>
            <a:off x="269883" y="592818"/>
            <a:ext cx="9767232" cy="461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Adding Umpiring to an existing profile</a:t>
            </a:r>
          </a:p>
        </p:txBody>
      </p:sp>
    </p:spTree>
    <p:extLst>
      <p:ext uri="{BB962C8B-B14F-4D97-AF65-F5344CB8AC3E}">
        <p14:creationId xmlns:p14="http://schemas.microsoft.com/office/powerpoint/2010/main" val="419363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7994-F2C3-4A9B-B8EA-C9D394F7D4BF}"/>
              </a:ext>
            </a:extLst>
          </p:cNvPr>
          <p:cNvSpPr>
            <a:spLocks noGrp="1"/>
          </p:cNvSpPr>
          <p:nvPr>
            <p:ph type="ctrTitle"/>
          </p:nvPr>
        </p:nvSpPr>
        <p:spPr/>
        <p:txBody>
          <a:bodyPr/>
          <a:lstStyle/>
          <a:p>
            <a:r>
              <a:rPr lang="en-GB"/>
              <a:t>Thank You</a:t>
            </a:r>
          </a:p>
        </p:txBody>
      </p:sp>
      <p:sp>
        <p:nvSpPr>
          <p:cNvPr id="3" name="Subtitle 2">
            <a:extLst>
              <a:ext uri="{FF2B5EF4-FFF2-40B4-BE49-F238E27FC236}">
                <a16:creationId xmlns:a16="http://schemas.microsoft.com/office/drawing/2014/main" id="{B6A1BC88-A0C2-48EB-B9C3-048578908552}"/>
              </a:ext>
            </a:extLst>
          </p:cNvPr>
          <p:cNvSpPr>
            <a:spLocks noGrp="1"/>
          </p:cNvSpPr>
          <p:nvPr>
            <p:ph type="subTitle" idx="1"/>
          </p:nvPr>
        </p:nvSpPr>
        <p:spPr/>
        <p:txBody>
          <a:bodyPr/>
          <a:lstStyle/>
          <a:p>
            <a:r>
              <a:rPr lang="en-GB"/>
              <a:t>More information is available here: </a:t>
            </a:r>
            <a:r>
              <a:rPr lang="en-GB">
                <a:hlinkClick r:id="rId2">
                  <a:extLst>
                    <a:ext uri="{A12FA001-AC4F-418D-AE19-62706E023703}">
                      <ahyp:hlinkClr xmlns:ahyp="http://schemas.microsoft.com/office/drawing/2018/hyperlinkcolor" val="tx"/>
                    </a:ext>
                  </a:extLst>
                </a:hlinkClick>
              </a:rPr>
              <a:t>www.englandhockey.co.uk/deliver/gms</a:t>
            </a:r>
            <a:endParaRPr lang="en-GB"/>
          </a:p>
          <a:p>
            <a:endParaRPr lang="en-GB"/>
          </a:p>
        </p:txBody>
      </p:sp>
    </p:spTree>
    <p:extLst>
      <p:ext uri="{BB962C8B-B14F-4D97-AF65-F5344CB8AC3E}">
        <p14:creationId xmlns:p14="http://schemas.microsoft.com/office/powerpoint/2010/main" val="91070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FEE6F-17B9-4882-A8B7-36F39935A8D4}"/>
              </a:ext>
            </a:extLst>
          </p:cNvPr>
          <p:cNvSpPr>
            <a:spLocks noGrp="1"/>
          </p:cNvSpPr>
          <p:nvPr>
            <p:ph type="body" sz="quarter" idx="10"/>
          </p:nvPr>
        </p:nvSpPr>
        <p:spPr>
          <a:xfrm>
            <a:off x="5759777" y="2394408"/>
            <a:ext cx="5100964" cy="2238072"/>
          </a:xfrm>
        </p:spPr>
        <p:txBody>
          <a:bodyPr lIns="91440" tIns="45720" rIns="91440" bIns="45720" anchor="t"/>
          <a:lstStyle/>
          <a:p>
            <a:pPr marL="285750" indent="-285750">
              <a:buFont typeface="Arial" panose="020B0604020202020204" pitchFamily="34" charset="0"/>
              <a:buChar char="•"/>
            </a:pPr>
            <a:r>
              <a:rPr lang="en-GB" dirty="0">
                <a:latin typeface="Arial"/>
                <a:cs typeface="Arial"/>
              </a:rPr>
              <a:t>This is a step by step guide on how to enrol U18 umpires to the EHO, via the GMS</a:t>
            </a:r>
          </a:p>
          <a:p>
            <a:pPr marL="285750" indent="-285750">
              <a:buFont typeface="Arial" panose="020B0604020202020204" pitchFamily="34" charset="0"/>
              <a:buChar char="•"/>
            </a:pPr>
            <a:r>
              <a:rPr lang="en-GB" dirty="0">
                <a:latin typeface="Arial"/>
                <a:cs typeface="Arial"/>
              </a:rPr>
              <a:t>It allows process to be slick for both players, umpires or individuals who do both roles within the game</a:t>
            </a:r>
          </a:p>
          <a:p>
            <a:pPr marL="285750" indent="-285750">
              <a:buFont typeface="Arial" panose="020B0604020202020204" pitchFamily="34" charset="0"/>
              <a:buChar char="•"/>
            </a:pPr>
            <a:endParaRPr lang="en-GB" dirty="0">
              <a:latin typeface="Arial"/>
              <a:cs typeface="Arial"/>
            </a:endParaRPr>
          </a:p>
          <a:p>
            <a:endParaRPr lang="en-GB" dirty="0"/>
          </a:p>
          <a:p>
            <a:endParaRPr lang="en-GB" dirty="0"/>
          </a:p>
        </p:txBody>
      </p:sp>
      <p:sp>
        <p:nvSpPr>
          <p:cNvPr id="3" name="Text Placeholder 2">
            <a:extLst>
              <a:ext uri="{FF2B5EF4-FFF2-40B4-BE49-F238E27FC236}">
                <a16:creationId xmlns:a16="http://schemas.microsoft.com/office/drawing/2014/main" id="{DD4F3330-E0FE-4322-BD0B-D94EC03CC9A3}"/>
              </a:ext>
            </a:extLst>
          </p:cNvPr>
          <p:cNvSpPr>
            <a:spLocks noGrp="1"/>
          </p:cNvSpPr>
          <p:nvPr>
            <p:ph type="body" sz="quarter" idx="11"/>
          </p:nvPr>
        </p:nvSpPr>
        <p:spPr>
          <a:xfrm>
            <a:off x="658813" y="1512348"/>
            <a:ext cx="7042150" cy="473615"/>
          </a:xfrm>
        </p:spPr>
        <p:txBody>
          <a:bodyPr/>
          <a:lstStyle/>
          <a:p>
            <a:r>
              <a:rPr lang="en-GB" dirty="0"/>
              <a:t>Why is this section important?</a:t>
            </a:r>
          </a:p>
        </p:txBody>
      </p:sp>
    </p:spTree>
    <p:extLst>
      <p:ext uri="{BB962C8B-B14F-4D97-AF65-F5344CB8AC3E}">
        <p14:creationId xmlns:p14="http://schemas.microsoft.com/office/powerpoint/2010/main" val="343872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7F547E-1B2A-4ED6-9F14-2B04871AE493}"/>
              </a:ext>
            </a:extLst>
          </p:cNvPr>
          <p:cNvSpPr txBox="1"/>
          <p:nvPr/>
        </p:nvSpPr>
        <p:spPr>
          <a:xfrm>
            <a:off x="1160980" y="509767"/>
            <a:ext cx="4491012" cy="523220"/>
          </a:xfrm>
          <a:prstGeom prst="rect">
            <a:avLst/>
          </a:prstGeom>
          <a:noFill/>
        </p:spPr>
        <p:txBody>
          <a:bodyPr wrap="square" lIns="91440" tIns="45720" rIns="91440" bIns="45720" rtlCol="0" anchor="t">
            <a:spAutoFit/>
          </a:bodyPr>
          <a:lstStyle/>
          <a:p>
            <a:r>
              <a:rPr lang="en-GB" sz="2800" dirty="0">
                <a:solidFill>
                  <a:srgbClr val="FF0000"/>
                </a:solidFill>
                <a:latin typeface="Futura Medium" panose="020B0602020204020303" pitchFamily="34" charset="-79"/>
                <a:cs typeface="Futura Medium" panose="020B0602020204020303" pitchFamily="34" charset="-79"/>
              </a:rPr>
              <a:t>The Home Screen</a:t>
            </a:r>
          </a:p>
        </p:txBody>
      </p:sp>
      <p:sp>
        <p:nvSpPr>
          <p:cNvPr id="2" name="Rectangle 1">
            <a:extLst>
              <a:ext uri="{FF2B5EF4-FFF2-40B4-BE49-F238E27FC236}">
                <a16:creationId xmlns:a16="http://schemas.microsoft.com/office/drawing/2014/main" id="{331B1F2D-1FFE-4A74-BF50-09C5E8ED0057}"/>
              </a:ext>
            </a:extLst>
          </p:cNvPr>
          <p:cNvSpPr/>
          <p:nvPr/>
        </p:nvSpPr>
        <p:spPr>
          <a:xfrm>
            <a:off x="3687753" y="1753285"/>
            <a:ext cx="4870620" cy="188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 application&#10;&#10;Description automatically generated">
            <a:extLst>
              <a:ext uri="{FF2B5EF4-FFF2-40B4-BE49-F238E27FC236}">
                <a16:creationId xmlns:a16="http://schemas.microsoft.com/office/drawing/2014/main" id="{0A1D6595-D854-EA44-805E-990E66171A52}"/>
              </a:ext>
            </a:extLst>
          </p:cNvPr>
          <p:cNvPicPr>
            <a:picLocks noChangeAspect="1"/>
          </p:cNvPicPr>
          <p:nvPr/>
        </p:nvPicPr>
        <p:blipFill>
          <a:blip r:embed="rId2"/>
          <a:stretch>
            <a:fillRect/>
          </a:stretch>
        </p:blipFill>
        <p:spPr>
          <a:xfrm>
            <a:off x="1427764" y="1175546"/>
            <a:ext cx="9390598" cy="4506907"/>
          </a:xfrm>
          <a:prstGeom prst="rect">
            <a:avLst/>
          </a:prstGeom>
        </p:spPr>
      </p:pic>
    </p:spTree>
    <p:extLst>
      <p:ext uri="{BB962C8B-B14F-4D97-AF65-F5344CB8AC3E}">
        <p14:creationId xmlns:p14="http://schemas.microsoft.com/office/powerpoint/2010/main" val="302825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090A26-6983-EF4D-ABA6-F86C1C9A34EC}"/>
              </a:ext>
            </a:extLst>
          </p:cNvPr>
          <p:cNvPicPr>
            <a:picLocks noChangeAspect="1"/>
          </p:cNvPicPr>
          <p:nvPr/>
        </p:nvPicPr>
        <p:blipFill>
          <a:blip r:embed="rId2"/>
          <a:stretch>
            <a:fillRect/>
          </a:stretch>
        </p:blipFill>
        <p:spPr>
          <a:xfrm>
            <a:off x="3025884" y="1166421"/>
            <a:ext cx="5118100" cy="4775200"/>
          </a:xfrm>
          <a:prstGeom prst="rect">
            <a:avLst/>
          </a:prstGeom>
        </p:spPr>
      </p:pic>
      <p:sp>
        <p:nvSpPr>
          <p:cNvPr id="3" name="Text Placeholder 2">
            <a:extLst>
              <a:ext uri="{FF2B5EF4-FFF2-40B4-BE49-F238E27FC236}">
                <a16:creationId xmlns:a16="http://schemas.microsoft.com/office/drawing/2014/main" id="{D0902375-8F26-40F6-81C4-6C47CC89DCC2}"/>
              </a:ext>
            </a:extLst>
          </p:cNvPr>
          <p:cNvSpPr>
            <a:spLocks noGrp="1"/>
          </p:cNvSpPr>
          <p:nvPr>
            <p:ph type="body" sz="quarter" idx="11"/>
          </p:nvPr>
        </p:nvSpPr>
        <p:spPr>
          <a:xfrm>
            <a:off x="378075" y="690190"/>
            <a:ext cx="8280150" cy="625042"/>
          </a:xfrm>
        </p:spPr>
        <p:txBody>
          <a:bodyPr lIns="91440" tIns="45720" rIns="91440" bIns="45720" anchor="t"/>
          <a:lstStyle/>
          <a:p>
            <a:r>
              <a:rPr lang="en-US" dirty="0">
                <a:latin typeface="Futura PT Book"/>
                <a:cs typeface="Arial"/>
              </a:rPr>
              <a:t>Adding your child / U18 to GMS</a:t>
            </a:r>
            <a:endParaRPr lang="en-US" dirty="0"/>
          </a:p>
        </p:txBody>
      </p:sp>
      <p:cxnSp>
        <p:nvCxnSpPr>
          <p:cNvPr id="9" name="Straight Arrow Connector 8">
            <a:extLst>
              <a:ext uri="{FF2B5EF4-FFF2-40B4-BE49-F238E27FC236}">
                <a16:creationId xmlns:a16="http://schemas.microsoft.com/office/drawing/2014/main" id="{3E49664C-561F-4672-BF04-F7DEDA141C8A}"/>
              </a:ext>
            </a:extLst>
          </p:cNvPr>
          <p:cNvCxnSpPr>
            <a:cxnSpLocks/>
          </p:cNvCxnSpPr>
          <p:nvPr/>
        </p:nvCxnSpPr>
        <p:spPr>
          <a:xfrm flipH="1">
            <a:off x="4991670" y="3429000"/>
            <a:ext cx="3666555" cy="590484"/>
          </a:xfrm>
          <a:prstGeom prst="straightConnector1">
            <a:avLst/>
          </a:prstGeom>
          <a:ln w="38100">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A06738-FEE9-4116-9ACE-B5C16F074D22}"/>
              </a:ext>
            </a:extLst>
          </p:cNvPr>
          <p:cNvSpPr txBox="1"/>
          <p:nvPr/>
        </p:nvSpPr>
        <p:spPr>
          <a:xfrm>
            <a:off x="535986" y="2878243"/>
            <a:ext cx="3512032" cy="646331"/>
          </a:xfrm>
          <a:prstGeom prst="rect">
            <a:avLst/>
          </a:prstGeom>
          <a:noFill/>
        </p:spPr>
        <p:txBody>
          <a:bodyPr wrap="square" lIns="91440" tIns="45720" rIns="91440" bIns="45720" rtlCol="0" anchor="t">
            <a:spAutoFit/>
          </a:bodyPr>
          <a:lstStyle/>
          <a:p>
            <a:r>
              <a:rPr lang="en-US" dirty="0">
                <a:latin typeface="Arial"/>
                <a:cs typeface="Arial"/>
              </a:rPr>
              <a:t>Click on your initials to</a:t>
            </a:r>
          </a:p>
          <a:p>
            <a:r>
              <a:rPr lang="en-US" dirty="0">
                <a:latin typeface="Arial"/>
                <a:cs typeface="Arial"/>
              </a:rPr>
              <a:t>bring up the menu</a:t>
            </a:r>
          </a:p>
        </p:txBody>
      </p:sp>
      <p:sp>
        <p:nvSpPr>
          <p:cNvPr id="13" name="TextBox 12">
            <a:extLst>
              <a:ext uri="{FF2B5EF4-FFF2-40B4-BE49-F238E27FC236}">
                <a16:creationId xmlns:a16="http://schemas.microsoft.com/office/drawing/2014/main" id="{BBA476AB-E357-D14F-A7B1-38B8BB11AD33}"/>
              </a:ext>
            </a:extLst>
          </p:cNvPr>
          <p:cNvSpPr txBox="1"/>
          <p:nvPr/>
        </p:nvSpPr>
        <p:spPr>
          <a:xfrm>
            <a:off x="8867995" y="3155242"/>
            <a:ext cx="3512032" cy="369332"/>
          </a:xfrm>
          <a:prstGeom prst="rect">
            <a:avLst/>
          </a:prstGeom>
          <a:noFill/>
        </p:spPr>
        <p:txBody>
          <a:bodyPr wrap="square" lIns="91440" tIns="45720" rIns="91440" bIns="45720" rtlCol="0" anchor="t">
            <a:spAutoFit/>
          </a:bodyPr>
          <a:lstStyle/>
          <a:p>
            <a:r>
              <a:rPr lang="en-US" dirty="0">
                <a:latin typeface="Arial"/>
                <a:cs typeface="Arial"/>
              </a:rPr>
              <a:t>Click on Cost My Profile</a:t>
            </a:r>
          </a:p>
        </p:txBody>
      </p:sp>
    </p:spTree>
    <p:extLst>
      <p:ext uri="{BB962C8B-B14F-4D97-AF65-F5344CB8AC3E}">
        <p14:creationId xmlns:p14="http://schemas.microsoft.com/office/powerpoint/2010/main" val="396840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1AA994C7-F91C-F54D-8552-EDF0646D2A31}"/>
              </a:ext>
            </a:extLst>
          </p:cNvPr>
          <p:cNvPicPr>
            <a:picLocks noChangeAspect="1"/>
          </p:cNvPicPr>
          <p:nvPr/>
        </p:nvPicPr>
        <p:blipFill>
          <a:blip r:embed="rId2"/>
          <a:stretch>
            <a:fillRect/>
          </a:stretch>
        </p:blipFill>
        <p:spPr>
          <a:xfrm>
            <a:off x="1218192" y="1942334"/>
            <a:ext cx="10617200" cy="2857500"/>
          </a:xfrm>
          <a:prstGeom prst="rect">
            <a:avLst/>
          </a:prstGeom>
        </p:spPr>
      </p:pic>
      <p:sp>
        <p:nvSpPr>
          <p:cNvPr id="13" name="TextBox 12">
            <a:extLst>
              <a:ext uri="{FF2B5EF4-FFF2-40B4-BE49-F238E27FC236}">
                <a16:creationId xmlns:a16="http://schemas.microsoft.com/office/drawing/2014/main" id="{BBA476AB-E357-D14F-A7B1-38B8BB11AD33}"/>
              </a:ext>
            </a:extLst>
          </p:cNvPr>
          <p:cNvSpPr txBox="1"/>
          <p:nvPr/>
        </p:nvSpPr>
        <p:spPr>
          <a:xfrm>
            <a:off x="3854823" y="5492331"/>
            <a:ext cx="3512032" cy="369332"/>
          </a:xfrm>
          <a:prstGeom prst="rect">
            <a:avLst/>
          </a:prstGeom>
          <a:noFill/>
        </p:spPr>
        <p:txBody>
          <a:bodyPr wrap="square" lIns="91440" tIns="45720" rIns="91440" bIns="45720" rtlCol="0" anchor="t">
            <a:spAutoFit/>
          </a:bodyPr>
          <a:lstStyle/>
          <a:p>
            <a:r>
              <a:rPr lang="en-US" dirty="0">
                <a:latin typeface="Arial"/>
                <a:cs typeface="Arial"/>
              </a:rPr>
              <a:t>Click on Relations</a:t>
            </a:r>
          </a:p>
        </p:txBody>
      </p:sp>
      <p:cxnSp>
        <p:nvCxnSpPr>
          <p:cNvPr id="10" name="Straight Arrow Connector 9">
            <a:extLst>
              <a:ext uri="{FF2B5EF4-FFF2-40B4-BE49-F238E27FC236}">
                <a16:creationId xmlns:a16="http://schemas.microsoft.com/office/drawing/2014/main" id="{D574DDC9-ED35-F84F-94C2-2603242000F8}"/>
              </a:ext>
            </a:extLst>
          </p:cNvPr>
          <p:cNvCxnSpPr>
            <a:cxnSpLocks/>
          </p:cNvCxnSpPr>
          <p:nvPr/>
        </p:nvCxnSpPr>
        <p:spPr>
          <a:xfrm flipV="1">
            <a:off x="6096000" y="4211005"/>
            <a:ext cx="3097810" cy="1215931"/>
          </a:xfrm>
          <a:prstGeom prst="straightConnector1">
            <a:avLst/>
          </a:prstGeom>
          <a:ln w="38100">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4E87E31A-2FC7-1341-BF11-2F4692731481}"/>
              </a:ext>
            </a:extLst>
          </p:cNvPr>
          <p:cNvSpPr txBox="1">
            <a:spLocks/>
          </p:cNvSpPr>
          <p:nvPr/>
        </p:nvSpPr>
        <p:spPr>
          <a:xfrm>
            <a:off x="378075" y="690190"/>
            <a:ext cx="8280150" cy="62504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200" b="0" i="0" kern="1200" spc="300">
                <a:solidFill>
                  <a:srgbClr val="E42313"/>
                </a:solidFill>
                <a:latin typeface="Futura PT Book" panose="020B05020202040203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utura PT Book"/>
                <a:cs typeface="Arial"/>
              </a:rPr>
              <a:t>Adding your child / U18 to GMS</a:t>
            </a:r>
            <a:endParaRPr lang="en-US" dirty="0"/>
          </a:p>
        </p:txBody>
      </p:sp>
    </p:spTree>
    <p:extLst>
      <p:ext uri="{BB962C8B-B14F-4D97-AF65-F5344CB8AC3E}">
        <p14:creationId xmlns:p14="http://schemas.microsoft.com/office/powerpoint/2010/main" val="328093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AB4B6A26-7E64-F443-905F-500E91D75082}"/>
              </a:ext>
            </a:extLst>
          </p:cNvPr>
          <p:cNvPicPr>
            <a:picLocks noChangeAspect="1"/>
          </p:cNvPicPr>
          <p:nvPr/>
        </p:nvPicPr>
        <p:blipFill>
          <a:blip r:embed="rId2"/>
          <a:stretch>
            <a:fillRect/>
          </a:stretch>
        </p:blipFill>
        <p:spPr>
          <a:xfrm>
            <a:off x="1181100" y="1066800"/>
            <a:ext cx="9829800" cy="4724400"/>
          </a:xfrm>
          <a:prstGeom prst="rect">
            <a:avLst/>
          </a:prstGeom>
        </p:spPr>
      </p:pic>
      <p:sp>
        <p:nvSpPr>
          <p:cNvPr id="2" name="Text Placeholder 1">
            <a:extLst>
              <a:ext uri="{FF2B5EF4-FFF2-40B4-BE49-F238E27FC236}">
                <a16:creationId xmlns:a16="http://schemas.microsoft.com/office/drawing/2014/main" id="{E449F5F3-9E73-1B4B-A8AF-009CB0A6D227}"/>
              </a:ext>
            </a:extLst>
          </p:cNvPr>
          <p:cNvSpPr>
            <a:spLocks noGrp="1"/>
          </p:cNvSpPr>
          <p:nvPr>
            <p:ph type="body" sz="quarter" idx="10"/>
          </p:nvPr>
        </p:nvSpPr>
        <p:spPr>
          <a:xfrm>
            <a:off x="8674987" y="5181599"/>
            <a:ext cx="2317469" cy="609601"/>
          </a:xfrm>
        </p:spPr>
        <p:txBody>
          <a:bodyPr/>
          <a:lstStyle/>
          <a:p>
            <a:r>
              <a:rPr lang="en-GB" dirty="0">
                <a:solidFill>
                  <a:schemeClr val="tx1"/>
                </a:solidFill>
              </a:rPr>
              <a:t>Click on “Add Dependant”</a:t>
            </a:r>
          </a:p>
        </p:txBody>
      </p:sp>
      <p:cxnSp>
        <p:nvCxnSpPr>
          <p:cNvPr id="18" name="Straight Arrow Connector 17">
            <a:extLst>
              <a:ext uri="{FF2B5EF4-FFF2-40B4-BE49-F238E27FC236}">
                <a16:creationId xmlns:a16="http://schemas.microsoft.com/office/drawing/2014/main" id="{741E84CE-1F1A-FC4C-AFC4-7131246B5F9A}"/>
              </a:ext>
            </a:extLst>
          </p:cNvPr>
          <p:cNvCxnSpPr>
            <a:cxnSpLocks/>
          </p:cNvCxnSpPr>
          <p:nvPr/>
        </p:nvCxnSpPr>
        <p:spPr>
          <a:xfrm flipH="1" flipV="1">
            <a:off x="4506197" y="4828561"/>
            <a:ext cx="3952003" cy="431587"/>
          </a:xfrm>
          <a:prstGeom prst="straightConnector1">
            <a:avLst/>
          </a:prstGeom>
          <a:ln w="38100">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B095DC6C-80FC-A64D-8DE8-2BF2C8B90699}"/>
              </a:ext>
            </a:extLst>
          </p:cNvPr>
          <p:cNvSpPr>
            <a:spLocks noGrp="1"/>
          </p:cNvSpPr>
          <p:nvPr>
            <p:ph type="body" sz="quarter" idx="11"/>
          </p:nvPr>
        </p:nvSpPr>
        <p:spPr>
          <a:xfrm>
            <a:off x="467722" y="505258"/>
            <a:ext cx="8280150" cy="625042"/>
          </a:xfrm>
        </p:spPr>
        <p:txBody>
          <a:bodyPr lIns="91440" tIns="45720" rIns="91440" bIns="45720" anchor="t"/>
          <a:lstStyle/>
          <a:p>
            <a:r>
              <a:rPr lang="en-US" dirty="0"/>
              <a:t>Adding your child / U18 to GMS</a:t>
            </a:r>
          </a:p>
        </p:txBody>
      </p:sp>
    </p:spTree>
    <p:extLst>
      <p:ext uri="{BB962C8B-B14F-4D97-AF65-F5344CB8AC3E}">
        <p14:creationId xmlns:p14="http://schemas.microsoft.com/office/powerpoint/2010/main" val="75530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D3A6B1B0-D0AF-3945-8C71-5DDBF691BEC8}"/>
              </a:ext>
            </a:extLst>
          </p:cNvPr>
          <p:cNvPicPr>
            <a:picLocks noChangeAspect="1"/>
          </p:cNvPicPr>
          <p:nvPr/>
        </p:nvPicPr>
        <p:blipFill>
          <a:blip r:embed="rId2"/>
          <a:stretch>
            <a:fillRect/>
          </a:stretch>
        </p:blipFill>
        <p:spPr>
          <a:xfrm>
            <a:off x="378074" y="1193798"/>
            <a:ext cx="9013549" cy="4943697"/>
          </a:xfrm>
          <a:prstGeom prst="rect">
            <a:avLst/>
          </a:prstGeom>
        </p:spPr>
      </p:pic>
      <p:sp>
        <p:nvSpPr>
          <p:cNvPr id="2" name="Text Placeholder 1">
            <a:extLst>
              <a:ext uri="{FF2B5EF4-FFF2-40B4-BE49-F238E27FC236}">
                <a16:creationId xmlns:a16="http://schemas.microsoft.com/office/drawing/2014/main" id="{E449F5F3-9E73-1B4B-A8AF-009CB0A6D227}"/>
              </a:ext>
            </a:extLst>
          </p:cNvPr>
          <p:cNvSpPr>
            <a:spLocks noGrp="1"/>
          </p:cNvSpPr>
          <p:nvPr>
            <p:ph type="body" sz="quarter" idx="10"/>
          </p:nvPr>
        </p:nvSpPr>
        <p:spPr>
          <a:xfrm>
            <a:off x="9874531" y="2150870"/>
            <a:ext cx="2317469" cy="609601"/>
          </a:xfrm>
        </p:spPr>
        <p:txBody>
          <a:bodyPr/>
          <a:lstStyle/>
          <a:p>
            <a:r>
              <a:rPr lang="en-US" dirty="0">
                <a:solidFill>
                  <a:schemeClr val="tx1"/>
                </a:solidFill>
                <a:latin typeface="Arial"/>
                <a:cs typeface="Arial"/>
              </a:rPr>
              <a:t>Complete the enrolment screen as required.</a:t>
            </a:r>
          </a:p>
        </p:txBody>
      </p:sp>
      <p:cxnSp>
        <p:nvCxnSpPr>
          <p:cNvPr id="11" name="Straight Arrow Connector 10">
            <a:extLst>
              <a:ext uri="{FF2B5EF4-FFF2-40B4-BE49-F238E27FC236}">
                <a16:creationId xmlns:a16="http://schemas.microsoft.com/office/drawing/2014/main" id="{60816924-7042-CF41-A5AF-139A38BCD79A}"/>
              </a:ext>
            </a:extLst>
          </p:cNvPr>
          <p:cNvCxnSpPr>
            <a:cxnSpLocks/>
          </p:cNvCxnSpPr>
          <p:nvPr/>
        </p:nvCxnSpPr>
        <p:spPr>
          <a:xfrm flipH="1">
            <a:off x="6096000" y="1955800"/>
            <a:ext cx="3911600" cy="804671"/>
          </a:xfrm>
          <a:prstGeom prst="straightConnector1">
            <a:avLst/>
          </a:prstGeom>
          <a:ln w="38100">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78581512-0471-B04B-97FF-497E1D9869C4}"/>
              </a:ext>
            </a:extLst>
          </p:cNvPr>
          <p:cNvSpPr>
            <a:spLocks noGrp="1"/>
          </p:cNvSpPr>
          <p:nvPr>
            <p:ph type="body" sz="quarter" idx="11"/>
          </p:nvPr>
        </p:nvSpPr>
        <p:spPr>
          <a:xfrm>
            <a:off x="378074" y="690190"/>
            <a:ext cx="8891431" cy="609601"/>
          </a:xfrm>
        </p:spPr>
        <p:txBody>
          <a:bodyPr lIns="91440" tIns="45720" rIns="91440" bIns="45720" anchor="t"/>
          <a:lstStyle/>
          <a:p>
            <a:r>
              <a:rPr lang="en-US" dirty="0">
                <a:latin typeface="Futura PT Book"/>
                <a:cs typeface="Arial"/>
              </a:rPr>
              <a:t>Adding your child / U18 to GMS</a:t>
            </a:r>
            <a:endParaRPr lang="en-US" dirty="0"/>
          </a:p>
        </p:txBody>
      </p:sp>
      <p:cxnSp>
        <p:nvCxnSpPr>
          <p:cNvPr id="10" name="Straight Arrow Connector 9">
            <a:extLst>
              <a:ext uri="{FF2B5EF4-FFF2-40B4-BE49-F238E27FC236}">
                <a16:creationId xmlns:a16="http://schemas.microsoft.com/office/drawing/2014/main" id="{6C492364-B45F-B648-8BE5-45B2E9E8151A}"/>
              </a:ext>
            </a:extLst>
          </p:cNvPr>
          <p:cNvCxnSpPr>
            <a:cxnSpLocks/>
          </p:cNvCxnSpPr>
          <p:nvPr/>
        </p:nvCxnSpPr>
        <p:spPr>
          <a:xfrm flipH="1">
            <a:off x="5156200" y="4097530"/>
            <a:ext cx="4521200" cy="402335"/>
          </a:xfrm>
          <a:prstGeom prst="straightConnector1">
            <a:avLst/>
          </a:prstGeom>
          <a:ln w="38100">
            <a:solidFill>
              <a:srgbClr val="A52228"/>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6714E0B4-47F3-A04E-9AEA-F42F545C1FA9}"/>
              </a:ext>
            </a:extLst>
          </p:cNvPr>
          <p:cNvSpPr txBox="1">
            <a:spLocks/>
          </p:cNvSpPr>
          <p:nvPr/>
        </p:nvSpPr>
        <p:spPr>
          <a:xfrm>
            <a:off x="9677400" y="3890264"/>
            <a:ext cx="2317469" cy="6096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Arial"/>
                <a:cs typeface="Arial"/>
              </a:rPr>
              <a:t>Choose “Player, Umpire or “Player &amp; Umpire” here</a:t>
            </a:r>
          </a:p>
        </p:txBody>
      </p:sp>
      <p:sp>
        <p:nvSpPr>
          <p:cNvPr id="14" name="Text Placeholder 1">
            <a:extLst>
              <a:ext uri="{FF2B5EF4-FFF2-40B4-BE49-F238E27FC236}">
                <a16:creationId xmlns:a16="http://schemas.microsoft.com/office/drawing/2014/main" id="{163F11FF-EECC-F448-B4A6-50252641C35E}"/>
              </a:ext>
            </a:extLst>
          </p:cNvPr>
          <p:cNvSpPr txBox="1">
            <a:spLocks/>
          </p:cNvSpPr>
          <p:nvPr/>
        </p:nvSpPr>
        <p:spPr>
          <a:xfrm>
            <a:off x="3997465" y="6250798"/>
            <a:ext cx="2317469" cy="6096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Arial"/>
                <a:cs typeface="Arial"/>
              </a:rPr>
              <a:t>Then click SAVE</a:t>
            </a:r>
          </a:p>
        </p:txBody>
      </p:sp>
    </p:spTree>
    <p:extLst>
      <p:ext uri="{BB962C8B-B14F-4D97-AF65-F5344CB8AC3E}">
        <p14:creationId xmlns:p14="http://schemas.microsoft.com/office/powerpoint/2010/main" val="158322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887A0741-7B4E-2044-85FA-1739C52D4EA4}"/>
              </a:ext>
            </a:extLst>
          </p:cNvPr>
          <p:cNvPicPr>
            <a:picLocks noChangeAspect="1"/>
          </p:cNvPicPr>
          <p:nvPr/>
        </p:nvPicPr>
        <p:blipFill>
          <a:blip r:embed="rId2"/>
          <a:stretch>
            <a:fillRect/>
          </a:stretch>
        </p:blipFill>
        <p:spPr>
          <a:xfrm>
            <a:off x="3238500" y="1117600"/>
            <a:ext cx="5216071" cy="5111750"/>
          </a:xfrm>
          <a:prstGeom prst="rect">
            <a:avLst/>
          </a:prstGeom>
        </p:spPr>
      </p:pic>
      <p:sp>
        <p:nvSpPr>
          <p:cNvPr id="15" name="Text Placeholder 2">
            <a:extLst>
              <a:ext uri="{FF2B5EF4-FFF2-40B4-BE49-F238E27FC236}">
                <a16:creationId xmlns:a16="http://schemas.microsoft.com/office/drawing/2014/main" id="{A2B8DEEB-F0F4-5A4D-B241-78A76087D3D2}"/>
              </a:ext>
            </a:extLst>
          </p:cNvPr>
          <p:cNvSpPr>
            <a:spLocks noGrp="1"/>
          </p:cNvSpPr>
          <p:nvPr>
            <p:ph type="body" sz="quarter" idx="11"/>
          </p:nvPr>
        </p:nvSpPr>
        <p:spPr>
          <a:xfrm>
            <a:off x="378074" y="690190"/>
            <a:ext cx="9299325" cy="625042"/>
          </a:xfrm>
        </p:spPr>
        <p:txBody>
          <a:bodyPr lIns="91440" tIns="45720" rIns="91440" bIns="45720" anchor="t"/>
          <a:lstStyle/>
          <a:p>
            <a:r>
              <a:rPr lang="en-US" dirty="0">
                <a:latin typeface="Futura PT Book"/>
                <a:cs typeface="Arial"/>
              </a:rPr>
              <a:t>Example of completed Enrolment form</a:t>
            </a:r>
            <a:endParaRPr lang="en-US" dirty="0"/>
          </a:p>
        </p:txBody>
      </p:sp>
    </p:spTree>
    <p:extLst>
      <p:ext uri="{BB962C8B-B14F-4D97-AF65-F5344CB8AC3E}">
        <p14:creationId xmlns:p14="http://schemas.microsoft.com/office/powerpoint/2010/main" val="175504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8BFC800-0DE2-C34E-AC23-D33CDACE52F7}"/>
              </a:ext>
            </a:extLst>
          </p:cNvPr>
          <p:cNvPicPr>
            <a:picLocks noChangeAspect="1"/>
          </p:cNvPicPr>
          <p:nvPr/>
        </p:nvPicPr>
        <p:blipFill>
          <a:blip r:embed="rId2"/>
          <a:stretch>
            <a:fillRect/>
          </a:stretch>
        </p:blipFill>
        <p:spPr>
          <a:xfrm>
            <a:off x="221709" y="1241914"/>
            <a:ext cx="8436516" cy="4925896"/>
          </a:xfrm>
          <a:prstGeom prst="rect">
            <a:avLst/>
          </a:prstGeom>
        </p:spPr>
      </p:pic>
      <p:sp>
        <p:nvSpPr>
          <p:cNvPr id="3" name="Text Placeholder 2">
            <a:extLst>
              <a:ext uri="{FF2B5EF4-FFF2-40B4-BE49-F238E27FC236}">
                <a16:creationId xmlns:a16="http://schemas.microsoft.com/office/drawing/2014/main" id="{D0902375-8F26-40F6-81C4-6C47CC89DCC2}"/>
              </a:ext>
            </a:extLst>
          </p:cNvPr>
          <p:cNvSpPr>
            <a:spLocks noGrp="1"/>
          </p:cNvSpPr>
          <p:nvPr>
            <p:ph type="body" sz="quarter" idx="11"/>
          </p:nvPr>
        </p:nvSpPr>
        <p:spPr>
          <a:xfrm>
            <a:off x="378075" y="690190"/>
            <a:ext cx="8280150" cy="625042"/>
          </a:xfrm>
        </p:spPr>
        <p:txBody>
          <a:bodyPr lIns="91440" tIns="45720" rIns="91440" bIns="45720" anchor="t"/>
          <a:lstStyle/>
          <a:p>
            <a:r>
              <a:rPr lang="en-US" dirty="0">
                <a:latin typeface="Futura PT Book"/>
                <a:cs typeface="Arial"/>
              </a:rPr>
              <a:t>Completed Enrolment</a:t>
            </a:r>
            <a:endParaRPr lang="en-US" dirty="0"/>
          </a:p>
        </p:txBody>
      </p:sp>
      <p:sp>
        <p:nvSpPr>
          <p:cNvPr id="11" name="TextBox 10">
            <a:extLst>
              <a:ext uri="{FF2B5EF4-FFF2-40B4-BE49-F238E27FC236}">
                <a16:creationId xmlns:a16="http://schemas.microsoft.com/office/drawing/2014/main" id="{93A06738-FEE9-4116-9ACE-B5C16F074D22}"/>
              </a:ext>
            </a:extLst>
          </p:cNvPr>
          <p:cNvSpPr txBox="1"/>
          <p:nvPr/>
        </p:nvSpPr>
        <p:spPr>
          <a:xfrm>
            <a:off x="8658225" y="2274838"/>
            <a:ext cx="3149541" cy="2308324"/>
          </a:xfrm>
          <a:prstGeom prst="rect">
            <a:avLst/>
          </a:prstGeom>
          <a:noFill/>
        </p:spPr>
        <p:txBody>
          <a:bodyPr wrap="square" lIns="91440" tIns="45720" rIns="91440" bIns="45720" rtlCol="0" anchor="t">
            <a:spAutoFit/>
          </a:bodyPr>
          <a:lstStyle/>
          <a:p>
            <a:r>
              <a:rPr lang="en-US" dirty="0">
                <a:latin typeface="Arial"/>
                <a:cs typeface="Arial"/>
              </a:rPr>
              <a:t>If you have selected Umpire, then the system will automatically create the membership of the EHO for your U18 and ensure they are available on team sheets if umpiring in the Adult Leagues.</a:t>
            </a:r>
          </a:p>
        </p:txBody>
      </p:sp>
    </p:spTree>
    <p:extLst>
      <p:ext uri="{BB962C8B-B14F-4D97-AF65-F5344CB8AC3E}">
        <p14:creationId xmlns:p14="http://schemas.microsoft.com/office/powerpoint/2010/main" val="126295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281</Words>
  <Application>Microsoft Office PowerPoint</Application>
  <PresentationFormat>Widescreen</PresentationFormat>
  <Paragraphs>33</Paragraphs>
  <Slides>14</Slides>
  <Notes>3</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Custom Design</vt:lpstr>
      <vt:lpstr>6_Custom Design</vt:lpstr>
      <vt:lpstr>7_Custom Design</vt:lpstr>
      <vt:lpstr>EHO enrolment for U18 Umpires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GMS Training</dc:title>
  <dc:creator>Christian Hayward</dc:creator>
  <cp:lastModifiedBy>annette badger</cp:lastModifiedBy>
  <cp:revision>90</cp:revision>
  <cp:lastPrinted>2020-07-09T14:31:33Z</cp:lastPrinted>
  <dcterms:created xsi:type="dcterms:W3CDTF">2020-07-08T13:27:00Z</dcterms:created>
  <dcterms:modified xsi:type="dcterms:W3CDTF">2022-03-15T17:17:06Z</dcterms:modified>
</cp:coreProperties>
</file>