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7"/>
  </p:notesMasterIdLst>
  <p:sldIdLst>
    <p:sldId id="256" r:id="rId5"/>
    <p:sldId id="298" r:id="rId6"/>
    <p:sldId id="299" r:id="rId7"/>
    <p:sldId id="338" r:id="rId8"/>
    <p:sldId id="293" r:id="rId9"/>
    <p:sldId id="308" r:id="rId10"/>
    <p:sldId id="342" r:id="rId11"/>
    <p:sldId id="339" r:id="rId12"/>
    <p:sldId id="296" r:id="rId13"/>
    <p:sldId id="297" r:id="rId14"/>
    <p:sldId id="341" r:id="rId15"/>
    <p:sldId id="357" r:id="rId16"/>
    <p:sldId id="340" r:id="rId17"/>
    <p:sldId id="350" r:id="rId18"/>
    <p:sldId id="351" r:id="rId19"/>
    <p:sldId id="352" r:id="rId20"/>
    <p:sldId id="353" r:id="rId21"/>
    <p:sldId id="354" r:id="rId22"/>
    <p:sldId id="355" r:id="rId23"/>
    <p:sldId id="327" r:id="rId24"/>
    <p:sldId id="349" r:id="rId25"/>
    <p:sldId id="35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69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873F6B-A0D5-E1E4-941F-1DEFD5B5796A}" v="12" dt="2023-07-06T14:10:49.657"/>
    <p1510:client id="{258E4886-BCF0-797E-7894-68DA0609BBDD}" v="1" dt="2023-07-06T14:45:44.749"/>
    <p1510:client id="{5F64B9FD-F589-FD89-525E-C6415144E136}" v="19" dt="2023-07-06T14:26:59.038"/>
    <p1510:client id="{85C92034-2A19-4224-A396-6074C543E20D}" v="7" dt="2023-07-06T13:56:58.307"/>
    <p1510:client id="{8B19F7EE-FE2A-49C2-A0AE-9F537B3581A9}" v="15" dt="2023-07-06T13:02:06.351"/>
    <p1510:client id="{9BB82BFE-F34E-42B6-C9D0-7487060BBA42}" v="11" dt="2023-07-06T16:39:34.884"/>
    <p1510:client id="{AD0686C7-CEFD-874E-9156-B2F6751EDE32}" v="7" dt="2023-07-05T14:16:11.541"/>
    <p1510:client id="{B46A49A3-B624-5341-AB53-887619AC2084}" v="5" vWet="7" dt="2023-07-06T14:10:45.610"/>
    <p1510:client id="{BDAB8C50-2B6E-4439-B248-5BFFA6DC546E}" v="5" dt="2023-07-06T13:03:17.313"/>
    <p1510:client id="{C441423E-34C1-4E82-AC18-9A992D91BFB5}" v="147" dt="2023-07-06T13:08:49.432"/>
    <p1510:client id="{CFC4FC7B-8E21-DEDD-F4E2-1BF8BA6650E2}" v="145" dt="2023-07-05T14:24:12.278"/>
    <p1510:client id="{D23987EC-2114-4E34-A9A1-5C2EE431C32B}" v="18" dt="2023-07-06T15:06:46.021"/>
    <p1510:client id="{D4FE8043-DBE7-48E9-8032-008EA1A79C7D}" v="130" dt="2023-07-06T14:42:53.5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/>
    <p:restoredTop sz="94684"/>
  </p:normalViewPr>
  <p:slideViewPr>
    <p:cSldViewPr snapToGrid="0">
      <p:cViewPr varScale="1">
        <p:scale>
          <a:sx n="110" d="100"/>
          <a:sy n="110" d="100"/>
        </p:scale>
        <p:origin x="6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all Riley" userId="S::finance@northwesthockey.co.uk::84d01613-eae5-4835-8e86-1701073328e3" providerId="AD" clId="Web-{BDAB8C50-2B6E-4439-B248-5BFFA6DC546E}"/>
    <pc:docChg chg="modSld">
      <pc:chgData name="Niall Riley" userId="S::finance@northwesthockey.co.uk::84d01613-eae5-4835-8e86-1701073328e3" providerId="AD" clId="Web-{BDAB8C50-2B6E-4439-B248-5BFFA6DC546E}" dt="2023-07-06T13:03:17.079" v="1" actId="20577"/>
      <pc:docMkLst>
        <pc:docMk/>
      </pc:docMkLst>
      <pc:sldChg chg="modSp">
        <pc:chgData name="Niall Riley" userId="S::finance@northwesthockey.co.uk::84d01613-eae5-4835-8e86-1701073328e3" providerId="AD" clId="Web-{BDAB8C50-2B6E-4439-B248-5BFFA6DC546E}" dt="2023-07-06T13:03:17.079" v="1" actId="20577"/>
        <pc:sldMkLst>
          <pc:docMk/>
          <pc:sldMk cId="470339921" sldId="353"/>
        </pc:sldMkLst>
        <pc:spChg chg="mod">
          <ac:chgData name="Niall Riley" userId="S::finance@northwesthockey.co.uk::84d01613-eae5-4835-8e86-1701073328e3" providerId="AD" clId="Web-{BDAB8C50-2B6E-4439-B248-5BFFA6DC546E}" dt="2023-07-06T13:03:17.079" v="1" actId="20577"/>
          <ac:spMkLst>
            <pc:docMk/>
            <pc:sldMk cId="470339921" sldId="353"/>
            <ac:spMk id="4" creationId="{DA3DFCCF-24A5-89AD-187B-2DAD25B70DE1}"/>
          </ac:spMkLst>
        </pc:spChg>
      </pc:sldChg>
    </pc:docChg>
  </pc:docChgLst>
  <pc:docChgLst>
    <pc:chgData name="Niall Riley" userId="S::finance@northwesthockey.co.uk::84d01613-eae5-4835-8e86-1701073328e3" providerId="AD" clId="Web-{D4FE8043-DBE7-48E9-8032-008EA1A79C7D}"/>
    <pc:docChg chg="modSld">
      <pc:chgData name="Niall Riley" userId="S::finance@northwesthockey.co.uk::84d01613-eae5-4835-8e86-1701073328e3" providerId="AD" clId="Web-{D4FE8043-DBE7-48E9-8032-008EA1A79C7D}" dt="2023-07-06T14:42:53.565" v="98" actId="20577"/>
      <pc:docMkLst>
        <pc:docMk/>
      </pc:docMkLst>
      <pc:sldChg chg="modSp">
        <pc:chgData name="Niall Riley" userId="S::finance@northwesthockey.co.uk::84d01613-eae5-4835-8e86-1701073328e3" providerId="AD" clId="Web-{D4FE8043-DBE7-48E9-8032-008EA1A79C7D}" dt="2023-07-06T14:29:42.775" v="3"/>
        <pc:sldMkLst>
          <pc:docMk/>
          <pc:sldMk cId="2547683228" sldId="298"/>
        </pc:sldMkLst>
        <pc:spChg chg="mod">
          <ac:chgData name="Niall Riley" userId="S::finance@northwesthockey.co.uk::84d01613-eae5-4835-8e86-1701073328e3" providerId="AD" clId="Web-{D4FE8043-DBE7-48E9-8032-008EA1A79C7D}" dt="2023-07-06T14:29:42.775" v="3"/>
          <ac:spMkLst>
            <pc:docMk/>
            <pc:sldMk cId="2547683228" sldId="298"/>
            <ac:spMk id="5" creationId="{EED7B0CE-2605-A740-AEE9-CD4C00EC49D8}"/>
          </ac:spMkLst>
        </pc:spChg>
      </pc:sldChg>
      <pc:sldChg chg="modSp">
        <pc:chgData name="Niall Riley" userId="S::finance@northwesthockey.co.uk::84d01613-eae5-4835-8e86-1701073328e3" providerId="AD" clId="Web-{D4FE8043-DBE7-48E9-8032-008EA1A79C7D}" dt="2023-07-06T14:29:29.743" v="1" actId="20577"/>
        <pc:sldMkLst>
          <pc:docMk/>
          <pc:sldMk cId="3858619793" sldId="299"/>
        </pc:sldMkLst>
        <pc:spChg chg="mod">
          <ac:chgData name="Niall Riley" userId="S::finance@northwesthockey.co.uk::84d01613-eae5-4835-8e86-1701073328e3" providerId="AD" clId="Web-{D4FE8043-DBE7-48E9-8032-008EA1A79C7D}" dt="2023-07-06T14:29:29.743" v="1" actId="20577"/>
          <ac:spMkLst>
            <pc:docMk/>
            <pc:sldMk cId="3858619793" sldId="299"/>
            <ac:spMk id="3" creationId="{7388CD74-FE0F-6968-B6E1-D41136EFA586}"/>
          </ac:spMkLst>
        </pc:spChg>
      </pc:sldChg>
      <pc:sldChg chg="modSp">
        <pc:chgData name="Niall Riley" userId="S::finance@northwesthockey.co.uk::84d01613-eae5-4835-8e86-1701073328e3" providerId="AD" clId="Web-{D4FE8043-DBE7-48E9-8032-008EA1A79C7D}" dt="2023-07-06T14:30:32.683" v="10"/>
        <pc:sldMkLst>
          <pc:docMk/>
          <pc:sldMk cId="290023771" sldId="308"/>
        </pc:sldMkLst>
        <pc:spChg chg="mod">
          <ac:chgData name="Niall Riley" userId="S::finance@northwesthockey.co.uk::84d01613-eae5-4835-8e86-1701073328e3" providerId="AD" clId="Web-{D4FE8043-DBE7-48E9-8032-008EA1A79C7D}" dt="2023-07-06T14:30:32.683" v="10"/>
          <ac:spMkLst>
            <pc:docMk/>
            <pc:sldMk cId="290023771" sldId="308"/>
            <ac:spMk id="3" creationId="{A3CA50EB-FD12-46E0-BCDA-CEA6659FBC98}"/>
          </ac:spMkLst>
        </pc:spChg>
      </pc:sldChg>
      <pc:sldChg chg="modSp">
        <pc:chgData name="Niall Riley" userId="S::finance@northwesthockey.co.uk::84d01613-eae5-4835-8e86-1701073328e3" providerId="AD" clId="Web-{D4FE8043-DBE7-48E9-8032-008EA1A79C7D}" dt="2023-07-06T14:36:48.632" v="62"/>
        <pc:sldMkLst>
          <pc:docMk/>
          <pc:sldMk cId="904005986" sldId="327"/>
        </pc:sldMkLst>
        <pc:spChg chg="mod">
          <ac:chgData name="Niall Riley" userId="S::finance@northwesthockey.co.uk::84d01613-eae5-4835-8e86-1701073328e3" providerId="AD" clId="Web-{D4FE8043-DBE7-48E9-8032-008EA1A79C7D}" dt="2023-07-06T14:36:48.632" v="62"/>
          <ac:spMkLst>
            <pc:docMk/>
            <pc:sldMk cId="904005986" sldId="327"/>
            <ac:spMk id="4" creationId="{9B806B69-FD6B-88E1-806B-97E85B84F101}"/>
          </ac:spMkLst>
        </pc:spChg>
      </pc:sldChg>
      <pc:sldChg chg="modSp">
        <pc:chgData name="Niall Riley" userId="S::finance@northwesthockey.co.uk::84d01613-eae5-4835-8e86-1701073328e3" providerId="AD" clId="Web-{D4FE8043-DBE7-48E9-8032-008EA1A79C7D}" dt="2023-07-06T14:31:06.637" v="14"/>
        <pc:sldMkLst>
          <pc:docMk/>
          <pc:sldMk cId="1655416725" sldId="338"/>
        </pc:sldMkLst>
        <pc:spChg chg="mod">
          <ac:chgData name="Niall Riley" userId="S::finance@northwesthockey.co.uk::84d01613-eae5-4835-8e86-1701073328e3" providerId="AD" clId="Web-{D4FE8043-DBE7-48E9-8032-008EA1A79C7D}" dt="2023-07-06T14:31:06.637" v="14"/>
          <ac:spMkLst>
            <pc:docMk/>
            <pc:sldMk cId="1655416725" sldId="338"/>
            <ac:spMk id="3" creationId="{7388CD74-FE0F-6968-B6E1-D41136EFA586}"/>
          </ac:spMkLst>
        </pc:spChg>
      </pc:sldChg>
      <pc:sldChg chg="modSp">
        <pc:chgData name="Niall Riley" userId="S::finance@northwesthockey.co.uk::84d01613-eae5-4835-8e86-1701073328e3" providerId="AD" clId="Web-{D4FE8043-DBE7-48E9-8032-008EA1A79C7D}" dt="2023-07-06T14:32:21.405" v="27" actId="20577"/>
        <pc:sldMkLst>
          <pc:docMk/>
          <pc:sldMk cId="1653416667" sldId="339"/>
        </pc:sldMkLst>
        <pc:spChg chg="mod">
          <ac:chgData name="Niall Riley" userId="S::finance@northwesthockey.co.uk::84d01613-eae5-4835-8e86-1701073328e3" providerId="AD" clId="Web-{D4FE8043-DBE7-48E9-8032-008EA1A79C7D}" dt="2023-07-06T14:32:21.405" v="27" actId="20577"/>
          <ac:spMkLst>
            <pc:docMk/>
            <pc:sldMk cId="1653416667" sldId="339"/>
            <ac:spMk id="3" creationId="{7388CD74-FE0F-6968-B6E1-D41136EFA586}"/>
          </ac:spMkLst>
        </pc:spChg>
      </pc:sldChg>
      <pc:sldChg chg="modSp">
        <pc:chgData name="Niall Riley" userId="S::finance@northwesthockey.co.uk::84d01613-eae5-4835-8e86-1701073328e3" providerId="AD" clId="Web-{D4FE8043-DBE7-48E9-8032-008EA1A79C7D}" dt="2023-07-06T14:39:15.574" v="69"/>
        <pc:sldMkLst>
          <pc:docMk/>
          <pc:sldMk cId="3962425919" sldId="340"/>
        </pc:sldMkLst>
        <pc:picChg chg="mod">
          <ac:chgData name="Niall Riley" userId="S::finance@northwesthockey.co.uk::84d01613-eae5-4835-8e86-1701073328e3" providerId="AD" clId="Web-{D4FE8043-DBE7-48E9-8032-008EA1A79C7D}" dt="2023-07-06T14:39:15.574" v="69"/>
          <ac:picMkLst>
            <pc:docMk/>
            <pc:sldMk cId="3962425919" sldId="340"/>
            <ac:picMk id="11" creationId="{0D9F94AC-D78C-D248-0148-BA0068BB9146}"/>
          </ac:picMkLst>
        </pc:picChg>
      </pc:sldChg>
      <pc:sldChg chg="modSp">
        <pc:chgData name="Niall Riley" userId="S::finance@northwesthockey.co.uk::84d01613-eae5-4835-8e86-1701073328e3" providerId="AD" clId="Web-{D4FE8043-DBE7-48E9-8032-008EA1A79C7D}" dt="2023-07-06T14:32:45.968" v="29"/>
        <pc:sldMkLst>
          <pc:docMk/>
          <pc:sldMk cId="522478355" sldId="341"/>
        </pc:sldMkLst>
        <pc:spChg chg="mod">
          <ac:chgData name="Niall Riley" userId="S::finance@northwesthockey.co.uk::84d01613-eae5-4835-8e86-1701073328e3" providerId="AD" clId="Web-{D4FE8043-DBE7-48E9-8032-008EA1A79C7D}" dt="2023-07-06T14:32:45.968" v="29"/>
          <ac:spMkLst>
            <pc:docMk/>
            <pc:sldMk cId="522478355" sldId="341"/>
            <ac:spMk id="3" creationId="{7388CD74-FE0F-6968-B6E1-D41136EFA586}"/>
          </ac:spMkLst>
        </pc:spChg>
      </pc:sldChg>
      <pc:sldChg chg="modSp">
        <pc:chgData name="Niall Riley" userId="S::finance@northwesthockey.co.uk::84d01613-eae5-4835-8e86-1701073328e3" providerId="AD" clId="Web-{D4FE8043-DBE7-48E9-8032-008EA1A79C7D}" dt="2023-07-06T14:31:35.544" v="18" actId="20577"/>
        <pc:sldMkLst>
          <pc:docMk/>
          <pc:sldMk cId="2638434890" sldId="342"/>
        </pc:sldMkLst>
        <pc:spChg chg="mod">
          <ac:chgData name="Niall Riley" userId="S::finance@northwesthockey.co.uk::84d01613-eae5-4835-8e86-1701073328e3" providerId="AD" clId="Web-{D4FE8043-DBE7-48E9-8032-008EA1A79C7D}" dt="2023-07-06T14:31:35.544" v="18" actId="20577"/>
          <ac:spMkLst>
            <pc:docMk/>
            <pc:sldMk cId="2638434890" sldId="342"/>
            <ac:spMk id="3" creationId="{7388CD74-FE0F-6968-B6E1-D41136EFA586}"/>
          </ac:spMkLst>
        </pc:spChg>
      </pc:sldChg>
      <pc:sldChg chg="modSp">
        <pc:chgData name="Niall Riley" userId="S::finance@northwesthockey.co.uk::84d01613-eae5-4835-8e86-1701073328e3" providerId="AD" clId="Web-{D4FE8043-DBE7-48E9-8032-008EA1A79C7D}" dt="2023-07-06T14:36:56.023" v="64"/>
        <pc:sldMkLst>
          <pc:docMk/>
          <pc:sldMk cId="708138029" sldId="349"/>
        </pc:sldMkLst>
        <pc:spChg chg="mod">
          <ac:chgData name="Niall Riley" userId="S::finance@northwesthockey.co.uk::84d01613-eae5-4835-8e86-1701073328e3" providerId="AD" clId="Web-{D4FE8043-DBE7-48E9-8032-008EA1A79C7D}" dt="2023-07-06T14:36:56.023" v="64"/>
          <ac:spMkLst>
            <pc:docMk/>
            <pc:sldMk cId="708138029" sldId="349"/>
            <ac:spMk id="3" creationId="{7DF12246-7DD2-91F7-EBB7-4139CBC13E59}"/>
          </ac:spMkLst>
        </pc:spChg>
      </pc:sldChg>
      <pc:sldChg chg="modSp">
        <pc:chgData name="Niall Riley" userId="S::finance@northwesthockey.co.uk::84d01613-eae5-4835-8e86-1701073328e3" providerId="AD" clId="Web-{D4FE8043-DBE7-48E9-8032-008EA1A79C7D}" dt="2023-07-06T14:39:31.965" v="71"/>
        <pc:sldMkLst>
          <pc:docMk/>
          <pc:sldMk cId="377992660" sldId="350"/>
        </pc:sldMkLst>
        <pc:spChg chg="mod">
          <ac:chgData name="Niall Riley" userId="S::finance@northwesthockey.co.uk::84d01613-eae5-4835-8e86-1701073328e3" providerId="AD" clId="Web-{D4FE8043-DBE7-48E9-8032-008EA1A79C7D}" dt="2023-07-06T14:34:22.455" v="47"/>
          <ac:spMkLst>
            <pc:docMk/>
            <pc:sldMk cId="377992660" sldId="350"/>
            <ac:spMk id="6" creationId="{6B0934F8-5333-7BC7-978E-EFA269CC0119}"/>
          </ac:spMkLst>
        </pc:spChg>
        <pc:picChg chg="mod">
          <ac:chgData name="Niall Riley" userId="S::finance@northwesthockey.co.uk::84d01613-eae5-4835-8e86-1701073328e3" providerId="AD" clId="Web-{D4FE8043-DBE7-48E9-8032-008EA1A79C7D}" dt="2023-07-06T14:39:31.965" v="71"/>
          <ac:picMkLst>
            <pc:docMk/>
            <pc:sldMk cId="377992660" sldId="350"/>
            <ac:picMk id="9" creationId="{4A76B20A-CE3C-6640-36A0-90A50D6DD115}"/>
          </ac:picMkLst>
        </pc:picChg>
      </pc:sldChg>
      <pc:sldChg chg="modSp">
        <pc:chgData name="Niall Riley" userId="S::finance@northwesthockey.co.uk::84d01613-eae5-4835-8e86-1701073328e3" providerId="AD" clId="Web-{D4FE8043-DBE7-48E9-8032-008EA1A79C7D}" dt="2023-07-06T14:42:37.205" v="93" actId="20577"/>
        <pc:sldMkLst>
          <pc:docMk/>
          <pc:sldMk cId="470339921" sldId="353"/>
        </pc:sldMkLst>
        <pc:spChg chg="mod">
          <ac:chgData name="Niall Riley" userId="S::finance@northwesthockey.co.uk::84d01613-eae5-4835-8e86-1701073328e3" providerId="AD" clId="Web-{D4FE8043-DBE7-48E9-8032-008EA1A79C7D}" dt="2023-07-06T14:42:37.205" v="93" actId="20577"/>
          <ac:spMkLst>
            <pc:docMk/>
            <pc:sldMk cId="470339921" sldId="353"/>
            <ac:spMk id="2" creationId="{43981D35-9F5B-5570-4A48-1097FC07369A}"/>
          </ac:spMkLst>
        </pc:spChg>
      </pc:sldChg>
      <pc:sldChg chg="modSp">
        <pc:chgData name="Niall Riley" userId="S::finance@northwesthockey.co.uk::84d01613-eae5-4835-8e86-1701073328e3" providerId="AD" clId="Web-{D4FE8043-DBE7-48E9-8032-008EA1A79C7D}" dt="2023-07-06T14:42:53.565" v="98" actId="20577"/>
        <pc:sldMkLst>
          <pc:docMk/>
          <pc:sldMk cId="3142359091" sldId="354"/>
        </pc:sldMkLst>
        <pc:spChg chg="mod">
          <ac:chgData name="Niall Riley" userId="S::finance@northwesthockey.co.uk::84d01613-eae5-4835-8e86-1701073328e3" providerId="AD" clId="Web-{D4FE8043-DBE7-48E9-8032-008EA1A79C7D}" dt="2023-07-06T14:42:53.565" v="98" actId="20577"/>
          <ac:spMkLst>
            <pc:docMk/>
            <pc:sldMk cId="3142359091" sldId="354"/>
            <ac:spMk id="2" creationId="{70FA8AFE-0A29-ED64-3407-ABCAB60724C0}"/>
          </ac:spMkLst>
        </pc:spChg>
      </pc:sldChg>
      <pc:sldChg chg="modSp">
        <pc:chgData name="Niall Riley" userId="S::finance@northwesthockey.co.uk::84d01613-eae5-4835-8e86-1701073328e3" providerId="AD" clId="Web-{D4FE8043-DBE7-48E9-8032-008EA1A79C7D}" dt="2023-07-06T14:35:56.005" v="60" actId="20577"/>
        <pc:sldMkLst>
          <pc:docMk/>
          <pc:sldMk cId="2292979155" sldId="357"/>
        </pc:sldMkLst>
        <pc:spChg chg="mod">
          <ac:chgData name="Niall Riley" userId="S::finance@northwesthockey.co.uk::84d01613-eae5-4835-8e86-1701073328e3" providerId="AD" clId="Web-{D4FE8043-DBE7-48E9-8032-008EA1A79C7D}" dt="2023-07-06T14:35:56.005" v="60" actId="20577"/>
          <ac:spMkLst>
            <pc:docMk/>
            <pc:sldMk cId="2292979155" sldId="357"/>
            <ac:spMk id="13" creationId="{C96E3132-409B-8418-936C-89C622D6C4F1}"/>
          </ac:spMkLst>
        </pc:spChg>
      </pc:sldChg>
    </pc:docChg>
  </pc:docChgLst>
  <pc:docChgLst>
    <pc:chgData name="Chris Reece" userId="S::chair@northwesthockey.co.uk::1c2701ec-42e8-40fe-bfdf-d55ccb401831" providerId="AD" clId="Web-{258E4886-BCF0-797E-7894-68DA0609BBDD}"/>
    <pc:docChg chg="modSld">
      <pc:chgData name="Chris Reece" userId="S::chair@northwesthockey.co.uk::1c2701ec-42e8-40fe-bfdf-d55ccb401831" providerId="AD" clId="Web-{258E4886-BCF0-797E-7894-68DA0609BBDD}" dt="2023-07-06T14:45:44.749" v="0" actId="14100"/>
      <pc:docMkLst>
        <pc:docMk/>
      </pc:docMkLst>
      <pc:sldChg chg="modSp">
        <pc:chgData name="Chris Reece" userId="S::chair@northwesthockey.co.uk::1c2701ec-42e8-40fe-bfdf-d55ccb401831" providerId="AD" clId="Web-{258E4886-BCF0-797E-7894-68DA0609BBDD}" dt="2023-07-06T14:45:44.749" v="0" actId="14100"/>
        <pc:sldMkLst>
          <pc:docMk/>
          <pc:sldMk cId="3962425919" sldId="340"/>
        </pc:sldMkLst>
        <pc:picChg chg="mod">
          <ac:chgData name="Chris Reece" userId="S::chair@northwesthockey.co.uk::1c2701ec-42e8-40fe-bfdf-d55ccb401831" providerId="AD" clId="Web-{258E4886-BCF0-797E-7894-68DA0609BBDD}" dt="2023-07-06T14:45:44.749" v="0" actId="14100"/>
          <ac:picMkLst>
            <pc:docMk/>
            <pc:sldMk cId="3962425919" sldId="340"/>
            <ac:picMk id="11" creationId="{0D9F94AC-D78C-D248-0148-BA0068BB9146}"/>
          </ac:picMkLst>
        </pc:picChg>
      </pc:sldChg>
    </pc:docChg>
  </pc:docChgLst>
  <pc:docChgLst>
    <pc:chgData name="Chris Reece" userId="S::chair@northwesthockey.co.uk::1c2701ec-42e8-40fe-bfdf-d55ccb401831" providerId="AD" clId="Web-{1D873F6B-A0D5-E1E4-941F-1DEFD5B5796A}"/>
    <pc:docChg chg="modSld">
      <pc:chgData name="Chris Reece" userId="S::chair@northwesthockey.co.uk::1c2701ec-42e8-40fe-bfdf-d55ccb401831" providerId="AD" clId="Web-{1D873F6B-A0D5-E1E4-941F-1DEFD5B5796A}" dt="2023-07-06T14:10:47.001" v="10" actId="20577"/>
      <pc:docMkLst>
        <pc:docMk/>
      </pc:docMkLst>
      <pc:sldChg chg="modSp">
        <pc:chgData name="Chris Reece" userId="S::chair@northwesthockey.co.uk::1c2701ec-42e8-40fe-bfdf-d55ccb401831" providerId="AD" clId="Web-{1D873F6B-A0D5-E1E4-941F-1DEFD5B5796A}" dt="2023-07-06T14:10:47.001" v="10" actId="20577"/>
        <pc:sldMkLst>
          <pc:docMk/>
          <pc:sldMk cId="3962425919" sldId="340"/>
        </pc:sldMkLst>
        <pc:spChg chg="mod">
          <ac:chgData name="Chris Reece" userId="S::chair@northwesthockey.co.uk::1c2701ec-42e8-40fe-bfdf-d55ccb401831" providerId="AD" clId="Web-{1D873F6B-A0D5-E1E4-941F-1DEFD5B5796A}" dt="2023-07-06T14:10:47.001" v="10" actId="20577"/>
          <ac:spMkLst>
            <pc:docMk/>
            <pc:sldMk cId="3962425919" sldId="340"/>
            <ac:spMk id="6" creationId="{6B0934F8-5333-7BC7-978E-EFA269CC0119}"/>
          </ac:spMkLst>
        </pc:spChg>
      </pc:sldChg>
    </pc:docChg>
  </pc:docChgLst>
  <pc:docChgLst>
    <pc:chgData name="Niall Riley" userId="S::finance@northwesthockey.co.uk::84d01613-eae5-4835-8e86-1701073328e3" providerId="AD" clId="Web-{C441423E-34C1-4E82-AC18-9A992D91BFB5}"/>
    <pc:docChg chg="modSld">
      <pc:chgData name="Niall Riley" userId="S::finance@northwesthockey.co.uk::84d01613-eae5-4835-8e86-1701073328e3" providerId="AD" clId="Web-{C441423E-34C1-4E82-AC18-9A992D91BFB5}" dt="2023-07-06T13:08:48.917" v="116" actId="20577"/>
      <pc:docMkLst>
        <pc:docMk/>
      </pc:docMkLst>
      <pc:sldChg chg="modSp">
        <pc:chgData name="Niall Riley" userId="S::finance@northwesthockey.co.uk::84d01613-eae5-4835-8e86-1701073328e3" providerId="AD" clId="Web-{C441423E-34C1-4E82-AC18-9A992D91BFB5}" dt="2023-07-06T13:05:15.286" v="1"/>
        <pc:sldMkLst>
          <pc:docMk/>
          <pc:sldMk cId="522095126" sldId="351"/>
        </pc:sldMkLst>
        <pc:spChg chg="mod">
          <ac:chgData name="Niall Riley" userId="S::finance@northwesthockey.co.uk::84d01613-eae5-4835-8e86-1701073328e3" providerId="AD" clId="Web-{C441423E-34C1-4E82-AC18-9A992D91BFB5}" dt="2023-07-06T13:05:15.286" v="1"/>
          <ac:spMkLst>
            <pc:docMk/>
            <pc:sldMk cId="522095126" sldId="351"/>
            <ac:spMk id="4" creationId="{5BCB8BFB-5248-0627-FDD8-8A3D0798F39A}"/>
          </ac:spMkLst>
        </pc:spChg>
      </pc:sldChg>
      <pc:sldChg chg="modSp">
        <pc:chgData name="Niall Riley" userId="S::finance@northwesthockey.co.uk::84d01613-eae5-4835-8e86-1701073328e3" providerId="AD" clId="Web-{C441423E-34C1-4E82-AC18-9A992D91BFB5}" dt="2023-07-06T13:08:48.917" v="116" actId="20577"/>
        <pc:sldMkLst>
          <pc:docMk/>
          <pc:sldMk cId="470339921" sldId="353"/>
        </pc:sldMkLst>
        <pc:spChg chg="mod">
          <ac:chgData name="Niall Riley" userId="S::finance@northwesthockey.co.uk::84d01613-eae5-4835-8e86-1701073328e3" providerId="AD" clId="Web-{C441423E-34C1-4E82-AC18-9A992D91BFB5}" dt="2023-07-06T13:08:48.917" v="116" actId="20577"/>
          <ac:spMkLst>
            <pc:docMk/>
            <pc:sldMk cId="470339921" sldId="353"/>
            <ac:spMk id="4" creationId="{DA3DFCCF-24A5-89AD-187B-2DAD25B70DE1}"/>
          </ac:spMkLst>
        </pc:spChg>
      </pc:sldChg>
      <pc:sldChg chg="modSp">
        <pc:chgData name="Niall Riley" userId="S::finance@northwesthockey.co.uk::84d01613-eae5-4835-8e86-1701073328e3" providerId="AD" clId="Web-{C441423E-34C1-4E82-AC18-9A992D91BFB5}" dt="2023-07-06T13:08:36.619" v="48"/>
        <pc:sldMkLst>
          <pc:docMk/>
          <pc:sldMk cId="2404798575" sldId="355"/>
        </pc:sldMkLst>
        <pc:spChg chg="mod">
          <ac:chgData name="Niall Riley" userId="S::finance@northwesthockey.co.uk::84d01613-eae5-4835-8e86-1701073328e3" providerId="AD" clId="Web-{C441423E-34C1-4E82-AC18-9A992D91BFB5}" dt="2023-07-06T13:08:36.619" v="48"/>
          <ac:spMkLst>
            <pc:docMk/>
            <pc:sldMk cId="2404798575" sldId="355"/>
            <ac:spMk id="7" creationId="{98EA28F7-B471-CE2D-F504-A7C52D759827}"/>
          </ac:spMkLst>
        </pc:spChg>
      </pc:sldChg>
    </pc:docChg>
  </pc:docChgLst>
  <pc:docChgLst>
    <pc:chgData name="Niall Riley" userId="S::finance@northwesthockey.co.uk::84d01613-eae5-4835-8e86-1701073328e3" providerId="AD" clId="Web-{8B19F7EE-FE2A-49C2-A0AE-9F537B3581A9}"/>
    <pc:docChg chg="modSld">
      <pc:chgData name="Niall Riley" userId="S::finance@northwesthockey.co.uk::84d01613-eae5-4835-8e86-1701073328e3" providerId="AD" clId="Web-{8B19F7EE-FE2A-49C2-A0AE-9F537B3581A9}" dt="2023-07-06T13:02:06.351" v="10" actId="1076"/>
      <pc:docMkLst>
        <pc:docMk/>
      </pc:docMkLst>
      <pc:sldChg chg="delSp modSp">
        <pc:chgData name="Niall Riley" userId="S::finance@northwesthockey.co.uk::84d01613-eae5-4835-8e86-1701073328e3" providerId="AD" clId="Web-{8B19F7EE-FE2A-49C2-A0AE-9F537B3581A9}" dt="2023-07-06T13:00:58.472" v="3" actId="1076"/>
        <pc:sldMkLst>
          <pc:docMk/>
          <pc:sldMk cId="522095126" sldId="351"/>
        </pc:sldMkLst>
        <pc:spChg chg="del">
          <ac:chgData name="Niall Riley" userId="S::finance@northwesthockey.co.uk::84d01613-eae5-4835-8e86-1701073328e3" providerId="AD" clId="Web-{8B19F7EE-FE2A-49C2-A0AE-9F537B3581A9}" dt="2023-07-06T13:00:52.472" v="2"/>
          <ac:spMkLst>
            <pc:docMk/>
            <pc:sldMk cId="522095126" sldId="351"/>
            <ac:spMk id="3" creationId="{DF0B0D8E-DD69-C90B-B333-5FFD24F3C744}"/>
          </ac:spMkLst>
        </pc:spChg>
        <pc:spChg chg="mod">
          <ac:chgData name="Niall Riley" userId="S::finance@northwesthockey.co.uk::84d01613-eae5-4835-8e86-1701073328e3" providerId="AD" clId="Web-{8B19F7EE-FE2A-49C2-A0AE-9F537B3581A9}" dt="2023-07-06T13:00:58.472" v="3" actId="1076"/>
          <ac:spMkLst>
            <pc:docMk/>
            <pc:sldMk cId="522095126" sldId="351"/>
            <ac:spMk id="4" creationId="{5BCB8BFB-5248-0627-FDD8-8A3D0798F39A}"/>
          </ac:spMkLst>
        </pc:spChg>
      </pc:sldChg>
      <pc:sldChg chg="delSp">
        <pc:chgData name="Niall Riley" userId="S::finance@northwesthockey.co.uk::84d01613-eae5-4835-8e86-1701073328e3" providerId="AD" clId="Web-{8B19F7EE-FE2A-49C2-A0AE-9F537B3581A9}" dt="2023-07-06T13:00:39.924" v="0"/>
        <pc:sldMkLst>
          <pc:docMk/>
          <pc:sldMk cId="2431263147" sldId="352"/>
        </pc:sldMkLst>
        <pc:spChg chg="del">
          <ac:chgData name="Niall Riley" userId="S::finance@northwesthockey.co.uk::84d01613-eae5-4835-8e86-1701073328e3" providerId="AD" clId="Web-{8B19F7EE-FE2A-49C2-A0AE-9F537B3581A9}" dt="2023-07-06T13:00:39.924" v="0"/>
          <ac:spMkLst>
            <pc:docMk/>
            <pc:sldMk cId="2431263147" sldId="352"/>
            <ac:spMk id="4" creationId="{43D20377-097B-14AD-D9B6-7096BF508073}"/>
          </ac:spMkLst>
        </pc:spChg>
      </pc:sldChg>
      <pc:sldChg chg="modSp">
        <pc:chgData name="Niall Riley" userId="S::finance@northwesthockey.co.uk::84d01613-eae5-4835-8e86-1701073328e3" providerId="AD" clId="Web-{8B19F7EE-FE2A-49C2-A0AE-9F537B3581A9}" dt="2023-07-06T13:02:06.351" v="10" actId="1076"/>
        <pc:sldMkLst>
          <pc:docMk/>
          <pc:sldMk cId="470339921" sldId="353"/>
        </pc:sldMkLst>
        <pc:spChg chg="mod">
          <ac:chgData name="Niall Riley" userId="S::finance@northwesthockey.co.uk::84d01613-eae5-4835-8e86-1701073328e3" providerId="AD" clId="Web-{8B19F7EE-FE2A-49C2-A0AE-9F537B3581A9}" dt="2023-07-06T13:02:06.351" v="10" actId="1076"/>
          <ac:spMkLst>
            <pc:docMk/>
            <pc:sldMk cId="470339921" sldId="353"/>
            <ac:spMk id="4" creationId="{DA3DFCCF-24A5-89AD-187B-2DAD25B70DE1}"/>
          </ac:spMkLst>
        </pc:spChg>
      </pc:sldChg>
    </pc:docChg>
  </pc:docChgLst>
  <pc:docChgLst>
    <pc:chgData name="Chris Reece" userId="S::chair@northwesthockey.co.uk::1c2701ec-42e8-40fe-bfdf-d55ccb401831" providerId="AD" clId="Web-{85C92034-2A19-4224-A396-6074C543E20D}"/>
    <pc:docChg chg="modSld">
      <pc:chgData name="Chris Reece" userId="S::chair@northwesthockey.co.uk::1c2701ec-42e8-40fe-bfdf-d55ccb401831" providerId="AD" clId="Web-{85C92034-2A19-4224-A396-6074C543E20D}" dt="2023-07-06T13:56:58.307" v="6"/>
      <pc:docMkLst>
        <pc:docMk/>
      </pc:docMkLst>
      <pc:sldChg chg="delSp modSp">
        <pc:chgData name="Chris Reece" userId="S::chair@northwesthockey.co.uk::1c2701ec-42e8-40fe-bfdf-d55ccb401831" providerId="AD" clId="Web-{85C92034-2A19-4224-A396-6074C543E20D}" dt="2023-07-06T13:56:58.307" v="6"/>
        <pc:sldMkLst>
          <pc:docMk/>
          <pc:sldMk cId="522095126" sldId="351"/>
        </pc:sldMkLst>
        <pc:spChg chg="del mod">
          <ac:chgData name="Chris Reece" userId="S::chair@northwesthockey.co.uk::1c2701ec-42e8-40fe-bfdf-d55ccb401831" providerId="AD" clId="Web-{85C92034-2A19-4224-A396-6074C543E20D}" dt="2023-07-06T13:56:58.307" v="6"/>
          <ac:spMkLst>
            <pc:docMk/>
            <pc:sldMk cId="522095126" sldId="351"/>
            <ac:spMk id="4" creationId="{5BCB8BFB-5248-0627-FDD8-8A3D0798F39A}"/>
          </ac:spMkLst>
        </pc:spChg>
      </pc:sldChg>
    </pc:docChg>
  </pc:docChgLst>
  <pc:docChgLst>
    <pc:chgData name="Chris Reece" userId="S::chair@northwesthockey.co.uk::1c2701ec-42e8-40fe-bfdf-d55ccb401831" providerId="AD" clId="Web-{9BB82BFE-F34E-42B6-C9D0-7487060BBA42}"/>
    <pc:docChg chg="modSld">
      <pc:chgData name="Chris Reece" userId="S::chair@northwesthockey.co.uk::1c2701ec-42e8-40fe-bfdf-d55ccb401831" providerId="AD" clId="Web-{9BB82BFE-F34E-42B6-C9D0-7487060BBA42}" dt="2023-07-06T16:39:34.727" v="9" actId="20577"/>
      <pc:docMkLst>
        <pc:docMk/>
      </pc:docMkLst>
      <pc:sldChg chg="modSp">
        <pc:chgData name="Chris Reece" userId="S::chair@northwesthockey.co.uk::1c2701ec-42e8-40fe-bfdf-d55ccb401831" providerId="AD" clId="Web-{9BB82BFE-F34E-42B6-C9D0-7487060BBA42}" dt="2023-07-06T16:39:34.727" v="9" actId="20577"/>
        <pc:sldMkLst>
          <pc:docMk/>
          <pc:sldMk cId="2547683228" sldId="298"/>
        </pc:sldMkLst>
        <pc:spChg chg="mod">
          <ac:chgData name="Chris Reece" userId="S::chair@northwesthockey.co.uk::1c2701ec-42e8-40fe-bfdf-d55ccb401831" providerId="AD" clId="Web-{9BB82BFE-F34E-42B6-C9D0-7487060BBA42}" dt="2023-07-06T16:39:34.727" v="9" actId="20577"/>
          <ac:spMkLst>
            <pc:docMk/>
            <pc:sldMk cId="2547683228" sldId="298"/>
            <ac:spMk id="5" creationId="{EED7B0CE-2605-A740-AEE9-CD4C00EC49D8}"/>
          </ac:spMkLst>
        </pc:spChg>
      </pc:sldChg>
    </pc:docChg>
  </pc:docChgLst>
  <pc:docChgLst>
    <pc:chgData name="Chris Reece" userId="S::chair@northwesthockey.co.uk::1c2701ec-42e8-40fe-bfdf-d55ccb401831" providerId="AD" clId="Web-{5F64B9FD-F589-FD89-525E-C6415144E136}"/>
    <pc:docChg chg="modSld">
      <pc:chgData name="Chris Reece" userId="S::chair@northwesthockey.co.uk::1c2701ec-42e8-40fe-bfdf-d55ccb401831" providerId="AD" clId="Web-{5F64B9FD-F589-FD89-525E-C6415144E136}" dt="2023-07-06T14:26:58.069" v="9" actId="20577"/>
      <pc:docMkLst>
        <pc:docMk/>
      </pc:docMkLst>
      <pc:sldChg chg="modSp">
        <pc:chgData name="Chris Reece" userId="S::chair@northwesthockey.co.uk::1c2701ec-42e8-40fe-bfdf-d55ccb401831" providerId="AD" clId="Web-{5F64B9FD-F589-FD89-525E-C6415144E136}" dt="2023-07-06T14:26:11.974" v="5" actId="20577"/>
        <pc:sldMkLst>
          <pc:docMk/>
          <pc:sldMk cId="522095126" sldId="351"/>
        </pc:sldMkLst>
        <pc:spChg chg="mod">
          <ac:chgData name="Chris Reece" userId="S::chair@northwesthockey.co.uk::1c2701ec-42e8-40fe-bfdf-d55ccb401831" providerId="AD" clId="Web-{5F64B9FD-F589-FD89-525E-C6415144E136}" dt="2023-07-06T14:26:11.974" v="5" actId="20577"/>
          <ac:spMkLst>
            <pc:docMk/>
            <pc:sldMk cId="522095126" sldId="351"/>
            <ac:spMk id="2" creationId="{88AC6192-0403-3275-69D1-38F0FEFE2E31}"/>
          </ac:spMkLst>
        </pc:spChg>
      </pc:sldChg>
      <pc:sldChg chg="modSp">
        <pc:chgData name="Chris Reece" userId="S::chair@northwesthockey.co.uk::1c2701ec-42e8-40fe-bfdf-d55ccb401831" providerId="AD" clId="Web-{5F64B9FD-F589-FD89-525E-C6415144E136}" dt="2023-07-06T14:26:58.069" v="9" actId="20577"/>
        <pc:sldMkLst>
          <pc:docMk/>
          <pc:sldMk cId="2431263147" sldId="352"/>
        </pc:sldMkLst>
        <pc:spChg chg="mod">
          <ac:chgData name="Chris Reece" userId="S::chair@northwesthockey.co.uk::1c2701ec-42e8-40fe-bfdf-d55ccb401831" providerId="AD" clId="Web-{5F64B9FD-F589-FD89-525E-C6415144E136}" dt="2023-07-06T14:26:58.069" v="9" actId="20577"/>
          <ac:spMkLst>
            <pc:docMk/>
            <pc:sldMk cId="2431263147" sldId="352"/>
            <ac:spMk id="2" creationId="{B1C7D8B3-90A8-82B5-549B-F1B03D1269F6}"/>
          </ac:spMkLst>
        </pc:spChg>
      </pc:sldChg>
    </pc:docChg>
  </pc:docChgLst>
  <pc:docChgLst>
    <pc:chgData name="Niall Riley" userId="S::finance@northwesthockey.co.uk::84d01613-eae5-4835-8e86-1701073328e3" providerId="AD" clId="Web-{D23987EC-2114-4E34-A9A1-5C2EE431C32B}"/>
    <pc:docChg chg="modSld">
      <pc:chgData name="Niall Riley" userId="S::finance@northwesthockey.co.uk::84d01613-eae5-4835-8e86-1701073328e3" providerId="AD" clId="Web-{D23987EC-2114-4E34-A9A1-5C2EE431C32B}" dt="2023-07-06T15:06:46.021" v="17" actId="20577"/>
      <pc:docMkLst>
        <pc:docMk/>
      </pc:docMkLst>
      <pc:sldChg chg="modSp">
        <pc:chgData name="Niall Riley" userId="S::finance@northwesthockey.co.uk::84d01613-eae5-4835-8e86-1701073328e3" providerId="AD" clId="Web-{D23987EC-2114-4E34-A9A1-5C2EE431C32B}" dt="2023-07-06T15:04:38.889" v="7" actId="1076"/>
        <pc:sldMkLst>
          <pc:docMk/>
          <pc:sldMk cId="290023771" sldId="308"/>
        </pc:sldMkLst>
        <pc:spChg chg="mod">
          <ac:chgData name="Niall Riley" userId="S::finance@northwesthockey.co.uk::84d01613-eae5-4835-8e86-1701073328e3" providerId="AD" clId="Web-{D23987EC-2114-4E34-A9A1-5C2EE431C32B}" dt="2023-07-06T15:04:38.889" v="7" actId="1076"/>
          <ac:spMkLst>
            <pc:docMk/>
            <pc:sldMk cId="290023771" sldId="308"/>
            <ac:spMk id="9" creationId="{570A66A6-4A21-44DA-BACE-1294ACA1569D}"/>
          </ac:spMkLst>
        </pc:spChg>
        <pc:spChg chg="mod">
          <ac:chgData name="Niall Riley" userId="S::finance@northwesthockey.co.uk::84d01613-eae5-4835-8e86-1701073328e3" providerId="AD" clId="Web-{D23987EC-2114-4E34-A9A1-5C2EE431C32B}" dt="2023-07-06T15:02:36.491" v="0" actId="1076"/>
          <ac:spMkLst>
            <pc:docMk/>
            <pc:sldMk cId="290023771" sldId="308"/>
            <ac:spMk id="13" creationId="{B2C4CEE5-22B1-400C-8D7E-40DE44C6EC2B}"/>
          </ac:spMkLst>
        </pc:spChg>
        <pc:picChg chg="mod">
          <ac:chgData name="Niall Riley" userId="S::finance@northwesthockey.co.uk::84d01613-eae5-4835-8e86-1701073328e3" providerId="AD" clId="Web-{D23987EC-2114-4E34-A9A1-5C2EE431C32B}" dt="2023-07-06T15:03:35.541" v="5"/>
          <ac:picMkLst>
            <pc:docMk/>
            <pc:sldMk cId="290023771" sldId="308"/>
            <ac:picMk id="7" creationId="{408D8FB6-00B7-8749-B16F-9A918C2656C2}"/>
          </ac:picMkLst>
        </pc:picChg>
      </pc:sldChg>
      <pc:sldChg chg="modSp">
        <pc:chgData name="Niall Riley" userId="S::finance@northwesthockey.co.uk::84d01613-eae5-4835-8e86-1701073328e3" providerId="AD" clId="Web-{D23987EC-2114-4E34-A9A1-5C2EE431C32B}" dt="2023-07-06T15:06:46.021" v="17" actId="20577"/>
        <pc:sldMkLst>
          <pc:docMk/>
          <pc:sldMk cId="1653416667" sldId="339"/>
        </pc:sldMkLst>
        <pc:spChg chg="mod">
          <ac:chgData name="Niall Riley" userId="S::finance@northwesthockey.co.uk::84d01613-eae5-4835-8e86-1701073328e3" providerId="AD" clId="Web-{D23987EC-2114-4E34-A9A1-5C2EE431C32B}" dt="2023-07-06T15:06:46.021" v="17" actId="20577"/>
          <ac:spMkLst>
            <pc:docMk/>
            <pc:sldMk cId="1653416667" sldId="339"/>
            <ac:spMk id="3" creationId="{7388CD74-FE0F-6968-B6E1-D41136EFA586}"/>
          </ac:spMkLst>
        </pc:spChg>
      </pc:sldChg>
      <pc:sldChg chg="modSp">
        <pc:chgData name="Niall Riley" userId="S::finance@northwesthockey.co.uk::84d01613-eae5-4835-8e86-1701073328e3" providerId="AD" clId="Web-{D23987EC-2114-4E34-A9A1-5C2EE431C32B}" dt="2023-07-06T15:05:10.250" v="8" actId="20577"/>
        <pc:sldMkLst>
          <pc:docMk/>
          <pc:sldMk cId="2638434890" sldId="342"/>
        </pc:sldMkLst>
        <pc:spChg chg="mod">
          <ac:chgData name="Niall Riley" userId="S::finance@northwesthockey.co.uk::84d01613-eae5-4835-8e86-1701073328e3" providerId="AD" clId="Web-{D23987EC-2114-4E34-A9A1-5C2EE431C32B}" dt="2023-07-06T15:05:10.250" v="8" actId="20577"/>
          <ac:spMkLst>
            <pc:docMk/>
            <pc:sldMk cId="2638434890" sldId="342"/>
            <ac:spMk id="3" creationId="{7388CD74-FE0F-6968-B6E1-D41136EFA586}"/>
          </ac:spMkLst>
        </pc:spChg>
      </pc:sldChg>
    </pc:docChg>
  </pc:docChgLst>
  <pc:docChgLst>
    <pc:chgData name="Chris Reece" userId="1c2701ec-42e8-40fe-bfdf-d55ccb401831" providerId="ADAL" clId="{B46A49A3-B624-5341-AB53-887619AC2084}"/>
    <pc:docChg chg="custSel modSld">
      <pc:chgData name="Chris Reece" userId="1c2701ec-42e8-40fe-bfdf-d55ccb401831" providerId="ADAL" clId="{B46A49A3-B624-5341-AB53-887619AC2084}" dt="2023-07-06T14:09:48.906" v="108" actId="404"/>
      <pc:docMkLst>
        <pc:docMk/>
      </pc:docMkLst>
      <pc:sldChg chg="modSp mod">
        <pc:chgData name="Chris Reece" userId="1c2701ec-42e8-40fe-bfdf-d55ccb401831" providerId="ADAL" clId="{B46A49A3-B624-5341-AB53-887619AC2084}" dt="2023-07-06T14:07:30.871" v="78" actId="403"/>
        <pc:sldMkLst>
          <pc:docMk/>
          <pc:sldMk cId="2547683228" sldId="298"/>
        </pc:sldMkLst>
        <pc:spChg chg="mod">
          <ac:chgData name="Chris Reece" userId="1c2701ec-42e8-40fe-bfdf-d55ccb401831" providerId="ADAL" clId="{B46A49A3-B624-5341-AB53-887619AC2084}" dt="2023-07-06T14:07:30.871" v="78" actId="403"/>
          <ac:spMkLst>
            <pc:docMk/>
            <pc:sldMk cId="2547683228" sldId="298"/>
            <ac:spMk id="5" creationId="{EED7B0CE-2605-A740-AEE9-CD4C00EC49D8}"/>
          </ac:spMkLst>
        </pc:spChg>
      </pc:sldChg>
      <pc:sldChg chg="modSp mod">
        <pc:chgData name="Chris Reece" userId="1c2701ec-42e8-40fe-bfdf-d55ccb401831" providerId="ADAL" clId="{B46A49A3-B624-5341-AB53-887619AC2084}" dt="2023-07-06T14:08:11.148" v="90" actId="1035"/>
        <pc:sldMkLst>
          <pc:docMk/>
          <pc:sldMk cId="3858619793" sldId="299"/>
        </pc:sldMkLst>
        <pc:spChg chg="mod">
          <ac:chgData name="Chris Reece" userId="1c2701ec-42e8-40fe-bfdf-d55ccb401831" providerId="ADAL" clId="{B46A49A3-B624-5341-AB53-887619AC2084}" dt="2023-07-06T14:08:11.148" v="90" actId="1035"/>
          <ac:spMkLst>
            <pc:docMk/>
            <pc:sldMk cId="3858619793" sldId="299"/>
            <ac:spMk id="3" creationId="{7388CD74-FE0F-6968-B6E1-D41136EFA586}"/>
          </ac:spMkLst>
        </pc:spChg>
      </pc:sldChg>
      <pc:sldChg chg="modSp mod">
        <pc:chgData name="Chris Reece" userId="1c2701ec-42e8-40fe-bfdf-d55ccb401831" providerId="ADAL" clId="{B46A49A3-B624-5341-AB53-887619AC2084}" dt="2023-07-06T14:04:02.226" v="31" actId="1076"/>
        <pc:sldMkLst>
          <pc:docMk/>
          <pc:sldMk cId="3962425919" sldId="340"/>
        </pc:sldMkLst>
        <pc:picChg chg="mod">
          <ac:chgData name="Chris Reece" userId="1c2701ec-42e8-40fe-bfdf-d55ccb401831" providerId="ADAL" clId="{B46A49A3-B624-5341-AB53-887619AC2084}" dt="2023-07-06T14:04:02.226" v="31" actId="1076"/>
          <ac:picMkLst>
            <pc:docMk/>
            <pc:sldMk cId="3962425919" sldId="340"/>
            <ac:picMk id="8" creationId="{86D9E10B-6EC4-AB13-280A-1F217D475632}"/>
          </ac:picMkLst>
        </pc:picChg>
        <pc:picChg chg="mod">
          <ac:chgData name="Chris Reece" userId="1c2701ec-42e8-40fe-bfdf-d55ccb401831" providerId="ADAL" clId="{B46A49A3-B624-5341-AB53-887619AC2084}" dt="2023-07-06T14:03:46.997" v="30" actId="14100"/>
          <ac:picMkLst>
            <pc:docMk/>
            <pc:sldMk cId="3962425919" sldId="340"/>
            <ac:picMk id="11" creationId="{0D9F94AC-D78C-D248-0148-BA0068BB9146}"/>
          </ac:picMkLst>
        </pc:picChg>
      </pc:sldChg>
      <pc:sldChg chg="modSp mod">
        <pc:chgData name="Chris Reece" userId="1c2701ec-42e8-40fe-bfdf-d55ccb401831" providerId="ADAL" clId="{B46A49A3-B624-5341-AB53-887619AC2084}" dt="2023-07-06T14:04:35.708" v="36" actId="14100"/>
        <pc:sldMkLst>
          <pc:docMk/>
          <pc:sldMk cId="377992660" sldId="350"/>
        </pc:sldMkLst>
        <pc:spChg chg="mod">
          <ac:chgData name="Chris Reece" userId="1c2701ec-42e8-40fe-bfdf-d55ccb401831" providerId="ADAL" clId="{B46A49A3-B624-5341-AB53-887619AC2084}" dt="2023-07-06T14:04:19.001" v="32" actId="1076"/>
          <ac:spMkLst>
            <pc:docMk/>
            <pc:sldMk cId="377992660" sldId="350"/>
            <ac:spMk id="6" creationId="{6B0934F8-5333-7BC7-978E-EFA269CC0119}"/>
          </ac:spMkLst>
        </pc:spChg>
        <pc:spChg chg="mod">
          <ac:chgData name="Chris Reece" userId="1c2701ec-42e8-40fe-bfdf-d55ccb401831" providerId="ADAL" clId="{B46A49A3-B624-5341-AB53-887619AC2084}" dt="2023-07-06T14:04:23.314" v="33" actId="1076"/>
          <ac:spMkLst>
            <pc:docMk/>
            <pc:sldMk cId="377992660" sldId="350"/>
            <ac:spMk id="7" creationId="{D60A4BD0-4B2D-A4B6-EEBB-AD1E769BB281}"/>
          </ac:spMkLst>
        </pc:spChg>
        <pc:picChg chg="mod">
          <ac:chgData name="Chris Reece" userId="1c2701ec-42e8-40fe-bfdf-d55ccb401831" providerId="ADAL" clId="{B46A49A3-B624-5341-AB53-887619AC2084}" dt="2023-07-06T14:04:24.930" v="34" actId="1076"/>
          <ac:picMkLst>
            <pc:docMk/>
            <pc:sldMk cId="377992660" sldId="350"/>
            <ac:picMk id="8" creationId="{86D9E10B-6EC4-AB13-280A-1F217D475632}"/>
          </ac:picMkLst>
        </pc:picChg>
        <pc:picChg chg="mod">
          <ac:chgData name="Chris Reece" userId="1c2701ec-42e8-40fe-bfdf-d55ccb401831" providerId="ADAL" clId="{B46A49A3-B624-5341-AB53-887619AC2084}" dt="2023-07-06T14:04:35.708" v="36" actId="14100"/>
          <ac:picMkLst>
            <pc:docMk/>
            <pc:sldMk cId="377992660" sldId="350"/>
            <ac:picMk id="9" creationId="{4A76B20A-CE3C-6640-36A0-90A50D6DD115}"/>
          </ac:picMkLst>
        </pc:picChg>
      </pc:sldChg>
      <pc:sldChg chg="addSp modSp">
        <pc:chgData name="Chris Reece" userId="1c2701ec-42e8-40fe-bfdf-d55ccb401831" providerId="ADAL" clId="{B46A49A3-B624-5341-AB53-887619AC2084}" dt="2023-07-06T13:58:10.522" v="0"/>
        <pc:sldMkLst>
          <pc:docMk/>
          <pc:sldMk cId="522095126" sldId="351"/>
        </pc:sldMkLst>
        <pc:spChg chg="add mod">
          <ac:chgData name="Chris Reece" userId="1c2701ec-42e8-40fe-bfdf-d55ccb401831" providerId="ADAL" clId="{B46A49A3-B624-5341-AB53-887619AC2084}" dt="2023-07-06T13:58:10.522" v="0"/>
          <ac:spMkLst>
            <pc:docMk/>
            <pc:sldMk cId="522095126" sldId="351"/>
            <ac:spMk id="2" creationId="{88AC6192-0403-3275-69D1-38F0FEFE2E31}"/>
          </ac:spMkLst>
        </pc:spChg>
      </pc:sldChg>
      <pc:sldChg chg="addSp delSp modSp mod">
        <pc:chgData name="Chris Reece" userId="1c2701ec-42e8-40fe-bfdf-d55ccb401831" providerId="ADAL" clId="{B46A49A3-B624-5341-AB53-887619AC2084}" dt="2023-07-06T13:59:25.260" v="2"/>
        <pc:sldMkLst>
          <pc:docMk/>
          <pc:sldMk cId="2431263147" sldId="352"/>
        </pc:sldMkLst>
        <pc:spChg chg="add mod">
          <ac:chgData name="Chris Reece" userId="1c2701ec-42e8-40fe-bfdf-d55ccb401831" providerId="ADAL" clId="{B46A49A3-B624-5341-AB53-887619AC2084}" dt="2023-07-06T13:59:25.260" v="2"/>
          <ac:spMkLst>
            <pc:docMk/>
            <pc:sldMk cId="2431263147" sldId="352"/>
            <ac:spMk id="2" creationId="{B1C7D8B3-90A8-82B5-549B-F1B03D1269F6}"/>
          </ac:spMkLst>
        </pc:spChg>
        <pc:spChg chg="del">
          <ac:chgData name="Chris Reece" userId="1c2701ec-42e8-40fe-bfdf-d55ccb401831" providerId="ADAL" clId="{B46A49A3-B624-5341-AB53-887619AC2084}" dt="2023-07-06T13:59:10.967" v="1" actId="478"/>
          <ac:spMkLst>
            <pc:docMk/>
            <pc:sldMk cId="2431263147" sldId="352"/>
            <ac:spMk id="3" creationId="{16F29181-972E-408E-6A46-EEAAC832FC16}"/>
          </ac:spMkLst>
        </pc:spChg>
      </pc:sldChg>
      <pc:sldChg chg="addSp delSp modSp mod">
        <pc:chgData name="Chris Reece" userId="1c2701ec-42e8-40fe-bfdf-d55ccb401831" providerId="ADAL" clId="{B46A49A3-B624-5341-AB53-887619AC2084}" dt="2023-07-06T14:01:05.835" v="18" actId="20577"/>
        <pc:sldMkLst>
          <pc:docMk/>
          <pc:sldMk cId="470339921" sldId="353"/>
        </pc:sldMkLst>
        <pc:spChg chg="add mod">
          <ac:chgData name="Chris Reece" userId="1c2701ec-42e8-40fe-bfdf-d55ccb401831" providerId="ADAL" clId="{B46A49A3-B624-5341-AB53-887619AC2084}" dt="2023-07-06T14:01:05.835" v="18" actId="20577"/>
          <ac:spMkLst>
            <pc:docMk/>
            <pc:sldMk cId="470339921" sldId="353"/>
            <ac:spMk id="2" creationId="{43981D35-9F5B-5570-4A48-1097FC07369A}"/>
          </ac:spMkLst>
        </pc:spChg>
        <pc:spChg chg="del">
          <ac:chgData name="Chris Reece" userId="1c2701ec-42e8-40fe-bfdf-d55ccb401831" providerId="ADAL" clId="{B46A49A3-B624-5341-AB53-887619AC2084}" dt="2023-07-06T14:00:01.422" v="3" actId="478"/>
          <ac:spMkLst>
            <pc:docMk/>
            <pc:sldMk cId="470339921" sldId="353"/>
            <ac:spMk id="4" creationId="{DA3DFCCF-24A5-89AD-187B-2DAD25B70DE1}"/>
          </ac:spMkLst>
        </pc:spChg>
      </pc:sldChg>
      <pc:sldChg chg="addSp delSp modSp mod">
        <pc:chgData name="Chris Reece" userId="1c2701ec-42e8-40fe-bfdf-d55ccb401831" providerId="ADAL" clId="{B46A49A3-B624-5341-AB53-887619AC2084}" dt="2023-07-06T14:01:46.191" v="25" actId="20577"/>
        <pc:sldMkLst>
          <pc:docMk/>
          <pc:sldMk cId="3142359091" sldId="354"/>
        </pc:sldMkLst>
        <pc:spChg chg="add mod">
          <ac:chgData name="Chris Reece" userId="1c2701ec-42e8-40fe-bfdf-d55ccb401831" providerId="ADAL" clId="{B46A49A3-B624-5341-AB53-887619AC2084}" dt="2023-07-06T14:01:46.191" v="25" actId="20577"/>
          <ac:spMkLst>
            <pc:docMk/>
            <pc:sldMk cId="3142359091" sldId="354"/>
            <ac:spMk id="2" creationId="{70FA8AFE-0A29-ED64-3407-ABCAB60724C0}"/>
          </ac:spMkLst>
        </pc:spChg>
        <pc:spChg chg="del">
          <ac:chgData name="Chris Reece" userId="1c2701ec-42e8-40fe-bfdf-d55ccb401831" providerId="ADAL" clId="{B46A49A3-B624-5341-AB53-887619AC2084}" dt="2023-07-06T14:01:27.399" v="19" actId="478"/>
          <ac:spMkLst>
            <pc:docMk/>
            <pc:sldMk cId="3142359091" sldId="354"/>
            <ac:spMk id="4" creationId="{DA3DFCCF-24A5-89AD-187B-2DAD25B70DE1}"/>
          </ac:spMkLst>
        </pc:spChg>
      </pc:sldChg>
      <pc:sldChg chg="addSp delSp modSp mod">
        <pc:chgData name="Chris Reece" userId="1c2701ec-42e8-40fe-bfdf-d55ccb401831" providerId="ADAL" clId="{B46A49A3-B624-5341-AB53-887619AC2084}" dt="2023-07-06T14:02:18.476" v="27"/>
        <pc:sldMkLst>
          <pc:docMk/>
          <pc:sldMk cId="2404798575" sldId="355"/>
        </pc:sldMkLst>
        <pc:spChg chg="add mod">
          <ac:chgData name="Chris Reece" userId="1c2701ec-42e8-40fe-bfdf-d55ccb401831" providerId="ADAL" clId="{B46A49A3-B624-5341-AB53-887619AC2084}" dt="2023-07-06T14:02:18.476" v="27"/>
          <ac:spMkLst>
            <pc:docMk/>
            <pc:sldMk cId="2404798575" sldId="355"/>
            <ac:spMk id="2" creationId="{04079252-D4AC-D431-AA04-46D7E0826455}"/>
          </ac:spMkLst>
        </pc:spChg>
        <pc:spChg chg="del">
          <ac:chgData name="Chris Reece" userId="1c2701ec-42e8-40fe-bfdf-d55ccb401831" providerId="ADAL" clId="{B46A49A3-B624-5341-AB53-887619AC2084}" dt="2023-07-06T14:01:53.019" v="26" actId="478"/>
          <ac:spMkLst>
            <pc:docMk/>
            <pc:sldMk cId="2404798575" sldId="355"/>
            <ac:spMk id="7" creationId="{98EA28F7-B471-CE2D-F504-A7C52D759827}"/>
          </ac:spMkLst>
        </pc:spChg>
      </pc:sldChg>
      <pc:sldChg chg="modSp mod">
        <pc:chgData name="Chris Reece" userId="1c2701ec-42e8-40fe-bfdf-d55ccb401831" providerId="ADAL" clId="{B46A49A3-B624-5341-AB53-887619AC2084}" dt="2023-07-06T14:06:14.075" v="68" actId="1076"/>
        <pc:sldMkLst>
          <pc:docMk/>
          <pc:sldMk cId="2292979155" sldId="357"/>
        </pc:sldMkLst>
        <pc:spChg chg="mod">
          <ac:chgData name="Chris Reece" userId="1c2701ec-42e8-40fe-bfdf-d55ccb401831" providerId="ADAL" clId="{B46A49A3-B624-5341-AB53-887619AC2084}" dt="2023-07-06T14:05:59.726" v="67" actId="20577"/>
          <ac:spMkLst>
            <pc:docMk/>
            <pc:sldMk cId="2292979155" sldId="357"/>
            <ac:spMk id="13" creationId="{C96E3132-409B-8418-936C-89C622D6C4F1}"/>
          </ac:spMkLst>
        </pc:spChg>
        <pc:picChg chg="mod">
          <ac:chgData name="Chris Reece" userId="1c2701ec-42e8-40fe-bfdf-d55ccb401831" providerId="ADAL" clId="{B46A49A3-B624-5341-AB53-887619AC2084}" dt="2023-07-06T14:06:14.075" v="68" actId="1076"/>
          <ac:picMkLst>
            <pc:docMk/>
            <pc:sldMk cId="2292979155" sldId="357"/>
            <ac:picMk id="12" creationId="{DF47E76E-7B15-EBFF-F0E0-52BFC336BBC4}"/>
          </ac:picMkLst>
        </pc:picChg>
      </pc:sldChg>
      <pc:sldChg chg="modSp mod">
        <pc:chgData name="Chris Reece" userId="1c2701ec-42e8-40fe-bfdf-d55ccb401831" providerId="ADAL" clId="{B46A49A3-B624-5341-AB53-887619AC2084}" dt="2023-07-06T14:09:48.906" v="108" actId="404"/>
        <pc:sldMkLst>
          <pc:docMk/>
          <pc:sldMk cId="2726045257" sldId="358"/>
        </pc:sldMkLst>
        <pc:spChg chg="mod">
          <ac:chgData name="Chris Reece" userId="1c2701ec-42e8-40fe-bfdf-d55ccb401831" providerId="ADAL" clId="{B46A49A3-B624-5341-AB53-887619AC2084}" dt="2023-07-06T14:09:48.906" v="108" actId="404"/>
          <ac:spMkLst>
            <pc:docMk/>
            <pc:sldMk cId="2726045257" sldId="358"/>
            <ac:spMk id="3" creationId="{7388CD74-FE0F-6968-B6E1-D41136EFA586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8354DD-09D1-432B-8620-FA8B5ACB5F67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BF26F1C2-AF83-4CBE-ABCF-B94626E472F1}">
      <dgm:prSet phldrT="[Text]"/>
      <dgm:spPr>
        <a:solidFill>
          <a:srgbClr val="4169E2"/>
        </a:solidFill>
      </dgm:spPr>
      <dgm:t>
        <a:bodyPr/>
        <a:lstStyle/>
        <a:p>
          <a:r>
            <a:rPr lang="en-GB" b="1"/>
            <a:t>Develop</a:t>
          </a:r>
        </a:p>
      </dgm:t>
    </dgm:pt>
    <dgm:pt modelId="{C12284E3-C72B-405C-BA92-27A924951C75}" type="parTrans" cxnId="{0E32201D-26C2-4284-956C-4E1CD32AABB4}">
      <dgm:prSet/>
      <dgm:spPr/>
      <dgm:t>
        <a:bodyPr/>
        <a:lstStyle/>
        <a:p>
          <a:endParaRPr lang="en-GB"/>
        </a:p>
      </dgm:t>
    </dgm:pt>
    <dgm:pt modelId="{8E55C435-A393-48F6-872F-A1A0EFAB32E5}" type="sibTrans" cxnId="{0E32201D-26C2-4284-956C-4E1CD32AABB4}">
      <dgm:prSet/>
      <dgm:spPr/>
      <dgm:t>
        <a:bodyPr/>
        <a:lstStyle/>
        <a:p>
          <a:endParaRPr lang="en-GB"/>
        </a:p>
      </dgm:t>
    </dgm:pt>
    <dgm:pt modelId="{F91BCA4A-44E3-48D5-B175-02670C378344}">
      <dgm:prSet phldrT="[Text]" custT="1"/>
      <dgm:spPr>
        <a:solidFill>
          <a:srgbClr val="4169E2"/>
        </a:solidFill>
      </dgm:spPr>
      <dgm:t>
        <a:bodyPr/>
        <a:lstStyle/>
        <a:p>
          <a:r>
            <a:rPr lang="en-GB" sz="2800" b="1"/>
            <a:t>Grow</a:t>
          </a:r>
          <a:endParaRPr lang="en-GB" sz="2400" b="1"/>
        </a:p>
      </dgm:t>
    </dgm:pt>
    <dgm:pt modelId="{E29BD18B-F709-4DE3-B701-A0E85AC6D4F0}" type="parTrans" cxnId="{9544B57B-F2A6-4BE3-853B-F22FDA0F65A0}">
      <dgm:prSet/>
      <dgm:spPr/>
      <dgm:t>
        <a:bodyPr/>
        <a:lstStyle/>
        <a:p>
          <a:endParaRPr lang="en-GB"/>
        </a:p>
      </dgm:t>
    </dgm:pt>
    <dgm:pt modelId="{C36DCF7A-4019-46D5-9A93-9C6C432D9084}" type="sibTrans" cxnId="{9544B57B-F2A6-4BE3-853B-F22FDA0F65A0}">
      <dgm:prSet/>
      <dgm:spPr/>
      <dgm:t>
        <a:bodyPr/>
        <a:lstStyle/>
        <a:p>
          <a:endParaRPr lang="en-GB"/>
        </a:p>
      </dgm:t>
    </dgm:pt>
    <dgm:pt modelId="{B6022BAA-10B8-4B77-BAD0-D673689B2702}">
      <dgm:prSet phldrT="[Text]" custT="1"/>
      <dgm:spPr>
        <a:solidFill>
          <a:srgbClr val="4169E2"/>
        </a:solidFill>
      </dgm:spPr>
      <dgm:t>
        <a:bodyPr/>
        <a:lstStyle/>
        <a:p>
          <a:r>
            <a:rPr lang="en-GB" sz="2400" b="1"/>
            <a:t>Promote</a:t>
          </a:r>
          <a:endParaRPr lang="en-GB" sz="3200" b="1"/>
        </a:p>
      </dgm:t>
    </dgm:pt>
    <dgm:pt modelId="{2503A334-1063-4B07-AFE4-F827052640AC}" type="parTrans" cxnId="{52A2203E-32CE-4200-BA71-85714F5214B5}">
      <dgm:prSet/>
      <dgm:spPr/>
      <dgm:t>
        <a:bodyPr/>
        <a:lstStyle/>
        <a:p>
          <a:endParaRPr lang="en-GB"/>
        </a:p>
      </dgm:t>
    </dgm:pt>
    <dgm:pt modelId="{22251FBB-2FB6-403B-A03B-08AA453B68ED}" type="sibTrans" cxnId="{52A2203E-32CE-4200-BA71-85714F5214B5}">
      <dgm:prSet/>
      <dgm:spPr/>
      <dgm:t>
        <a:bodyPr/>
        <a:lstStyle/>
        <a:p>
          <a:endParaRPr lang="en-GB"/>
        </a:p>
      </dgm:t>
    </dgm:pt>
    <dgm:pt modelId="{F12FF6FB-4311-4BBB-8A04-93A886553949}" type="pres">
      <dgm:prSet presAssocID="{478354DD-09D1-432B-8620-FA8B5ACB5F67}" presName="compositeShape" presStyleCnt="0">
        <dgm:presLayoutVars>
          <dgm:chMax val="7"/>
          <dgm:dir/>
          <dgm:resizeHandles val="exact"/>
        </dgm:presLayoutVars>
      </dgm:prSet>
      <dgm:spPr/>
    </dgm:pt>
    <dgm:pt modelId="{0096922D-4235-4AE9-B2F4-9FA84A0EB591}" type="pres">
      <dgm:prSet presAssocID="{478354DD-09D1-432B-8620-FA8B5ACB5F67}" presName="wedge1" presStyleLbl="node1" presStyleIdx="0" presStyleCnt="3"/>
      <dgm:spPr/>
    </dgm:pt>
    <dgm:pt modelId="{130CDB1C-CB79-4C0A-AF7C-80395F82BE12}" type="pres">
      <dgm:prSet presAssocID="{478354DD-09D1-432B-8620-FA8B5ACB5F67}" presName="dummy1a" presStyleCnt="0"/>
      <dgm:spPr/>
    </dgm:pt>
    <dgm:pt modelId="{5CE7BD56-B217-4CCE-94B1-93488A275AAD}" type="pres">
      <dgm:prSet presAssocID="{478354DD-09D1-432B-8620-FA8B5ACB5F67}" presName="dummy1b" presStyleCnt="0"/>
      <dgm:spPr/>
    </dgm:pt>
    <dgm:pt modelId="{6FB99E74-3067-4F4F-BE94-AF86013FDC28}" type="pres">
      <dgm:prSet presAssocID="{478354DD-09D1-432B-8620-FA8B5ACB5F67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C41D2E54-472B-4925-B766-EBAF1C25EC5D}" type="pres">
      <dgm:prSet presAssocID="{478354DD-09D1-432B-8620-FA8B5ACB5F67}" presName="wedge2" presStyleLbl="node1" presStyleIdx="1" presStyleCnt="3"/>
      <dgm:spPr/>
    </dgm:pt>
    <dgm:pt modelId="{A3DE1F5A-A4F4-4234-A683-24F1F71566FE}" type="pres">
      <dgm:prSet presAssocID="{478354DD-09D1-432B-8620-FA8B5ACB5F67}" presName="dummy2a" presStyleCnt="0"/>
      <dgm:spPr/>
    </dgm:pt>
    <dgm:pt modelId="{314E1BAE-A52D-4B6D-9AF7-F368C81BB35E}" type="pres">
      <dgm:prSet presAssocID="{478354DD-09D1-432B-8620-FA8B5ACB5F67}" presName="dummy2b" presStyleCnt="0"/>
      <dgm:spPr/>
    </dgm:pt>
    <dgm:pt modelId="{E9E74596-6F90-4476-9CF0-9738BA89B15C}" type="pres">
      <dgm:prSet presAssocID="{478354DD-09D1-432B-8620-FA8B5ACB5F67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E4F789D4-731A-4611-879F-693F37DA9202}" type="pres">
      <dgm:prSet presAssocID="{478354DD-09D1-432B-8620-FA8B5ACB5F67}" presName="wedge3" presStyleLbl="node1" presStyleIdx="2" presStyleCnt="3"/>
      <dgm:spPr/>
    </dgm:pt>
    <dgm:pt modelId="{4A8F6629-10E7-4B79-9447-C700C6231997}" type="pres">
      <dgm:prSet presAssocID="{478354DD-09D1-432B-8620-FA8B5ACB5F67}" presName="dummy3a" presStyleCnt="0"/>
      <dgm:spPr/>
    </dgm:pt>
    <dgm:pt modelId="{3DDAC923-9E94-4097-99EF-288F43A38A01}" type="pres">
      <dgm:prSet presAssocID="{478354DD-09D1-432B-8620-FA8B5ACB5F67}" presName="dummy3b" presStyleCnt="0"/>
      <dgm:spPr/>
    </dgm:pt>
    <dgm:pt modelId="{4374B474-082D-4CE9-AEB4-0F416009B72A}" type="pres">
      <dgm:prSet presAssocID="{478354DD-09D1-432B-8620-FA8B5ACB5F67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35B03B2D-0C07-4D61-8D53-5A0A641AF6F7}" type="pres">
      <dgm:prSet presAssocID="{8E55C435-A393-48F6-872F-A1A0EFAB32E5}" presName="arrowWedge1" presStyleLbl="fgSibTrans2D1" presStyleIdx="0" presStyleCnt="3"/>
      <dgm:spPr/>
    </dgm:pt>
    <dgm:pt modelId="{89915F6E-F95C-4775-A70E-5C38EAFD61B8}" type="pres">
      <dgm:prSet presAssocID="{C36DCF7A-4019-46D5-9A93-9C6C432D9084}" presName="arrowWedge2" presStyleLbl="fgSibTrans2D1" presStyleIdx="1" presStyleCnt="3"/>
      <dgm:spPr/>
    </dgm:pt>
    <dgm:pt modelId="{FC78733C-91E8-4468-ACC2-BBF33A2B7CB9}" type="pres">
      <dgm:prSet presAssocID="{22251FBB-2FB6-403B-A03B-08AA453B68ED}" presName="arrowWedge3" presStyleLbl="fgSibTrans2D1" presStyleIdx="2" presStyleCnt="3"/>
      <dgm:spPr/>
    </dgm:pt>
  </dgm:ptLst>
  <dgm:cxnLst>
    <dgm:cxn modelId="{0E32201D-26C2-4284-956C-4E1CD32AABB4}" srcId="{478354DD-09D1-432B-8620-FA8B5ACB5F67}" destId="{BF26F1C2-AF83-4CBE-ABCF-B94626E472F1}" srcOrd="0" destOrd="0" parTransId="{C12284E3-C72B-405C-BA92-27A924951C75}" sibTransId="{8E55C435-A393-48F6-872F-A1A0EFAB32E5}"/>
    <dgm:cxn modelId="{5BD2AB28-189A-442B-BBDE-B7459D0C1A58}" type="presOf" srcId="{F91BCA4A-44E3-48D5-B175-02670C378344}" destId="{C41D2E54-472B-4925-B766-EBAF1C25EC5D}" srcOrd="0" destOrd="0" presId="urn:microsoft.com/office/officeart/2005/8/layout/cycle8"/>
    <dgm:cxn modelId="{52A2203E-32CE-4200-BA71-85714F5214B5}" srcId="{478354DD-09D1-432B-8620-FA8B5ACB5F67}" destId="{B6022BAA-10B8-4B77-BAD0-D673689B2702}" srcOrd="2" destOrd="0" parTransId="{2503A334-1063-4B07-AFE4-F827052640AC}" sibTransId="{22251FBB-2FB6-403B-A03B-08AA453B68ED}"/>
    <dgm:cxn modelId="{59817747-2DD7-42BF-B3CE-A3F2FD6928DA}" type="presOf" srcId="{B6022BAA-10B8-4B77-BAD0-D673689B2702}" destId="{4374B474-082D-4CE9-AEB4-0F416009B72A}" srcOrd="1" destOrd="0" presId="urn:microsoft.com/office/officeart/2005/8/layout/cycle8"/>
    <dgm:cxn modelId="{DD8E9654-0E1B-48DA-B865-C08C9B0E2666}" type="presOf" srcId="{F91BCA4A-44E3-48D5-B175-02670C378344}" destId="{E9E74596-6F90-4476-9CF0-9738BA89B15C}" srcOrd="1" destOrd="0" presId="urn:microsoft.com/office/officeart/2005/8/layout/cycle8"/>
    <dgm:cxn modelId="{68D68775-BDD1-429C-98E4-A0080F9A2DB5}" type="presOf" srcId="{BF26F1C2-AF83-4CBE-ABCF-B94626E472F1}" destId="{0096922D-4235-4AE9-B2F4-9FA84A0EB591}" srcOrd="0" destOrd="0" presId="urn:microsoft.com/office/officeart/2005/8/layout/cycle8"/>
    <dgm:cxn modelId="{9544B57B-F2A6-4BE3-853B-F22FDA0F65A0}" srcId="{478354DD-09D1-432B-8620-FA8B5ACB5F67}" destId="{F91BCA4A-44E3-48D5-B175-02670C378344}" srcOrd="1" destOrd="0" parTransId="{E29BD18B-F709-4DE3-B701-A0E85AC6D4F0}" sibTransId="{C36DCF7A-4019-46D5-9A93-9C6C432D9084}"/>
    <dgm:cxn modelId="{31C643A1-889F-4C27-8291-00B7EA668A52}" type="presOf" srcId="{B6022BAA-10B8-4B77-BAD0-D673689B2702}" destId="{E4F789D4-731A-4611-879F-693F37DA9202}" srcOrd="0" destOrd="0" presId="urn:microsoft.com/office/officeart/2005/8/layout/cycle8"/>
    <dgm:cxn modelId="{DDEE6BC4-2F3E-413E-B747-C129307D9D11}" type="presOf" srcId="{478354DD-09D1-432B-8620-FA8B5ACB5F67}" destId="{F12FF6FB-4311-4BBB-8A04-93A886553949}" srcOrd="0" destOrd="0" presId="urn:microsoft.com/office/officeart/2005/8/layout/cycle8"/>
    <dgm:cxn modelId="{FCBCABC9-8ECA-440D-A22A-0E7CC6F5F3ED}" type="presOf" srcId="{BF26F1C2-AF83-4CBE-ABCF-B94626E472F1}" destId="{6FB99E74-3067-4F4F-BE94-AF86013FDC28}" srcOrd="1" destOrd="0" presId="urn:microsoft.com/office/officeart/2005/8/layout/cycle8"/>
    <dgm:cxn modelId="{C0BE16EC-7AFA-4C89-8199-B85FB4E7E967}" type="presParOf" srcId="{F12FF6FB-4311-4BBB-8A04-93A886553949}" destId="{0096922D-4235-4AE9-B2F4-9FA84A0EB591}" srcOrd="0" destOrd="0" presId="urn:microsoft.com/office/officeart/2005/8/layout/cycle8"/>
    <dgm:cxn modelId="{07703E1B-1593-4362-972E-12076E0E09EC}" type="presParOf" srcId="{F12FF6FB-4311-4BBB-8A04-93A886553949}" destId="{130CDB1C-CB79-4C0A-AF7C-80395F82BE12}" srcOrd="1" destOrd="0" presId="urn:microsoft.com/office/officeart/2005/8/layout/cycle8"/>
    <dgm:cxn modelId="{AE489512-FDF4-47A9-B0B0-9572D31B85E7}" type="presParOf" srcId="{F12FF6FB-4311-4BBB-8A04-93A886553949}" destId="{5CE7BD56-B217-4CCE-94B1-93488A275AAD}" srcOrd="2" destOrd="0" presId="urn:microsoft.com/office/officeart/2005/8/layout/cycle8"/>
    <dgm:cxn modelId="{05989A78-AF27-4D14-A987-EF7C6945DDA1}" type="presParOf" srcId="{F12FF6FB-4311-4BBB-8A04-93A886553949}" destId="{6FB99E74-3067-4F4F-BE94-AF86013FDC28}" srcOrd="3" destOrd="0" presId="urn:microsoft.com/office/officeart/2005/8/layout/cycle8"/>
    <dgm:cxn modelId="{1BC2C85F-1A2A-4817-BA51-F81C51C208CD}" type="presParOf" srcId="{F12FF6FB-4311-4BBB-8A04-93A886553949}" destId="{C41D2E54-472B-4925-B766-EBAF1C25EC5D}" srcOrd="4" destOrd="0" presId="urn:microsoft.com/office/officeart/2005/8/layout/cycle8"/>
    <dgm:cxn modelId="{54A84EFA-4D81-4A54-B7B9-B9415473B59F}" type="presParOf" srcId="{F12FF6FB-4311-4BBB-8A04-93A886553949}" destId="{A3DE1F5A-A4F4-4234-A683-24F1F71566FE}" srcOrd="5" destOrd="0" presId="urn:microsoft.com/office/officeart/2005/8/layout/cycle8"/>
    <dgm:cxn modelId="{C050E203-D767-42B6-A455-2DF1182A430E}" type="presParOf" srcId="{F12FF6FB-4311-4BBB-8A04-93A886553949}" destId="{314E1BAE-A52D-4B6D-9AF7-F368C81BB35E}" srcOrd="6" destOrd="0" presId="urn:microsoft.com/office/officeart/2005/8/layout/cycle8"/>
    <dgm:cxn modelId="{60A5DB39-9EFF-4B92-ABC1-4BF8E6C3E636}" type="presParOf" srcId="{F12FF6FB-4311-4BBB-8A04-93A886553949}" destId="{E9E74596-6F90-4476-9CF0-9738BA89B15C}" srcOrd="7" destOrd="0" presId="urn:microsoft.com/office/officeart/2005/8/layout/cycle8"/>
    <dgm:cxn modelId="{A379D511-A7DB-4DF9-BE2B-094C80A6D017}" type="presParOf" srcId="{F12FF6FB-4311-4BBB-8A04-93A886553949}" destId="{E4F789D4-731A-4611-879F-693F37DA9202}" srcOrd="8" destOrd="0" presId="urn:microsoft.com/office/officeart/2005/8/layout/cycle8"/>
    <dgm:cxn modelId="{89A3B80F-8712-41B2-A149-DFE74E71BD44}" type="presParOf" srcId="{F12FF6FB-4311-4BBB-8A04-93A886553949}" destId="{4A8F6629-10E7-4B79-9447-C700C6231997}" srcOrd="9" destOrd="0" presId="urn:microsoft.com/office/officeart/2005/8/layout/cycle8"/>
    <dgm:cxn modelId="{F2721419-D4DD-46ED-AC97-DF06594898D5}" type="presParOf" srcId="{F12FF6FB-4311-4BBB-8A04-93A886553949}" destId="{3DDAC923-9E94-4097-99EF-288F43A38A01}" srcOrd="10" destOrd="0" presId="urn:microsoft.com/office/officeart/2005/8/layout/cycle8"/>
    <dgm:cxn modelId="{169811C6-C027-4B9C-9FF2-A9B255876EF1}" type="presParOf" srcId="{F12FF6FB-4311-4BBB-8A04-93A886553949}" destId="{4374B474-082D-4CE9-AEB4-0F416009B72A}" srcOrd="11" destOrd="0" presId="urn:microsoft.com/office/officeart/2005/8/layout/cycle8"/>
    <dgm:cxn modelId="{630A0E98-0133-4FD8-AB7E-105E150A3328}" type="presParOf" srcId="{F12FF6FB-4311-4BBB-8A04-93A886553949}" destId="{35B03B2D-0C07-4D61-8D53-5A0A641AF6F7}" srcOrd="12" destOrd="0" presId="urn:microsoft.com/office/officeart/2005/8/layout/cycle8"/>
    <dgm:cxn modelId="{7FA5F448-5537-432B-A348-7545C21D8DD9}" type="presParOf" srcId="{F12FF6FB-4311-4BBB-8A04-93A886553949}" destId="{89915F6E-F95C-4775-A70E-5C38EAFD61B8}" srcOrd="13" destOrd="0" presId="urn:microsoft.com/office/officeart/2005/8/layout/cycle8"/>
    <dgm:cxn modelId="{2342605F-1F4C-4430-B639-DBDE8F2B45E0}" type="presParOf" srcId="{F12FF6FB-4311-4BBB-8A04-93A886553949}" destId="{FC78733C-91E8-4468-ACC2-BBF33A2B7CB9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96922D-4235-4AE9-B2F4-9FA84A0EB591}">
      <dsp:nvSpPr>
        <dsp:cNvPr id="0" name=""/>
        <dsp:cNvSpPr/>
      </dsp:nvSpPr>
      <dsp:spPr>
        <a:xfrm>
          <a:off x="1595022" y="265662"/>
          <a:ext cx="3433173" cy="3433173"/>
        </a:xfrm>
        <a:prstGeom prst="pie">
          <a:avLst>
            <a:gd name="adj1" fmla="val 16200000"/>
            <a:gd name="adj2" fmla="val 1800000"/>
          </a:avLst>
        </a:prstGeom>
        <a:solidFill>
          <a:srgbClr val="4169E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b="1" kern="1200"/>
            <a:t>Develop</a:t>
          </a:r>
        </a:p>
      </dsp:txBody>
      <dsp:txXfrm>
        <a:off x="3404386" y="993167"/>
        <a:ext cx="1226133" cy="1021777"/>
      </dsp:txXfrm>
    </dsp:sp>
    <dsp:sp modelId="{C41D2E54-472B-4925-B766-EBAF1C25EC5D}">
      <dsp:nvSpPr>
        <dsp:cNvPr id="0" name=""/>
        <dsp:cNvSpPr/>
      </dsp:nvSpPr>
      <dsp:spPr>
        <a:xfrm>
          <a:off x="1524315" y="388275"/>
          <a:ext cx="3433173" cy="3433173"/>
        </a:xfrm>
        <a:prstGeom prst="pie">
          <a:avLst>
            <a:gd name="adj1" fmla="val 1800000"/>
            <a:gd name="adj2" fmla="val 9000000"/>
          </a:avLst>
        </a:prstGeom>
        <a:solidFill>
          <a:srgbClr val="4169E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kern="1200"/>
            <a:t>Grow</a:t>
          </a:r>
          <a:endParaRPr lang="en-GB" sz="2400" b="1" kern="1200"/>
        </a:p>
      </dsp:txBody>
      <dsp:txXfrm>
        <a:off x="2341738" y="2615751"/>
        <a:ext cx="1839199" cy="899164"/>
      </dsp:txXfrm>
    </dsp:sp>
    <dsp:sp modelId="{E4F789D4-731A-4611-879F-693F37DA9202}">
      <dsp:nvSpPr>
        <dsp:cNvPr id="0" name=""/>
        <dsp:cNvSpPr/>
      </dsp:nvSpPr>
      <dsp:spPr>
        <a:xfrm>
          <a:off x="1453608" y="265662"/>
          <a:ext cx="3433173" cy="3433173"/>
        </a:xfrm>
        <a:prstGeom prst="pie">
          <a:avLst>
            <a:gd name="adj1" fmla="val 9000000"/>
            <a:gd name="adj2" fmla="val 16200000"/>
          </a:avLst>
        </a:prstGeom>
        <a:solidFill>
          <a:srgbClr val="4169E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/>
            <a:t>Promote</a:t>
          </a:r>
          <a:endParaRPr lang="en-GB" sz="3200" b="1" kern="1200"/>
        </a:p>
      </dsp:txBody>
      <dsp:txXfrm>
        <a:off x="1851284" y="993167"/>
        <a:ext cx="1226133" cy="1021777"/>
      </dsp:txXfrm>
    </dsp:sp>
    <dsp:sp modelId="{35B03B2D-0C07-4D61-8D53-5A0A641AF6F7}">
      <dsp:nvSpPr>
        <dsp:cNvPr id="0" name=""/>
        <dsp:cNvSpPr/>
      </dsp:nvSpPr>
      <dsp:spPr>
        <a:xfrm>
          <a:off x="1382776" y="53132"/>
          <a:ext cx="3858232" cy="3858232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915F6E-F95C-4775-A70E-5C38EAFD61B8}">
      <dsp:nvSpPr>
        <dsp:cNvPr id="0" name=""/>
        <dsp:cNvSpPr/>
      </dsp:nvSpPr>
      <dsp:spPr>
        <a:xfrm>
          <a:off x="1311786" y="175528"/>
          <a:ext cx="3858232" cy="3858232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78733C-91E8-4468-ACC2-BBF33A2B7CB9}">
      <dsp:nvSpPr>
        <dsp:cNvPr id="0" name=""/>
        <dsp:cNvSpPr/>
      </dsp:nvSpPr>
      <dsp:spPr>
        <a:xfrm>
          <a:off x="1240795" y="53132"/>
          <a:ext cx="3858232" cy="3858232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93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5010" y="0"/>
            <a:ext cx="2971800" cy="4593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5C10F0-DD3B-454B-95CA-8A3AD2B508A2}" type="datetimeFigureOut">
              <a:rPr lang="en-GB" smtClean="0"/>
              <a:t>11/07/2023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2"/>
            <a:ext cx="5486400" cy="360044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4685"/>
            <a:ext cx="2971800" cy="459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5010" y="8684685"/>
            <a:ext cx="2971800" cy="459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86FF2-334D-874F-A348-0DDCBC6FBC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0214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DF461-3A18-4E6A-9F84-EE73067CAE1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5192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DF461-3A18-4E6A-9F84-EE73067CAE1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2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DF461-3A18-4E6A-9F84-EE73067CAE1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2301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3FDD3-4DCA-4EA3-8AC8-2EACB93AC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5005D3-DE30-487A-835D-381CCCD5C9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79530-A8EB-4BB5-ADE3-5E913402D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99A96-40F5-4C3C-B8AF-9411C47278CB}" type="datetimeFigureOut">
              <a:rPr lang="en-GB" smtClean="0"/>
              <a:t>11/07/2023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47EFC7-E26E-4C4D-9DB8-AD0B4922A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A0185-B753-4378-9B7F-24EE1CFB3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03E05-678F-4BCC-A7C3-433962746B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8019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2C762-84C9-462D-AA7D-DACA20E0D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13D819-FEF5-45ED-B4D5-A29E448D6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D53B29-25C4-4D27-9B1A-32B3FF2CD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99A96-40F5-4C3C-B8AF-9411C47278CB}" type="datetimeFigureOut">
              <a:rPr lang="en-GB" smtClean="0"/>
              <a:t>11/07/2023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45BCC1-F7E7-4176-A6BC-20115014A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0B756-557A-409A-9A92-9E08F7F34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03E05-678F-4BCC-A7C3-433962746B63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39A201-361B-6540-BAB9-3C7A5AB35D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82552" y="6139539"/>
            <a:ext cx="2327699" cy="6354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1C9E0E-ECB0-2F45-AC8E-ACD18C27E4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9524"/>
            <a:ext cx="12192000" cy="152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189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2E5A91-99E4-4506-B349-15A75D73C6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F5DC58-8EFA-4ABE-9CF7-E47051297C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7BF54-D132-49B7-A2AE-A054C2677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99A96-40F5-4C3C-B8AF-9411C47278CB}" type="datetimeFigureOut">
              <a:rPr lang="en-GB" smtClean="0"/>
              <a:t>11/07/2023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E25262-A17E-4D6F-B9AC-AA692A040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F53EBC-DED3-4DC1-BF97-3B180B4DB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03E05-678F-4BCC-A7C3-433962746B63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1F8CA4-7CAD-1A4D-A7B7-83D27B86DA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82552" y="6139539"/>
            <a:ext cx="2327699" cy="6354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5297C0-40C6-524C-831A-2FA97ACBA53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9524"/>
            <a:ext cx="12192000" cy="152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88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842BA-D28C-4A71-B6DD-61690853F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68F12-BDFC-4066-A3A9-D1110D6978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C5AB54-F30E-469D-9E78-7258789E9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99A96-40F5-4C3C-B8AF-9411C47278CB}" type="datetimeFigureOut">
              <a:rPr lang="en-GB" smtClean="0"/>
              <a:t>11/07/2023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4D65B3-85E7-4DCF-B3BC-AC5222D14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19822-A57D-46CD-8B1D-AD408124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03E05-678F-4BCC-A7C3-433962746B63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765743-0D66-F340-984D-76C2C87972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82552" y="6139539"/>
            <a:ext cx="2327699" cy="6354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EF86DD-F61A-3F4D-BD3B-E91D346DC1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9524"/>
            <a:ext cx="12192000" cy="143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127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4CC50-C36A-474A-96C8-C3B41EF4C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AB800F-1C3A-4425-A90F-8D21DA0C87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A6BC5A-2696-48F2-88CA-DB8F8E59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99A96-40F5-4C3C-B8AF-9411C47278CB}" type="datetimeFigureOut">
              <a:rPr lang="en-GB" smtClean="0"/>
              <a:t>11/07/2023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6066E4-6D46-4EEB-9C00-E39B1B765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557A4E-D2C7-4FE7-8A03-32342706E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03E05-678F-4BCC-A7C3-433962746B63}" type="slidenum">
              <a:rPr lang="en-GB" smtClean="0"/>
              <a:t>‹#›</a:t>
            </a:fld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D200A1E-4B23-D449-B950-4E6D93C107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524"/>
            <a:ext cx="12192000" cy="14335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F4493A-A7C9-5B41-B1F1-599A85E168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82552" y="6139539"/>
            <a:ext cx="2327699" cy="63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990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C768A-5570-4365-92A7-0CC967360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07CFB-ADBF-4E55-AD3A-025C917BE6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3D55C3-7870-4712-A4FD-739933445D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CA8AAA-381C-4F96-AAEF-D800588B7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99A96-40F5-4C3C-B8AF-9411C47278CB}" type="datetimeFigureOut">
              <a:rPr lang="en-GB" smtClean="0"/>
              <a:t>11/07/2023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E3411B-9C10-4376-8658-D644A540B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2AF081-0290-49B4-AE43-37A353639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03E05-678F-4BCC-A7C3-433962746B63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64C460-0BDD-5E40-A814-E56E80D699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525"/>
            <a:ext cx="12192000" cy="11514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59ED0F-407D-2349-BA2E-689D362604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82552" y="6139539"/>
            <a:ext cx="2327699" cy="63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526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F7A2E-74B4-4758-A045-BF051146B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70AA54-AC08-47BF-A372-D8DB45A66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229225-E4E2-4830-B45E-5B455613CC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5D962F-2B95-432E-BF99-58D5F29CD4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B3D48A-DABE-417C-85A9-DB29ADDA07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75018E-7BD9-4344-BEFC-8AC86F5C4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99A96-40F5-4C3C-B8AF-9411C47278CB}" type="datetimeFigureOut">
              <a:rPr lang="en-GB" smtClean="0"/>
              <a:t>11/07/2023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F7B17C-62F1-41A4-8D1D-2A4C9FA99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A04D3C-B186-402F-B3F5-6692A1317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03E05-678F-4BCC-A7C3-433962746B63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17C701C-4C92-7E40-9AA8-CD66E9A3AF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82552" y="6139539"/>
            <a:ext cx="2327699" cy="6354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79E074-9F9F-4944-B50F-0DAFE39107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9524"/>
            <a:ext cx="12192000" cy="152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88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2FA560-94D4-4D15-85D9-96714C79F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99A96-40F5-4C3C-B8AF-9411C47278CB}" type="datetimeFigureOut">
              <a:rPr lang="en-GB" smtClean="0"/>
              <a:t>11/07/2023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C60FD6-B45D-4349-848C-3E4F72335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746925-DE0F-4533-BA6F-93C76773D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03E05-678F-4BCC-A7C3-433962746B63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3A9260-C465-8D40-8782-A734752826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524"/>
            <a:ext cx="12192000" cy="15288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50623E-CEDA-A944-A06F-D8862F4A2C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82552" y="6139539"/>
            <a:ext cx="2327699" cy="63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963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6D93A0-D850-43E2-914A-D95E5C91A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99A96-40F5-4C3C-B8AF-9411C47278CB}" type="datetimeFigureOut">
              <a:rPr lang="en-GB" smtClean="0"/>
              <a:t>11/07/2023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A12869-E155-4913-9DBC-9E64F5DBC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1AAD28-0F17-4AB3-B738-37FB20987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03E05-678F-4BCC-A7C3-433962746B63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4785E1-D7DD-904B-B733-D68128EF69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82552" y="6139539"/>
            <a:ext cx="2327699" cy="6354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959417-C7F2-1B45-9C2C-ED3594C77D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9524"/>
            <a:ext cx="12192000" cy="152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78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22587-ED44-4A0F-846A-A67A3EBF6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AE835-0636-42E9-9DC8-7DF633436B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4FBDA4-CA58-415B-8D4A-C0B6E6394E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66E725-5AE5-4E0A-8A0E-035E7D761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99A96-40F5-4C3C-B8AF-9411C47278CB}" type="datetimeFigureOut">
              <a:rPr lang="en-GB" smtClean="0"/>
              <a:t>11/07/2023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53568C-E4C7-4EFD-A7DA-85E5E237A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821846-400C-4CFF-984C-7B95374D4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03E05-678F-4BCC-A7C3-433962746B63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06E9B7-E3C2-AB4A-9FD5-9472C61BFA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82552" y="6139539"/>
            <a:ext cx="2327699" cy="6354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D9D555-E6D3-CF4C-AC4C-30041FEBB3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9524"/>
            <a:ext cx="12192000" cy="152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441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1E93A-D1E2-4AC7-99AF-2B1E8AB4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8B4346-A33C-4B80-98AB-07ACDE8D7D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A7D583-EA77-4E2C-B07E-4C73B31D2F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302295-85E0-4DD3-BDDC-A07060B77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99A96-40F5-4C3C-B8AF-9411C47278CB}" type="datetimeFigureOut">
              <a:rPr lang="en-GB" smtClean="0"/>
              <a:t>11/07/2023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A6EB3B-2A6E-4634-A8F0-E4D4FFD07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AB590C-C808-4993-AAFA-30ADE1AA9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03E05-678F-4BCC-A7C3-433962746B63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5B87BD-25C1-374E-B93C-2507AEA386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82552" y="6139539"/>
            <a:ext cx="2327699" cy="6354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05A756-7040-A341-A4E7-2616A09740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9524"/>
            <a:ext cx="12192000" cy="152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67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BF86F3-A14E-4D65-B653-EB63004AE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C7E568-03A1-4D54-A594-634C59FAF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56C4D5-C200-4EF7-8E03-F1CEB9D0B5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899A96-40F5-4C3C-B8AF-9411C47278CB}" type="datetimeFigureOut">
              <a:rPr lang="en-GB" smtClean="0"/>
              <a:t>11/07/2023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1D88F2-F980-49CD-BD4C-DB19584F0D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66D175-3297-47E2-934A-0A9F2FD35F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03E05-678F-4BCC-A7C3-433962746B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1355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nglandhockey.co.uk/governance/equality-diversity-inclusion/edi-framework" TargetMode="External"/><Relationship Id="rId3" Type="http://schemas.openxmlformats.org/officeDocument/2006/relationships/diagramLayout" Target="../diagrams/layout1.xml"/><Relationship Id="rId7" Type="http://schemas.openxmlformats.org/officeDocument/2006/relationships/image" Target="../media/image1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4000">
              <a:srgbClr val="4169E2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5B4A3A-3466-4E64-98CC-7C6D994BCD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4792"/>
            <a:ext cx="9144000" cy="1655762"/>
          </a:xfrm>
        </p:spPr>
        <p:txBody>
          <a:bodyPr>
            <a:noAutofit/>
          </a:bodyPr>
          <a:lstStyle/>
          <a:p>
            <a:r>
              <a:rPr lang="en-GB" sz="4800" b="1"/>
              <a:t>AGM 2023 </a:t>
            </a:r>
          </a:p>
          <a:p>
            <a:r>
              <a:rPr lang="en-GB" sz="4800" b="1"/>
              <a:t>6 July 2022 @ 7:30pm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18FA71-C397-A849-B1F9-ED15902D08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137" b="21953"/>
          <a:stretch/>
        </p:blipFill>
        <p:spPr>
          <a:xfrm>
            <a:off x="787400" y="315055"/>
            <a:ext cx="10308934" cy="29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117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87AA9-FDFD-492C-B2ED-5D7E66085F4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6726" y="255952"/>
            <a:ext cx="9197586" cy="706964"/>
          </a:xfrm>
        </p:spPr>
        <p:txBody>
          <a:bodyPr>
            <a:noAutofit/>
          </a:bodyPr>
          <a:lstStyle/>
          <a:p>
            <a:r>
              <a:rPr lang="en-GB" b="1">
                <a:solidFill>
                  <a:schemeClr val="bg1"/>
                </a:solidFill>
                <a:latin typeface="+mn-lt"/>
              </a:rPr>
              <a:t>2023-24 North West Committee Chairs</a:t>
            </a:r>
            <a:endParaRPr lang="en-GB" b="1">
              <a:solidFill>
                <a:schemeClr val="bg1"/>
              </a:solidFill>
              <a:latin typeface="+mn-lt"/>
              <a:ea typeface="Calibri Light"/>
              <a:cs typeface="Calibri Light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8B7669-13A4-4308-B075-7A59872DF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12FD73-F57B-A04C-9A8D-41001FA9DC8B}"/>
              </a:ext>
            </a:extLst>
          </p:cNvPr>
          <p:cNvSpPr/>
          <p:nvPr/>
        </p:nvSpPr>
        <p:spPr>
          <a:xfrm>
            <a:off x="1169032" y="1610016"/>
            <a:ext cx="9273736" cy="485271"/>
          </a:xfrm>
          <a:prstGeom prst="rect">
            <a:avLst/>
          </a:prstGeom>
          <a:solidFill>
            <a:srgbClr val="4169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/>
              <a:t>Committee Chairs</a:t>
            </a:r>
          </a:p>
        </p:txBody>
      </p:sp>
      <p:graphicFrame>
        <p:nvGraphicFramePr>
          <p:cNvPr id="8" name="Table 13">
            <a:extLst>
              <a:ext uri="{FF2B5EF4-FFF2-40B4-BE49-F238E27FC236}">
                <a16:creationId xmlns:a16="http://schemas.microsoft.com/office/drawing/2014/main" id="{8B772DE6-AA03-F241-AB0A-7C4DE65A2A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2625052"/>
              </p:ext>
            </p:extLst>
          </p:nvPr>
        </p:nvGraphicFramePr>
        <p:xfrm>
          <a:off x="1169033" y="2107510"/>
          <a:ext cx="9273735" cy="3820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4747">
                  <a:extLst>
                    <a:ext uri="{9D8B030D-6E8A-4147-A177-3AD203B41FA5}">
                      <a16:colId xmlns:a16="http://schemas.microsoft.com/office/drawing/2014/main" val="2715017384"/>
                    </a:ext>
                  </a:extLst>
                </a:gridCol>
                <a:gridCol w="1854747">
                  <a:extLst>
                    <a:ext uri="{9D8B030D-6E8A-4147-A177-3AD203B41FA5}">
                      <a16:colId xmlns:a16="http://schemas.microsoft.com/office/drawing/2014/main" val="790591838"/>
                    </a:ext>
                  </a:extLst>
                </a:gridCol>
                <a:gridCol w="1854747">
                  <a:extLst>
                    <a:ext uri="{9D8B030D-6E8A-4147-A177-3AD203B41FA5}">
                      <a16:colId xmlns:a16="http://schemas.microsoft.com/office/drawing/2014/main" val="1362128914"/>
                    </a:ext>
                  </a:extLst>
                </a:gridCol>
                <a:gridCol w="1854747">
                  <a:extLst>
                    <a:ext uri="{9D8B030D-6E8A-4147-A177-3AD203B41FA5}">
                      <a16:colId xmlns:a16="http://schemas.microsoft.com/office/drawing/2014/main" val="2439627544"/>
                    </a:ext>
                  </a:extLst>
                </a:gridCol>
                <a:gridCol w="1854747">
                  <a:extLst>
                    <a:ext uri="{9D8B030D-6E8A-4147-A177-3AD203B41FA5}">
                      <a16:colId xmlns:a16="http://schemas.microsoft.com/office/drawing/2014/main" val="2019942758"/>
                    </a:ext>
                  </a:extLst>
                </a:gridCol>
              </a:tblGrid>
              <a:tr h="1466732">
                <a:tc>
                  <a:txBody>
                    <a:bodyPr/>
                    <a:lstStyle/>
                    <a:p>
                      <a:pPr algn="ctr"/>
                      <a:r>
                        <a:rPr lang="en-GB" sz="2000"/>
                        <a:t>Adult </a:t>
                      </a:r>
                    </a:p>
                    <a:p>
                      <a:pPr algn="ctr"/>
                      <a:r>
                        <a:rPr lang="en-GB" sz="2000"/>
                        <a:t>League &amp;</a:t>
                      </a:r>
                    </a:p>
                    <a:p>
                      <a:pPr algn="ctr"/>
                      <a:r>
                        <a:rPr lang="en-GB" sz="2000"/>
                        <a:t>Comps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/>
                        <a:t>Junior</a:t>
                      </a:r>
                    </a:p>
                    <a:p>
                      <a:pPr algn="ctr"/>
                      <a:r>
                        <a:rPr lang="en-GB" sz="2000"/>
                        <a:t>League &amp;</a:t>
                      </a:r>
                    </a:p>
                    <a:p>
                      <a:pPr algn="ctr"/>
                      <a:r>
                        <a:rPr lang="en-GB" sz="2000"/>
                        <a:t>Comps</a:t>
                      </a:r>
                    </a:p>
                    <a:p>
                      <a:pPr algn="ctr"/>
                      <a:endParaRPr lang="en-GB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/>
                        <a:t>Officiating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/>
                        <a:t>Masters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/>
                        <a:t>Discipline</a:t>
                      </a:r>
                    </a:p>
                    <a:p>
                      <a:pPr algn="ctr"/>
                      <a:r>
                        <a:rPr lang="en-GB" sz="2000"/>
                        <a:t>ADA</a:t>
                      </a:r>
                    </a:p>
                    <a:p>
                      <a:pPr algn="ctr"/>
                      <a:endParaRPr lang="en-GB" sz="2000"/>
                    </a:p>
                    <a:p>
                      <a:pPr algn="ctr"/>
                      <a:r>
                        <a:rPr lang="en-GB" sz="1600" b="0">
                          <a:solidFill>
                            <a:schemeClr val="tx1"/>
                          </a:solidFill>
                        </a:rPr>
                        <a:t>Appointed Position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6843288"/>
                  </a:ext>
                </a:extLst>
              </a:tr>
              <a:tr h="716311"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rgbClr val="FF0000"/>
                          </a:solidFill>
                        </a:rPr>
                        <a:t>Vacant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rgbClr val="FF0000"/>
                          </a:solidFill>
                        </a:rPr>
                        <a:t>Vacant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Annette</a:t>
                      </a:r>
                    </a:p>
                    <a:p>
                      <a:pPr algn="ctr"/>
                      <a:r>
                        <a:rPr lang="en-GB"/>
                        <a:t>Badger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/>
                        <a:t>Tony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/>
                        <a:t>Taig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Peter</a:t>
                      </a:r>
                    </a:p>
                    <a:p>
                      <a:pPr algn="ctr"/>
                      <a:r>
                        <a:rPr lang="en-GB"/>
                        <a:t>McInulty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44700488"/>
                  </a:ext>
                </a:extLst>
              </a:tr>
              <a:tr h="1637282">
                <a:tc>
                  <a:txBody>
                    <a:bodyPr/>
                    <a:lstStyle/>
                    <a:p>
                      <a:endParaRPr lang="en-GB"/>
                    </a:p>
                    <a:p>
                      <a:endParaRPr lang="en-GB"/>
                    </a:p>
                    <a:p>
                      <a:endParaRPr lang="en-GB"/>
                    </a:p>
                    <a:p>
                      <a:endParaRPr lang="en-GB"/>
                    </a:p>
                    <a:p>
                      <a:endParaRPr lang="en-GB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96311792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AE0FDFDB-D856-7846-8F46-0FAE8FD812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48"/>
          <a:stretch/>
        </p:blipFill>
        <p:spPr>
          <a:xfrm>
            <a:off x="5185791" y="4439724"/>
            <a:ext cx="1025048" cy="12927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0D6C2D-AA1C-804B-922B-1849579E8B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6987" y="4437212"/>
            <a:ext cx="1152349" cy="13429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212D5A-492F-F349-AA17-DD9546C39F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2665" y="4437212"/>
            <a:ext cx="1137263" cy="134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03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65"/>
    </mc:Choice>
    <mc:Fallback xmlns="">
      <p:transition spd="slow" advTm="30965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25B66-BA56-1549-80EC-B07055E56B12}"/>
              </a:ext>
            </a:extLst>
          </p:cNvPr>
          <p:cNvSpPr txBox="1">
            <a:spLocks/>
          </p:cNvSpPr>
          <p:nvPr/>
        </p:nvSpPr>
        <p:spPr>
          <a:xfrm>
            <a:off x="593901" y="270283"/>
            <a:ext cx="10745377" cy="7069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Minutes of the last AGM – 7</a:t>
            </a:r>
            <a:r>
              <a:rPr lang="en-GB" b="1" baseline="30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July 2022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88CD74-FE0F-6968-B6E1-D41136EFA586}"/>
              </a:ext>
            </a:extLst>
          </p:cNvPr>
          <p:cNvSpPr txBox="1">
            <a:spLocks/>
          </p:cNvSpPr>
          <p:nvPr/>
        </p:nvSpPr>
        <p:spPr>
          <a:xfrm>
            <a:off x="410303" y="1682096"/>
            <a:ext cx="10745377" cy="4170063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70C0"/>
              </a:buClr>
              <a:buSzPct val="104000"/>
              <a:buNone/>
            </a:pPr>
            <a:r>
              <a:rPr lang="en-GB" sz="2400"/>
              <a:t>Any matters of accuracy </a:t>
            </a:r>
          </a:p>
          <a:p>
            <a:pPr marL="0" indent="0">
              <a:buClr>
                <a:srgbClr val="0070C0"/>
              </a:buClr>
              <a:buSzPct val="104000"/>
              <a:buNone/>
            </a:pPr>
            <a:endParaRPr lang="en-GB" sz="2400"/>
          </a:p>
          <a:p>
            <a:pPr marL="0" indent="0">
              <a:buClr>
                <a:srgbClr val="0070C0"/>
              </a:buClr>
              <a:buSzPct val="104000"/>
              <a:buNone/>
            </a:pPr>
            <a:r>
              <a:rPr lang="en-GB" sz="2400"/>
              <a:t>5.1 Approval as a true and accurate record of the meeting</a:t>
            </a:r>
          </a:p>
          <a:p>
            <a:pPr marL="0" indent="0">
              <a:buClr>
                <a:srgbClr val="0070C0"/>
              </a:buClr>
              <a:buSzPct val="104000"/>
              <a:buNone/>
            </a:pPr>
            <a:endParaRPr lang="en-GB" sz="2400"/>
          </a:p>
          <a:p>
            <a:pPr lvl="1">
              <a:buClr>
                <a:srgbClr val="0070C0"/>
              </a:buClr>
              <a:buSzPct val="104000"/>
            </a:pPr>
            <a:r>
              <a:rPr lang="en-GB"/>
              <a:t>Proposed / Seconded  - VOTE  </a:t>
            </a:r>
            <a:endParaRPr lang="en-GB">
              <a:ea typeface="Calibri"/>
              <a:cs typeface="Calibri"/>
            </a:endParaRPr>
          </a:p>
          <a:p>
            <a:pPr marL="0" indent="0">
              <a:buClr>
                <a:srgbClr val="0070C0"/>
              </a:buClr>
              <a:buSzPct val="104000"/>
              <a:buNone/>
            </a:pPr>
            <a:endParaRPr lang="en-GB" sz="2400"/>
          </a:p>
          <a:p>
            <a:pPr marL="0" indent="0">
              <a:buClr>
                <a:srgbClr val="0070C0"/>
              </a:buClr>
              <a:buSzPct val="104000"/>
              <a:buNone/>
            </a:pPr>
            <a:r>
              <a:rPr lang="en-GB" sz="2400"/>
              <a:t>5.2 Matters arising (not covered by the Agenda) </a:t>
            </a:r>
          </a:p>
          <a:p>
            <a:pPr marL="0" indent="0">
              <a:buClr>
                <a:srgbClr val="0070C0"/>
              </a:buClr>
              <a:buSzPct val="104000"/>
              <a:buNone/>
            </a:pPr>
            <a:endParaRPr lang="en-GB" sz="2400"/>
          </a:p>
          <a:p>
            <a:pPr marL="0" indent="0">
              <a:buClr>
                <a:srgbClr val="0070C0"/>
              </a:buClr>
              <a:buSzPct val="104000"/>
              <a:buNone/>
            </a:pPr>
            <a:r>
              <a:rPr lang="en-GB" sz="2400"/>
              <a:t> </a:t>
            </a:r>
          </a:p>
          <a:p>
            <a:pPr marL="457200" lvl="1" indent="0">
              <a:buClr>
                <a:srgbClr val="0070C0"/>
              </a:buClr>
              <a:buNone/>
            </a:pPr>
            <a:r>
              <a:rPr lang="en-GB" sz="1400"/>
              <a:t>	</a:t>
            </a:r>
            <a:endParaRPr lang="en-GB" sz="1600"/>
          </a:p>
        </p:txBody>
      </p:sp>
      <p:pic>
        <p:nvPicPr>
          <p:cNvPr id="6" name="Picture 5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7EB782BF-070F-94FF-60E9-1B9586EC4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6513" y="3222932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78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25B66-BA56-1549-80EC-B07055E56B12}"/>
              </a:ext>
            </a:extLst>
          </p:cNvPr>
          <p:cNvSpPr txBox="1">
            <a:spLocks/>
          </p:cNvSpPr>
          <p:nvPr/>
        </p:nvSpPr>
        <p:spPr>
          <a:xfrm>
            <a:off x="593901" y="270283"/>
            <a:ext cx="11060113" cy="694264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6. Review of 2022-23 - snapshot of NW Hockey</a:t>
            </a:r>
            <a:endParaRPr lang="en-GB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88CD74-FE0F-6968-B6E1-D41136EFA586}"/>
              </a:ext>
            </a:extLst>
          </p:cNvPr>
          <p:cNvSpPr txBox="1">
            <a:spLocks/>
          </p:cNvSpPr>
          <p:nvPr/>
        </p:nvSpPr>
        <p:spPr>
          <a:xfrm>
            <a:off x="392523" y="1628863"/>
            <a:ext cx="10745377" cy="2601517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Clr>
                <a:srgbClr val="0070C0"/>
              </a:buClr>
              <a:buNone/>
            </a:pPr>
            <a:r>
              <a:rPr lang="en-GB" sz="1400"/>
              <a:t>	</a:t>
            </a:r>
            <a:endParaRPr lang="en-GB" sz="1600"/>
          </a:p>
        </p:txBody>
      </p:sp>
      <p:pic>
        <p:nvPicPr>
          <p:cNvPr id="12" name="Picture 12" descr="A picture containing text, screenshot, line, font&#10;&#10;Description automatically generated">
            <a:extLst>
              <a:ext uri="{FF2B5EF4-FFF2-40B4-BE49-F238E27FC236}">
                <a16:creationId xmlns:a16="http://schemas.microsoft.com/office/drawing/2014/main" id="{DF47E76E-7B15-EBFF-F0E0-52BFC336B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667" y="4917115"/>
            <a:ext cx="6946900" cy="19408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96E3132-409B-8418-936C-89C622D6C4F1}"/>
              </a:ext>
            </a:extLst>
          </p:cNvPr>
          <p:cNvSpPr txBox="1"/>
          <p:nvPr/>
        </p:nvSpPr>
        <p:spPr>
          <a:xfrm>
            <a:off x="107950" y="1590972"/>
            <a:ext cx="11976100" cy="36394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100"/>
              </a:spcBef>
              <a:spcAft>
                <a:spcPts val="400"/>
              </a:spcAft>
              <a:buChar char="•"/>
            </a:pPr>
            <a:r>
              <a:rPr lang="en-GB" sz="2200" dirty="0">
                <a:latin typeface="Century Gothic"/>
              </a:rPr>
              <a:t> </a:t>
            </a:r>
            <a:r>
              <a:rPr lang="en-GB" sz="2200" b="1" dirty="0">
                <a:latin typeface="Calibri"/>
                <a:ea typeface="Calibri"/>
                <a:cs typeface="Calibri"/>
              </a:rPr>
              <a:t>13,226</a:t>
            </a:r>
            <a:r>
              <a:rPr lang="en-GB" sz="2200" dirty="0">
                <a:latin typeface="Calibri"/>
                <a:ea typeface="Calibri"/>
                <a:cs typeface="Calibri"/>
              </a:rPr>
              <a:t> NW players registered with EH by clubs through the affiliation process  </a:t>
            </a:r>
            <a:endParaRPr lang="en-US" sz="2200" dirty="0">
              <a:latin typeface="Calibri"/>
              <a:ea typeface="Calibri"/>
              <a:cs typeface="Calibri"/>
            </a:endParaRPr>
          </a:p>
          <a:p>
            <a:pPr>
              <a:spcBef>
                <a:spcPts val="100"/>
              </a:spcBef>
              <a:spcAft>
                <a:spcPts val="400"/>
              </a:spcAft>
              <a:buChar char="•"/>
            </a:pPr>
            <a:r>
              <a:rPr lang="en-GB" sz="2200" dirty="0">
                <a:latin typeface="Calibri"/>
                <a:ea typeface="Calibri"/>
                <a:cs typeface="Calibri"/>
              </a:rPr>
              <a:t>  </a:t>
            </a:r>
            <a:r>
              <a:rPr lang="en-GB" sz="2200" b="1" dirty="0">
                <a:latin typeface="Calibri"/>
                <a:ea typeface="Calibri"/>
                <a:cs typeface="Calibri"/>
              </a:rPr>
              <a:t>24%</a:t>
            </a:r>
            <a:r>
              <a:rPr lang="en-GB" sz="2200" dirty="0">
                <a:latin typeface="Calibri"/>
                <a:ea typeface="Calibri"/>
                <a:cs typeface="Calibri"/>
              </a:rPr>
              <a:t> player numbers growth (</a:t>
            </a:r>
            <a:r>
              <a:rPr lang="en-GB" sz="2200" b="1" dirty="0">
                <a:latin typeface="Calibri"/>
                <a:ea typeface="Calibri"/>
                <a:cs typeface="Calibri"/>
              </a:rPr>
              <a:t>2550</a:t>
            </a:r>
            <a:r>
              <a:rPr lang="en-GB" sz="2200" dirty="0">
                <a:latin typeface="Calibri"/>
                <a:ea typeface="Calibri"/>
                <a:cs typeface="Calibri"/>
              </a:rPr>
              <a:t>) in 10 years since London 2012 </a:t>
            </a:r>
          </a:p>
          <a:p>
            <a:pPr>
              <a:spcBef>
                <a:spcPts val="100"/>
              </a:spcBef>
              <a:spcAft>
                <a:spcPts val="400"/>
              </a:spcAft>
              <a:buChar char="•"/>
            </a:pPr>
            <a:r>
              <a:rPr lang="en-GB" sz="2200" dirty="0">
                <a:latin typeface="Calibri"/>
                <a:ea typeface="Calibri"/>
                <a:cs typeface="Calibri"/>
              </a:rPr>
              <a:t>  </a:t>
            </a:r>
            <a:r>
              <a:rPr lang="en-GB" sz="2200" b="1" dirty="0">
                <a:latin typeface="Calibri"/>
                <a:ea typeface="Calibri"/>
                <a:cs typeface="Calibri"/>
              </a:rPr>
              <a:t>44% (5800)</a:t>
            </a:r>
            <a:r>
              <a:rPr lang="en-GB" sz="2200" dirty="0">
                <a:latin typeface="Calibri"/>
                <a:ea typeface="Calibri"/>
                <a:cs typeface="Calibri"/>
              </a:rPr>
              <a:t> of player are Under 16’s  </a:t>
            </a:r>
          </a:p>
          <a:p>
            <a:pPr>
              <a:spcBef>
                <a:spcPts val="100"/>
              </a:spcBef>
              <a:spcAft>
                <a:spcPts val="400"/>
              </a:spcAft>
              <a:buChar char="•"/>
            </a:pPr>
            <a:r>
              <a:rPr lang="en-GB" sz="2200" dirty="0">
                <a:latin typeface="Calibri"/>
                <a:ea typeface="Calibri"/>
                <a:cs typeface="Calibri"/>
              </a:rPr>
              <a:t>  </a:t>
            </a:r>
            <a:r>
              <a:rPr lang="en-GB" sz="2200" b="1" dirty="0">
                <a:latin typeface="Calibri"/>
                <a:ea typeface="Calibri"/>
                <a:cs typeface="Calibri"/>
              </a:rPr>
              <a:t>6964 (52.6%)</a:t>
            </a:r>
            <a:r>
              <a:rPr lang="en-GB" sz="2200" dirty="0">
                <a:latin typeface="Calibri"/>
                <a:ea typeface="Calibri"/>
                <a:cs typeface="Calibri"/>
              </a:rPr>
              <a:t> female players: </a:t>
            </a:r>
            <a:r>
              <a:rPr lang="en-GB" sz="2200" b="1" dirty="0">
                <a:latin typeface="Calibri"/>
                <a:ea typeface="Calibri"/>
                <a:cs typeface="Calibri"/>
              </a:rPr>
              <a:t>6262 (47.4%)</a:t>
            </a:r>
            <a:r>
              <a:rPr lang="en-GB" sz="2200" dirty="0">
                <a:latin typeface="Calibri"/>
                <a:ea typeface="Calibri"/>
                <a:cs typeface="Calibri"/>
              </a:rPr>
              <a:t> male players </a:t>
            </a:r>
          </a:p>
          <a:p>
            <a:pPr>
              <a:spcBef>
                <a:spcPts val="100"/>
              </a:spcBef>
              <a:spcAft>
                <a:spcPts val="400"/>
              </a:spcAft>
              <a:buChar char="•"/>
            </a:pPr>
            <a:r>
              <a:rPr lang="en-GB" sz="2200" dirty="0">
                <a:latin typeface="Calibri"/>
                <a:ea typeface="Calibri"/>
                <a:cs typeface="Calibri"/>
              </a:rPr>
              <a:t>  At Under 16 the gender split is </a:t>
            </a:r>
            <a:r>
              <a:rPr lang="en-GB" sz="2200" b="1" dirty="0">
                <a:latin typeface="Calibri"/>
                <a:ea typeface="Calibri"/>
                <a:cs typeface="Calibri"/>
              </a:rPr>
              <a:t>3100 (53%)</a:t>
            </a:r>
            <a:r>
              <a:rPr lang="en-GB" sz="2200" dirty="0">
                <a:latin typeface="Calibri"/>
                <a:ea typeface="Calibri"/>
                <a:cs typeface="Calibri"/>
              </a:rPr>
              <a:t> female: </a:t>
            </a:r>
            <a:r>
              <a:rPr lang="en-GB" sz="2200" b="1" dirty="0">
                <a:latin typeface="Calibri"/>
                <a:ea typeface="Calibri"/>
                <a:cs typeface="Calibri"/>
              </a:rPr>
              <a:t>2700 (47%)</a:t>
            </a:r>
            <a:r>
              <a:rPr lang="en-GB" sz="2200" dirty="0">
                <a:latin typeface="Calibri"/>
                <a:ea typeface="Calibri"/>
                <a:cs typeface="Calibri"/>
              </a:rPr>
              <a:t> male players </a:t>
            </a:r>
          </a:p>
          <a:p>
            <a:pPr>
              <a:spcBef>
                <a:spcPts val="100"/>
              </a:spcBef>
              <a:spcAft>
                <a:spcPts val="400"/>
              </a:spcAft>
              <a:buChar char="•"/>
            </a:pPr>
            <a:r>
              <a:rPr lang="en-GB" sz="2200" dirty="0">
                <a:latin typeface="Calibri"/>
                <a:ea typeface="Calibri"/>
                <a:cs typeface="Calibri"/>
              </a:rPr>
              <a:t>  </a:t>
            </a:r>
            <a:r>
              <a:rPr lang="en-GB" sz="2200" b="1" dirty="0">
                <a:latin typeface="Calibri"/>
                <a:ea typeface="Calibri"/>
                <a:cs typeface="Calibri"/>
              </a:rPr>
              <a:t>409</a:t>
            </a:r>
            <a:r>
              <a:rPr lang="en-GB" sz="2200" dirty="0">
                <a:latin typeface="Calibri"/>
                <a:ea typeface="Calibri"/>
                <a:cs typeface="Calibri"/>
              </a:rPr>
              <a:t> Adult NW League Teams and </a:t>
            </a:r>
            <a:r>
              <a:rPr lang="en-GB" sz="2200" b="1" dirty="0">
                <a:latin typeface="Calibri"/>
                <a:ea typeface="Calibri"/>
                <a:cs typeface="Calibri"/>
              </a:rPr>
              <a:t>48</a:t>
            </a:r>
            <a:r>
              <a:rPr lang="en-GB" sz="2200" dirty="0">
                <a:latin typeface="Calibri"/>
                <a:ea typeface="Calibri"/>
                <a:cs typeface="Calibri"/>
              </a:rPr>
              <a:t> Junior NW League Teams (+ EHL teams)</a:t>
            </a:r>
          </a:p>
          <a:p>
            <a:pPr>
              <a:spcBef>
                <a:spcPts val="100"/>
              </a:spcBef>
              <a:spcAft>
                <a:spcPts val="400"/>
              </a:spcAft>
              <a:buFont typeface="Arial"/>
              <a:buChar char="•"/>
            </a:pPr>
            <a:r>
              <a:rPr lang="en-GB" sz="2200" dirty="0">
                <a:latin typeface="Calibri"/>
                <a:ea typeface="Calibri"/>
                <a:cs typeface="Calibri"/>
              </a:rPr>
              <a:t>  </a:t>
            </a:r>
            <a:r>
              <a:rPr lang="en-GB" sz="2200" b="1" dirty="0">
                <a:latin typeface="Calibri"/>
                <a:ea typeface="Calibri"/>
                <a:cs typeface="Calibri"/>
              </a:rPr>
              <a:t> ~4,500</a:t>
            </a:r>
            <a:r>
              <a:rPr lang="en-GB" sz="2200" dirty="0">
                <a:latin typeface="Calibri"/>
                <a:ea typeface="Calibri"/>
                <a:cs typeface="Calibri"/>
              </a:rPr>
              <a:t> NW adult NW league matches per season (fewer forfeited than 2021-2022) </a:t>
            </a:r>
          </a:p>
          <a:p>
            <a:pPr>
              <a:spcBef>
                <a:spcPts val="100"/>
              </a:spcBef>
              <a:spcAft>
                <a:spcPts val="400"/>
              </a:spcAft>
              <a:buFont typeface="Arial"/>
              <a:buChar char="•"/>
            </a:pPr>
            <a:r>
              <a:rPr lang="en-GB" sz="2200" dirty="0">
                <a:latin typeface="Calibri"/>
                <a:ea typeface="Calibri"/>
                <a:cs typeface="Calibri"/>
              </a:rPr>
              <a:t>   Discipline: </a:t>
            </a:r>
            <a:r>
              <a:rPr lang="en-GB" sz="2200" b="1" dirty="0">
                <a:latin typeface="Calibri"/>
                <a:ea typeface="Calibri"/>
                <a:cs typeface="Calibri"/>
              </a:rPr>
              <a:t>40 red Card</a:t>
            </a:r>
            <a:r>
              <a:rPr lang="en-GB" sz="2200" dirty="0">
                <a:latin typeface="Calibri"/>
                <a:ea typeface="Calibri"/>
                <a:cs typeface="Calibri"/>
              </a:rPr>
              <a:t> </a:t>
            </a:r>
            <a:r>
              <a:rPr lang="en-GB" sz="2200" b="1" dirty="0">
                <a:latin typeface="Calibri"/>
                <a:ea typeface="Calibri"/>
                <a:cs typeface="Calibri"/>
              </a:rPr>
              <a:t>/ MMO incidents</a:t>
            </a:r>
          </a:p>
          <a:p>
            <a:pPr>
              <a:spcAft>
                <a:spcPts val="400"/>
              </a:spcAft>
              <a:buFont typeface="Arial"/>
              <a:buChar char="•"/>
            </a:pPr>
            <a:endParaRPr lang="en-GB" sz="220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2979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25B66-BA56-1549-80EC-B07055E56B12}"/>
              </a:ext>
            </a:extLst>
          </p:cNvPr>
          <p:cNvSpPr txBox="1">
            <a:spLocks/>
          </p:cNvSpPr>
          <p:nvPr/>
        </p:nvSpPr>
        <p:spPr>
          <a:xfrm>
            <a:off x="593901" y="270283"/>
            <a:ext cx="10745377" cy="7069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Review of North West Hockey 2023-24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88CD74-FE0F-6968-B6E1-D41136EFA586}"/>
              </a:ext>
            </a:extLst>
          </p:cNvPr>
          <p:cNvSpPr txBox="1">
            <a:spLocks/>
          </p:cNvSpPr>
          <p:nvPr/>
        </p:nvSpPr>
        <p:spPr>
          <a:xfrm>
            <a:off x="410303" y="1682096"/>
            <a:ext cx="10745377" cy="41700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70C0"/>
              </a:buClr>
              <a:buSzPct val="104000"/>
              <a:buNone/>
            </a:pPr>
            <a:endParaRPr lang="en-GB" sz="2400"/>
          </a:p>
          <a:p>
            <a:pPr marL="0" indent="0">
              <a:buClr>
                <a:srgbClr val="0070C0"/>
              </a:buClr>
              <a:buSzPct val="104000"/>
              <a:buNone/>
            </a:pPr>
            <a:r>
              <a:rPr lang="en-GB" sz="2400"/>
              <a:t> </a:t>
            </a:r>
          </a:p>
          <a:p>
            <a:pPr marL="457200" lvl="1" indent="0">
              <a:buClr>
                <a:srgbClr val="0070C0"/>
              </a:buClr>
              <a:buNone/>
            </a:pPr>
            <a:r>
              <a:rPr lang="en-GB" sz="1400"/>
              <a:t>	</a:t>
            </a:r>
            <a:endParaRPr lang="en-GB" sz="160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B0934F8-5333-7BC7-978E-EFA269CC0119}"/>
              </a:ext>
            </a:extLst>
          </p:cNvPr>
          <p:cNvSpPr txBox="1">
            <a:spLocks/>
          </p:cNvSpPr>
          <p:nvPr/>
        </p:nvSpPr>
        <p:spPr>
          <a:xfrm>
            <a:off x="4431618" y="1907416"/>
            <a:ext cx="7113859" cy="3719422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70C0"/>
              </a:buClr>
              <a:buSzPct val="104000"/>
              <a:buNone/>
            </a:pPr>
            <a:r>
              <a:rPr lang="en-GB" sz="2400" b="1"/>
              <a:t>Summary Annual Report circulated with Calling Notice</a:t>
            </a:r>
          </a:p>
          <a:p>
            <a:pPr marL="0" indent="0">
              <a:buClr>
                <a:srgbClr val="0070C0"/>
              </a:buClr>
              <a:buSzPct val="104000"/>
              <a:buNone/>
            </a:pPr>
            <a:endParaRPr lang="en-GB" sz="2400" b="1"/>
          </a:p>
          <a:p>
            <a:pPr marL="0" indent="0">
              <a:buClr>
                <a:srgbClr val="0070C0"/>
              </a:buClr>
              <a:buSzPct val="104000"/>
              <a:buNone/>
            </a:pPr>
            <a:r>
              <a:rPr lang="en-GB" sz="2400" b="1"/>
              <a:t>Key Highlights and Overview </a:t>
            </a:r>
          </a:p>
          <a:p>
            <a:pPr marL="0" indent="0">
              <a:buClr>
                <a:srgbClr val="0070C0"/>
              </a:buClr>
              <a:buSzPct val="104000"/>
              <a:buNone/>
            </a:pPr>
            <a:endParaRPr lang="en-GB" sz="2400" b="1"/>
          </a:p>
          <a:p>
            <a:pPr marL="0" indent="0">
              <a:buClr>
                <a:srgbClr val="0070C0"/>
              </a:buClr>
              <a:buSzPct val="104000"/>
              <a:buNone/>
            </a:pPr>
            <a:r>
              <a:rPr lang="en-GB" sz="2400" b="1"/>
              <a:t>Questions</a:t>
            </a:r>
          </a:p>
          <a:p>
            <a:pPr marL="0" indent="0">
              <a:buClr>
                <a:srgbClr val="0070C0"/>
              </a:buClr>
              <a:buSzPct val="104000"/>
              <a:buNone/>
            </a:pPr>
            <a:endParaRPr lang="en-GB" sz="2400" b="1"/>
          </a:p>
          <a:p>
            <a:pPr marL="0" indent="0">
              <a:buClr>
                <a:srgbClr val="0070C0"/>
              </a:buClr>
              <a:buSzPct val="104000"/>
              <a:buNone/>
            </a:pPr>
            <a:endParaRPr lang="en-GB" sz="2400" b="1"/>
          </a:p>
          <a:p>
            <a:pPr marL="0" indent="0">
              <a:buClr>
                <a:srgbClr val="0070C0"/>
              </a:buClr>
              <a:buSzPct val="104000"/>
              <a:buNone/>
            </a:pPr>
            <a:r>
              <a:rPr lang="en-GB" sz="2400" b="1"/>
              <a:t>Review of 2022-23</a:t>
            </a:r>
            <a:endParaRPr lang="en-GB" sz="1600"/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D60A4BD0-4B2D-A4B6-EEBB-AD1E769BB281}"/>
              </a:ext>
            </a:extLst>
          </p:cNvPr>
          <p:cNvSpPr/>
          <p:nvPr/>
        </p:nvSpPr>
        <p:spPr>
          <a:xfrm>
            <a:off x="6492240" y="3629025"/>
            <a:ext cx="2297430" cy="9144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Use the chat function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D9E10B-6EC4-AB13-280A-1F217D475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1721" y="3628946"/>
            <a:ext cx="914479" cy="914479"/>
          </a:xfrm>
          <a:prstGeom prst="rect">
            <a:avLst/>
          </a:prstGeom>
        </p:spPr>
      </p:pic>
      <p:pic>
        <p:nvPicPr>
          <p:cNvPr id="11" name="Picture 11" descr="A picture containing text, screenshot, font, document&#10;&#10;Description automatically generated">
            <a:extLst>
              <a:ext uri="{FF2B5EF4-FFF2-40B4-BE49-F238E27FC236}">
                <a16:creationId xmlns:a16="http://schemas.microsoft.com/office/drawing/2014/main" id="{0D9F94AC-D78C-D248-0148-BA0068BB9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010" y="1634937"/>
            <a:ext cx="3282907" cy="44004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624259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25B66-BA56-1549-80EC-B07055E56B12}"/>
              </a:ext>
            </a:extLst>
          </p:cNvPr>
          <p:cNvSpPr txBox="1">
            <a:spLocks/>
          </p:cNvSpPr>
          <p:nvPr/>
        </p:nvSpPr>
        <p:spPr>
          <a:xfrm>
            <a:off x="593901" y="270283"/>
            <a:ext cx="10745377" cy="7069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 North West Hockey Ltd Financial Report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88CD74-FE0F-6968-B6E1-D41136EFA586}"/>
              </a:ext>
            </a:extLst>
          </p:cNvPr>
          <p:cNvSpPr txBox="1">
            <a:spLocks/>
          </p:cNvSpPr>
          <p:nvPr/>
        </p:nvSpPr>
        <p:spPr>
          <a:xfrm>
            <a:off x="410303" y="1682096"/>
            <a:ext cx="10745377" cy="41700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70C0"/>
              </a:buClr>
              <a:buSzPct val="104000"/>
              <a:buNone/>
            </a:pPr>
            <a:endParaRPr lang="en-GB" sz="2400"/>
          </a:p>
          <a:p>
            <a:pPr marL="0" indent="0">
              <a:buClr>
                <a:srgbClr val="0070C0"/>
              </a:buClr>
              <a:buSzPct val="104000"/>
              <a:buNone/>
            </a:pPr>
            <a:r>
              <a:rPr lang="en-GB" sz="2400"/>
              <a:t> </a:t>
            </a:r>
          </a:p>
          <a:p>
            <a:pPr marL="457200" lvl="1" indent="0">
              <a:buClr>
                <a:srgbClr val="0070C0"/>
              </a:buClr>
              <a:buNone/>
            </a:pPr>
            <a:r>
              <a:rPr lang="en-GB" sz="1400"/>
              <a:t>	</a:t>
            </a:r>
            <a:endParaRPr lang="en-GB" sz="160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B0934F8-5333-7BC7-978E-EFA269CC0119}"/>
              </a:ext>
            </a:extLst>
          </p:cNvPr>
          <p:cNvSpPr txBox="1">
            <a:spLocks/>
          </p:cNvSpPr>
          <p:nvPr/>
        </p:nvSpPr>
        <p:spPr>
          <a:xfrm>
            <a:off x="410303" y="1707496"/>
            <a:ext cx="9661572" cy="3719422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70C0"/>
              </a:buClr>
              <a:buSzPct val="104000"/>
              <a:buNone/>
            </a:pPr>
            <a:r>
              <a:rPr lang="en-GB" sz="2400" dirty="0"/>
              <a:t>Annual Accounts circulated with Calling Notice</a:t>
            </a:r>
          </a:p>
          <a:p>
            <a:pPr marL="0" indent="0">
              <a:buClr>
                <a:srgbClr val="0070C0"/>
              </a:buClr>
              <a:buSzPct val="104000"/>
              <a:buNone/>
            </a:pPr>
            <a:endParaRPr lang="en-GB" sz="2400"/>
          </a:p>
          <a:p>
            <a:pPr marL="0" indent="0">
              <a:buClr>
                <a:srgbClr val="0070C0"/>
              </a:buClr>
              <a:buSzPct val="104000"/>
              <a:buNone/>
            </a:pPr>
            <a:r>
              <a:rPr lang="en-GB" sz="2400" dirty="0"/>
              <a:t>Niall Riley, Finance Director to share key highlights and overview </a:t>
            </a:r>
            <a:endParaRPr lang="en-GB" sz="2400" dirty="0">
              <a:cs typeface="Calibri"/>
            </a:endParaRPr>
          </a:p>
          <a:p>
            <a:pPr marL="0" indent="0">
              <a:buClr>
                <a:srgbClr val="0070C0"/>
              </a:buClr>
              <a:buSzPct val="104000"/>
              <a:buNone/>
            </a:pPr>
            <a:endParaRPr lang="en-GB" sz="2400"/>
          </a:p>
          <a:p>
            <a:pPr marL="0" indent="0">
              <a:buClr>
                <a:srgbClr val="0070C0"/>
              </a:buClr>
              <a:buSzPct val="104000"/>
              <a:buNone/>
            </a:pPr>
            <a:r>
              <a:rPr lang="en-GB" sz="2400" dirty="0"/>
              <a:t>Followed by Questions</a:t>
            </a:r>
            <a:endParaRPr lang="en-GB" sz="2400" dirty="0">
              <a:cs typeface="Calibri"/>
            </a:endParaRPr>
          </a:p>
          <a:p>
            <a:pPr marL="0" indent="0">
              <a:buClr>
                <a:srgbClr val="0070C0"/>
              </a:buClr>
              <a:buSzPct val="104000"/>
              <a:buNone/>
            </a:pPr>
            <a:endParaRPr lang="en-GB" sz="2400"/>
          </a:p>
          <a:p>
            <a:pPr marL="0" indent="0">
              <a:buClr>
                <a:srgbClr val="0070C0"/>
              </a:buClr>
              <a:buSzPct val="104000"/>
              <a:buNone/>
            </a:pPr>
            <a:endParaRPr lang="en-GB" sz="2400"/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D60A4BD0-4B2D-A4B6-EEBB-AD1E769BB281}"/>
              </a:ext>
            </a:extLst>
          </p:cNvPr>
          <p:cNvSpPr/>
          <p:nvPr/>
        </p:nvSpPr>
        <p:spPr>
          <a:xfrm>
            <a:off x="3953874" y="3309927"/>
            <a:ext cx="2297430" cy="9144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Use the chat function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D9E10B-6EC4-AB13-280A-1F217D475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7317" y="3332482"/>
            <a:ext cx="914479" cy="9144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76B20A-CE3C-6640-36A0-90A50D6DD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2583" y="1574157"/>
            <a:ext cx="3208788" cy="444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26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8AF6A07-CC5E-1811-9C64-A208845F0920}"/>
              </a:ext>
            </a:extLst>
          </p:cNvPr>
          <p:cNvSpPr txBox="1">
            <a:spLocks/>
          </p:cNvSpPr>
          <p:nvPr/>
        </p:nvSpPr>
        <p:spPr>
          <a:xfrm>
            <a:off x="593901" y="270283"/>
            <a:ext cx="10756089" cy="7069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 North West Hockey Ltd Annual Accounts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AC6192-0403-3275-69D1-38F0FEFE2E31}"/>
              </a:ext>
            </a:extLst>
          </p:cNvPr>
          <p:cNvSpPr/>
          <p:nvPr/>
        </p:nvSpPr>
        <p:spPr>
          <a:xfrm>
            <a:off x="172895" y="1477296"/>
            <a:ext cx="11598099" cy="436125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00"/>
                </a:solidFill>
                <a:ea typeface="Arial" panose="020B0604020202020204" pitchFamily="34" charset="0"/>
                <a:cs typeface="Arial"/>
              </a:rPr>
              <a:t>The Company’s Annual Accounts were included with the information pack and have been independently </a:t>
            </a:r>
            <a:r>
              <a:rPr lang="en-GB" sz="2000" b="1" dirty="0">
                <a:solidFill>
                  <a:srgbClr val="000000"/>
                </a:solidFill>
                <a:ea typeface="Arial" panose="020B0604020202020204" pitchFamily="34" charset="0"/>
                <a:cs typeface="Arial"/>
              </a:rPr>
              <a:t>scrutinised</a:t>
            </a:r>
          </a:p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Arial" panose="020B0604020202020204" pitchFamily="34" charset="0"/>
                <a:cs typeface="Arial"/>
              </a:rPr>
              <a:t>These accounts for the first time include Masters Tournaments and other 2022 Summer activities </a:t>
            </a:r>
            <a:endParaRPr lang="en-US" sz="2000" dirty="0">
              <a:solidFill>
                <a:srgbClr val="000000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00"/>
                </a:solidFill>
                <a:ea typeface="Arial" panose="020B0604020202020204" pitchFamily="34" charset="0"/>
                <a:cs typeface="Arial"/>
              </a:rPr>
              <a:t>The highlights are: -</a:t>
            </a:r>
          </a:p>
          <a:p>
            <a:pPr marL="800100" lvl="1" indent="-3429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Arial" panose="020B0604020202020204" pitchFamily="34" charset="0"/>
                <a:cs typeface="Arial"/>
              </a:rPr>
              <a:t>Turnover				£66,892</a:t>
            </a:r>
            <a:endParaRPr lang="en-US" sz="2000" dirty="0">
              <a:solidFill>
                <a:srgbClr val="000000"/>
              </a:solidFill>
              <a:highlight>
                <a:srgbClr val="FFFF00"/>
              </a:highlight>
              <a:ea typeface="Arial" panose="020B0604020202020204" pitchFamily="34" charset="0"/>
              <a:cs typeface="Arial"/>
            </a:endParaRPr>
          </a:p>
          <a:p>
            <a:pPr marL="800100" lvl="1" indent="-3429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Arial" panose="020B0604020202020204" pitchFamily="34" charset="0"/>
                <a:cs typeface="Arial"/>
              </a:rPr>
              <a:t>Operating Costs			</a:t>
            </a:r>
            <a:r>
              <a:rPr lang="en-US" sz="2000" u="sng" dirty="0">
                <a:solidFill>
                  <a:srgbClr val="000000"/>
                </a:solidFill>
                <a:ea typeface="Arial" panose="020B0604020202020204" pitchFamily="34" charset="0"/>
                <a:cs typeface="Arial"/>
              </a:rPr>
              <a:t>£57,743</a:t>
            </a:r>
          </a:p>
          <a:p>
            <a:pPr marL="800100" lvl="1" indent="-3429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Arial" panose="020B0604020202020204" pitchFamily="34" charset="0"/>
                <a:cs typeface="Arial"/>
              </a:rPr>
              <a:t>Surplus on the year 		£9,149</a:t>
            </a:r>
          </a:p>
          <a:p>
            <a:pPr marL="800100" lvl="1" indent="-3429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Arial" panose="020B0604020202020204" pitchFamily="34" charset="0"/>
                <a:cs typeface="Arial"/>
              </a:rPr>
              <a:t>Ring-fenced Reserves from dissolved associations - £111,899</a:t>
            </a:r>
            <a:endParaRPr lang="en-US" sz="2000" dirty="0">
              <a:solidFill>
                <a:srgbClr val="000000"/>
              </a:solidFill>
              <a:highlight>
                <a:srgbClr val="FFFF00"/>
              </a:highlight>
              <a:ea typeface="Arial" panose="020B0604020202020204" pitchFamily="34" charset="0"/>
              <a:cs typeface="Arial"/>
            </a:endParaRPr>
          </a:p>
          <a:p>
            <a:pPr marL="1257300" lvl="2" indent="-3429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Arial" panose="020B0604020202020204" pitchFamily="34" charset="0"/>
                <a:cs typeface="Arial"/>
              </a:rPr>
              <a:t>In 2022-23, we received £2,247 in additional funds from dissolved associations.</a:t>
            </a:r>
          </a:p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Arial" panose="020B0604020202020204" pitchFamily="34" charset="0"/>
                <a:cs typeface="Arial"/>
              </a:rPr>
              <a:t>The accounts have been approved by the Board and submitted to Companies House and HMRC</a:t>
            </a:r>
          </a:p>
          <a:p>
            <a:pPr marL="800100" lvl="1" indent="-3429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Arial" panose="020B0604020202020204" pitchFamily="34" charset="0"/>
                <a:cs typeface="Arial"/>
              </a:rPr>
              <a:t>We are exempt from Corporation Tax; however, tax is payable on Interest received on the Reserves </a:t>
            </a:r>
            <a:endParaRPr lang="en-US" sz="2000" dirty="0">
              <a:solidFill>
                <a:srgbClr val="000000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0951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8AF6A07-CC5E-1811-9C64-A208845F0920}"/>
              </a:ext>
            </a:extLst>
          </p:cNvPr>
          <p:cNvSpPr txBox="1">
            <a:spLocks/>
          </p:cNvSpPr>
          <p:nvPr/>
        </p:nvSpPr>
        <p:spPr>
          <a:xfrm>
            <a:off x="593901" y="270283"/>
            <a:ext cx="11131934" cy="7069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9F8C0A-F192-4A8F-2908-0B138A6135DF}"/>
              </a:ext>
            </a:extLst>
          </p:cNvPr>
          <p:cNvSpPr txBox="1"/>
          <p:nvPr/>
        </p:nvSpPr>
        <p:spPr>
          <a:xfrm>
            <a:off x="466165" y="241415"/>
            <a:ext cx="104441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 Financial Report </a:t>
            </a:r>
            <a:endParaRPr lang="en-GB" sz="440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1C7D8B3-90A8-82B5-549B-F1B03D1269F6}"/>
              </a:ext>
            </a:extLst>
          </p:cNvPr>
          <p:cNvSpPr/>
          <p:nvPr/>
        </p:nvSpPr>
        <p:spPr>
          <a:xfrm>
            <a:off x="324410" y="1496468"/>
            <a:ext cx="11195238" cy="540962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000000"/>
                </a:solidFill>
                <a:ea typeface="Arial" panose="020B0604020202020204" pitchFamily="34" charset="0"/>
                <a:cs typeface="Arial"/>
              </a:rPr>
              <a:t>Membership Subscriptions and Fees for 2023-24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Arial" panose="020B0604020202020204" pitchFamily="34" charset="0"/>
                <a:cs typeface="Arial"/>
              </a:rPr>
              <a:t>2022-23 has given us a sound financial base. This will enable us to support hockey development in the Northwest and to reduce the cost of hockey for member clubs in the coming season.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00"/>
                </a:solidFill>
                <a:ea typeface="Arial" panose="020B0604020202020204" pitchFamily="34" charset="0"/>
                <a:cs typeface="Arial"/>
              </a:rPr>
              <a:t>Therefore, for 2023-24 we are proposing: -</a:t>
            </a:r>
          </a:p>
          <a:p>
            <a:pPr marL="800100" lvl="1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00"/>
                </a:solidFill>
                <a:ea typeface="Arial" panose="020B0604020202020204" pitchFamily="34" charset="0"/>
                <a:cs typeface="Arial"/>
              </a:rPr>
              <a:t>A 30% reduction in Area Membership Subscription from £25.00 per Team to </a:t>
            </a:r>
            <a:r>
              <a:rPr lang="en-US" sz="2000" b="1" dirty="0">
                <a:ea typeface="Calibri" panose="020F0502020204030204" pitchFamily="34" charset="0"/>
                <a:cs typeface="Arial"/>
              </a:rPr>
              <a:t>£17.50 per Team </a:t>
            </a:r>
          </a:p>
          <a:p>
            <a:pPr marL="800100" lvl="1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ea typeface="Calibri" panose="020F0502020204030204" pitchFamily="34" charset="0"/>
                <a:cs typeface="Arial"/>
              </a:rPr>
              <a:t>A 30% reduction in </a:t>
            </a:r>
            <a:r>
              <a:rPr lang="en-US" sz="2000" b="1" dirty="0">
                <a:solidFill>
                  <a:srgbClr val="000000"/>
                </a:solidFill>
                <a:ea typeface="Arial" panose="020B0604020202020204" pitchFamily="34" charset="0"/>
                <a:cs typeface="Arial"/>
              </a:rPr>
              <a:t>Adult League Entry Fee from £15.00 per Team to </a:t>
            </a:r>
            <a:r>
              <a:rPr lang="en-US" sz="2000" b="1" dirty="0">
                <a:ea typeface="Calibri" panose="020F0502020204030204" pitchFamily="34" charset="0"/>
                <a:cs typeface="Arial"/>
              </a:rPr>
              <a:t>£10.50 per Tea</a:t>
            </a:r>
            <a:r>
              <a:rPr lang="en-US" sz="2000" dirty="0">
                <a:ea typeface="Calibri" panose="020F0502020204030204" pitchFamily="34" charset="0"/>
                <a:cs typeface="Arial"/>
              </a:rPr>
              <a:t>m </a:t>
            </a:r>
            <a:endParaRPr lang="en-US" sz="20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06450" lvl="1">
              <a:lnSpc>
                <a:spcPct val="107000"/>
              </a:lnSpc>
              <a:spcAft>
                <a:spcPts val="1200"/>
              </a:spcAft>
            </a:pPr>
            <a:r>
              <a:rPr lang="en-US" dirty="0">
                <a:ea typeface="Calibri" panose="020F0502020204030204" pitchFamily="34" charset="0"/>
                <a:cs typeface="Arial"/>
              </a:rPr>
              <a:t>		- Please note - as in 2022-23, this includes Development Teams  </a:t>
            </a:r>
            <a:endParaRPr lang="en-GB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Arial" panose="020B0604020202020204" pitchFamily="34" charset="0"/>
                <a:cs typeface="Arial"/>
              </a:rPr>
              <a:t>Maintain the Appointed Umpire Fee at 2022-23 charge of £26.50 per Umpire per Game</a:t>
            </a:r>
          </a:p>
          <a:p>
            <a:pPr marL="742950" lvl="1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Arial" panose="020B0604020202020204" pitchFamily="34" charset="0"/>
                <a:cs typeface="Arial"/>
              </a:rPr>
              <a:t>Use approximately 10% of Reserves to support development in all areas such as Junior and Adult Leagues, Talent Academies, Masters and Umpire development. </a:t>
            </a:r>
            <a:endParaRPr lang="en-US" sz="2000" dirty="0">
              <a:solidFill>
                <a:srgbClr val="000000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Arial" panose="020B0604020202020204" pitchFamily="34" charset="0"/>
                <a:cs typeface="Arial"/>
              </a:rPr>
              <a:t>To review all charges at the end of 2023-24 and amend charges accordingly</a:t>
            </a:r>
          </a:p>
          <a:p>
            <a:pPr marL="742950" lvl="1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Arial" panose="020B0604020202020204" pitchFamily="34" charset="0"/>
                <a:cs typeface="Arial"/>
              </a:rPr>
              <a:t>Where possible, at year end, re-invest surpluses into the Reserves  </a:t>
            </a:r>
            <a:endParaRPr lang="en-US" sz="2000" dirty="0">
              <a:solidFill>
                <a:srgbClr val="000000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en-US">
              <a:solidFill>
                <a:srgbClr val="000000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2631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8AF6A07-CC5E-1811-9C64-A208845F0920}"/>
              </a:ext>
            </a:extLst>
          </p:cNvPr>
          <p:cNvSpPr txBox="1">
            <a:spLocks/>
          </p:cNvSpPr>
          <p:nvPr/>
        </p:nvSpPr>
        <p:spPr>
          <a:xfrm>
            <a:off x="593901" y="270283"/>
            <a:ext cx="10301078" cy="7069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847D1F-7167-3015-13B8-4CE41AC41C96}"/>
              </a:ext>
            </a:extLst>
          </p:cNvPr>
          <p:cNvSpPr txBox="1"/>
          <p:nvPr/>
        </p:nvSpPr>
        <p:spPr>
          <a:xfrm>
            <a:off x="466165" y="241415"/>
            <a:ext cx="104441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8. Resolutions </a:t>
            </a:r>
            <a:endParaRPr lang="en-GB" sz="440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981D35-9F5B-5570-4A48-1097FC07369A}"/>
              </a:ext>
            </a:extLst>
          </p:cNvPr>
          <p:cNvSpPr/>
          <p:nvPr/>
        </p:nvSpPr>
        <p:spPr>
          <a:xfrm>
            <a:off x="464016" y="1795898"/>
            <a:ext cx="10898852" cy="262533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99000">
                <a:schemeClr val="accent1">
                  <a:lumMod val="45000"/>
                  <a:lumOff val="55000"/>
                </a:schemeClr>
              </a:gs>
              <a:gs pos="9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8900000" scaled="1"/>
          </a:gradFill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n-GB" sz="2000" b="1" dirty="0">
                <a:ea typeface="Arial" panose="020B0604020202020204" pitchFamily="34" charset="0"/>
                <a:cs typeface="Arial"/>
              </a:rPr>
              <a:t>8.1 Proposed Club Membership Subscription Fees for 2023-24</a:t>
            </a:r>
            <a:r>
              <a:rPr lang="en-GB" sz="2000" dirty="0">
                <a:ea typeface="Arial" panose="020B0604020202020204" pitchFamily="34" charset="0"/>
                <a:cs typeface="Arial"/>
              </a:rPr>
              <a:t> </a:t>
            </a:r>
            <a:endParaRPr lang="en-GB" sz="200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>
              <a:spcAft>
                <a:spcPts val="1800"/>
              </a:spcAft>
            </a:pPr>
            <a:r>
              <a:rPr lang="en-GB" sz="2000" u="sng" dirty="0">
                <a:solidFill>
                  <a:srgbClr val="000000"/>
                </a:solidFill>
                <a:ea typeface="Arial" panose="020B0604020202020204" pitchFamily="34" charset="0"/>
                <a:cs typeface="Arial"/>
              </a:rPr>
              <a:t>North West Hockey Ltd propose that: -</a:t>
            </a:r>
            <a:endParaRPr lang="en-GB" sz="2000" u="sng" dirty="0">
              <a:ea typeface="Calibri" panose="020F0502020204030204" pitchFamily="34" charset="0"/>
              <a:cs typeface="Arial"/>
            </a:endParaRPr>
          </a:p>
          <a:p>
            <a:pPr marL="717550" indent="-269875">
              <a:spcAft>
                <a:spcPts val="1800"/>
              </a:spcAft>
              <a:buFont typeface="Arial" panose="020B0604020202020204" pitchFamily="34" charset="0"/>
              <a:buChar char="•"/>
              <a:tabLst>
                <a:tab pos="717550" algn="l"/>
              </a:tabLst>
            </a:pPr>
            <a:r>
              <a:rPr lang="en-GB" sz="2000" dirty="0">
                <a:solidFill>
                  <a:srgbClr val="000000"/>
                </a:solidFill>
                <a:ea typeface="Arial" panose="020B0604020202020204" pitchFamily="34" charset="0"/>
                <a:cs typeface="Arial"/>
              </a:rPr>
              <a:t>For full voting Member Clubs that the annual Subscription for 2023-24 for membership of North West Hockey Ltd shall be </a:t>
            </a:r>
            <a:r>
              <a:rPr lang="en-GB" sz="2000" b="1" u="sng" dirty="0">
                <a:solidFill>
                  <a:srgbClr val="000000"/>
                </a:solidFill>
                <a:ea typeface="Arial" panose="020B0604020202020204" pitchFamily="34" charset="0"/>
                <a:cs typeface="Arial"/>
              </a:rPr>
              <a:t>£17.50 per senior team</a:t>
            </a:r>
            <a:r>
              <a:rPr lang="en-GB" sz="2000" b="1" dirty="0">
                <a:solidFill>
                  <a:srgbClr val="000000"/>
                </a:solidFill>
                <a:ea typeface="Arial" panose="020B0604020202020204" pitchFamily="34" charset="0"/>
                <a:cs typeface="Arial"/>
              </a:rPr>
              <a:t>  </a:t>
            </a:r>
            <a:r>
              <a:rPr lang="en-GB" dirty="0">
                <a:solidFill>
                  <a:srgbClr val="000000"/>
                </a:solidFill>
                <a:ea typeface="Arial" panose="020B0604020202020204" pitchFamily="34" charset="0"/>
                <a:cs typeface="Arial"/>
              </a:rPr>
              <a:t>(</a:t>
            </a:r>
            <a:r>
              <a:rPr lang="en-GB" i="1" dirty="0">
                <a:solidFill>
                  <a:srgbClr val="000000"/>
                </a:solidFill>
                <a:ea typeface="Arial" panose="020B0604020202020204" pitchFamily="34" charset="0"/>
                <a:cs typeface="Arial"/>
              </a:rPr>
              <a:t>a 30% reduction on 2022-23</a:t>
            </a:r>
            <a:r>
              <a:rPr lang="en-GB" dirty="0">
                <a:solidFill>
                  <a:srgbClr val="000000"/>
                </a:solidFill>
                <a:ea typeface="Arial" panose="020B0604020202020204" pitchFamily="34" charset="0"/>
                <a:cs typeface="Arial"/>
              </a:rPr>
              <a:t>)</a:t>
            </a:r>
            <a:endParaRPr lang="en-GB" dirty="0">
              <a:ea typeface="Calibri" panose="020F0502020204030204" pitchFamily="34" charset="0"/>
              <a:cs typeface="Arial"/>
            </a:endParaRPr>
          </a:p>
          <a:p>
            <a:pPr marL="7429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i="1" dirty="0">
                <a:solidFill>
                  <a:srgbClr val="000000"/>
                </a:solidFill>
                <a:ea typeface="Arial" panose="020B0604020202020204" pitchFamily="34" charset="0"/>
                <a:cs typeface="Arial"/>
              </a:rPr>
              <a:t>For Counties and other Organisations, Subscriptions for 2023-24 shall be set at zero, (no change to 2022-23)</a:t>
            </a:r>
            <a:endParaRPr lang="en-GB" dirty="0">
              <a:ea typeface="Calibri" panose="020F0502020204030204" pitchFamily="34" charset="0"/>
              <a:cs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rgbClr val="000000"/>
                </a:solidFill>
                <a:ea typeface="Arial" panose="020B0604020202020204" pitchFamily="34" charset="0"/>
                <a:cs typeface="Arial"/>
              </a:rPr>
              <a:t>	</a:t>
            </a:r>
            <a:endParaRPr lang="en-GB" sz="1200" dirty="0">
              <a:ea typeface="Calibri" panose="020F050202020403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0339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8AF6A07-CC5E-1811-9C64-A208845F0920}"/>
              </a:ext>
            </a:extLst>
          </p:cNvPr>
          <p:cNvSpPr txBox="1">
            <a:spLocks/>
          </p:cNvSpPr>
          <p:nvPr/>
        </p:nvSpPr>
        <p:spPr>
          <a:xfrm>
            <a:off x="593901" y="270283"/>
            <a:ext cx="10301078" cy="7069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847D1F-7167-3015-13B8-4CE41AC41C96}"/>
              </a:ext>
            </a:extLst>
          </p:cNvPr>
          <p:cNvSpPr txBox="1"/>
          <p:nvPr/>
        </p:nvSpPr>
        <p:spPr>
          <a:xfrm>
            <a:off x="466165" y="241415"/>
            <a:ext cx="104441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8. Resolutions </a:t>
            </a:r>
            <a:endParaRPr lang="en-GB" sz="440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0FA8AFE-0A29-ED64-3407-ABCAB60724C0}"/>
              </a:ext>
            </a:extLst>
          </p:cNvPr>
          <p:cNvSpPr/>
          <p:nvPr/>
        </p:nvSpPr>
        <p:spPr>
          <a:xfrm>
            <a:off x="593902" y="1955979"/>
            <a:ext cx="10898852" cy="286847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99000">
                <a:schemeClr val="accent1">
                  <a:lumMod val="45000"/>
                  <a:lumOff val="55000"/>
                </a:schemeClr>
              </a:gs>
              <a:gs pos="9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8900000" scaled="1"/>
          </a:gradFill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1800"/>
              </a:spcAft>
            </a:pPr>
            <a:r>
              <a:rPr lang="en-GB" sz="2000" b="1" dirty="0">
                <a:ea typeface="Arial" panose="020B0604020202020204" pitchFamily="34" charset="0"/>
                <a:cs typeface="Arial"/>
              </a:rPr>
              <a:t>8.2 Proposed Entry Fees for North West Hockey Competitions and Leagues for 2023-24</a:t>
            </a:r>
            <a:endParaRPr lang="en-GB" sz="2000" dirty="0">
              <a:ea typeface="Calibri" panose="020F0502020204030204" pitchFamily="34" charset="0"/>
              <a:cs typeface="Arial"/>
            </a:endParaRPr>
          </a:p>
          <a:p>
            <a:pPr marL="457200">
              <a:spcAft>
                <a:spcPts val="1800"/>
              </a:spcAft>
            </a:pPr>
            <a:r>
              <a:rPr lang="en-GB" sz="2000" u="sng" dirty="0">
                <a:solidFill>
                  <a:srgbClr val="000000"/>
                </a:solidFill>
                <a:ea typeface="Arial" panose="020B0604020202020204" pitchFamily="34" charset="0"/>
                <a:cs typeface="Arial"/>
              </a:rPr>
              <a:t>North West Hockey Ltd propose that: -</a:t>
            </a:r>
            <a:endParaRPr lang="en-GB" sz="2000" u="sng" dirty="0">
              <a:ea typeface="Calibri" panose="020F0502020204030204" pitchFamily="34" charset="0"/>
              <a:cs typeface="Arial"/>
            </a:endParaRPr>
          </a:p>
          <a:p>
            <a:pPr marL="8001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ea typeface="Arial" panose="020B0604020202020204" pitchFamily="34" charset="0"/>
                <a:cs typeface="Arial"/>
              </a:rPr>
              <a:t>For Clubs entering teams in North West Hockey Adult Competitions and Leagues, the annual entry fee shall be </a:t>
            </a:r>
            <a:r>
              <a:rPr lang="en-GB" sz="2000" b="1" u="sng" dirty="0">
                <a:solidFill>
                  <a:srgbClr val="000000"/>
                </a:solidFill>
                <a:ea typeface="Arial" panose="020B0604020202020204" pitchFamily="34" charset="0"/>
                <a:cs typeface="Arial"/>
              </a:rPr>
              <a:t>£10.50 per senior team</a:t>
            </a:r>
            <a:r>
              <a:rPr lang="en-GB" sz="2000" b="1" dirty="0">
                <a:solidFill>
                  <a:srgbClr val="000000"/>
                </a:solidFill>
                <a:ea typeface="Arial" panose="020B0604020202020204" pitchFamily="34" charset="0"/>
                <a:cs typeface="Arial"/>
              </a:rPr>
              <a:t>  </a:t>
            </a:r>
            <a:r>
              <a:rPr lang="en-GB" i="1" dirty="0">
                <a:solidFill>
                  <a:srgbClr val="000000"/>
                </a:solidFill>
                <a:ea typeface="Arial" panose="020B0604020202020204" pitchFamily="34" charset="0"/>
                <a:cs typeface="Arial"/>
              </a:rPr>
              <a:t>(a 30% reduction on 2022-23) </a:t>
            </a:r>
            <a:endParaRPr lang="en-GB" i="1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001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i="1" dirty="0">
                <a:solidFill>
                  <a:srgbClr val="000000"/>
                </a:solidFill>
                <a:ea typeface="Arial" panose="020B0604020202020204" pitchFamily="34" charset="0"/>
                <a:cs typeface="Arial"/>
              </a:rPr>
              <a:t>That entry fees for all other competitions (including Juniors and Masters) shall be set by the Directors on the recommendation of the relevant Committee and, if required, following informal </a:t>
            </a:r>
            <a:r>
              <a:rPr lang="en-GB" i="1" dirty="0">
                <a:ea typeface="Arial" panose="020B0604020202020204" pitchFamily="34" charset="0"/>
                <a:cs typeface="Arial"/>
              </a:rPr>
              <a:t>c</a:t>
            </a:r>
            <a:r>
              <a:rPr lang="en-GB" i="1" dirty="0">
                <a:solidFill>
                  <a:srgbClr val="000000"/>
                </a:solidFill>
                <a:ea typeface="Arial" panose="020B0604020202020204" pitchFamily="34" charset="0"/>
                <a:cs typeface="Arial"/>
              </a:rPr>
              <a:t>onsultation with member clubs</a:t>
            </a:r>
            <a:endParaRPr lang="en-GB" dirty="0">
              <a:ea typeface="Calibri" panose="020F050202020403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23590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8AF6A07-CC5E-1811-9C64-A208845F0920}"/>
              </a:ext>
            </a:extLst>
          </p:cNvPr>
          <p:cNvSpPr txBox="1">
            <a:spLocks/>
          </p:cNvSpPr>
          <p:nvPr/>
        </p:nvSpPr>
        <p:spPr>
          <a:xfrm>
            <a:off x="593901" y="270283"/>
            <a:ext cx="10301078" cy="7069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847D1F-7167-3015-13B8-4CE41AC41C96}"/>
              </a:ext>
            </a:extLst>
          </p:cNvPr>
          <p:cNvSpPr txBox="1"/>
          <p:nvPr/>
        </p:nvSpPr>
        <p:spPr>
          <a:xfrm>
            <a:off x="466165" y="241415"/>
            <a:ext cx="104441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9. Appointed Umpire Fees for 2023-24 </a:t>
            </a:r>
            <a:endParaRPr lang="en-GB" sz="440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4079252-D4AC-D431-AA04-46D7E0826455}"/>
              </a:ext>
            </a:extLst>
          </p:cNvPr>
          <p:cNvSpPr/>
          <p:nvPr/>
        </p:nvSpPr>
        <p:spPr>
          <a:xfrm>
            <a:off x="593901" y="1993185"/>
            <a:ext cx="10889887" cy="146610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99000">
                <a:schemeClr val="accent1">
                  <a:lumMod val="45000"/>
                  <a:lumOff val="55000"/>
                </a:schemeClr>
              </a:gs>
              <a:gs pos="9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8900000" scaled="1"/>
          </a:gra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b="1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Appointed Umpire Fees for 2023-24</a:t>
            </a:r>
            <a:endParaRPr lang="en-GB" sz="200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GB" sz="200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To Note that North West Hockey Ltd have approved that the fee charged to Clubs where umpires are appointed by North West Hockey, shall be </a:t>
            </a:r>
            <a:r>
              <a:rPr lang="en-GB" sz="2000" b="1" u="sng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£26.50 per umpire per appointment</a:t>
            </a:r>
            <a:r>
              <a:rPr lang="en-GB" sz="2000" b="1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n-GB" i="1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(no increase on 2022-23)</a:t>
            </a:r>
            <a:endParaRPr lang="en-GB" sz="200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798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D87F3-58FF-3741-AD2E-D79FC197F5A8}"/>
              </a:ext>
            </a:extLst>
          </p:cNvPr>
          <p:cNvSpPr txBox="1">
            <a:spLocks/>
          </p:cNvSpPr>
          <p:nvPr/>
        </p:nvSpPr>
        <p:spPr>
          <a:xfrm>
            <a:off x="365860" y="281539"/>
            <a:ext cx="10515600" cy="6172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>
                <a:solidFill>
                  <a:schemeClr val="bg1"/>
                </a:solidFill>
                <a:latin typeface="+mn-lt"/>
              </a:rPr>
              <a:t>1. Welcome and Introductions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ED7B0CE-2605-A740-AEE9-CD4C00EC49D8}"/>
              </a:ext>
            </a:extLst>
          </p:cNvPr>
          <p:cNvSpPr txBox="1">
            <a:spLocks/>
          </p:cNvSpPr>
          <p:nvPr/>
        </p:nvSpPr>
        <p:spPr>
          <a:xfrm>
            <a:off x="600703" y="1624946"/>
            <a:ext cx="10745377" cy="4387233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70C0"/>
              </a:buClr>
              <a:buNone/>
            </a:pPr>
            <a:r>
              <a:rPr lang="en-GB" dirty="0">
                <a:solidFill>
                  <a:srgbClr val="4169E2"/>
                </a:solidFill>
              </a:rPr>
              <a:t>AGM Chair: </a:t>
            </a:r>
            <a:r>
              <a:rPr lang="en-GB" dirty="0"/>
              <a:t>Chris Reece – Chair, North West Hockey Ltd</a:t>
            </a:r>
          </a:p>
          <a:p>
            <a:pPr marL="0" indent="0">
              <a:buClr>
                <a:srgbClr val="0070C0"/>
              </a:buClr>
              <a:buNone/>
            </a:pPr>
            <a:endParaRPr lang="en-GB" sz="1050"/>
          </a:p>
          <a:p>
            <a:pPr marL="0" indent="0">
              <a:buClr>
                <a:srgbClr val="0070C0"/>
              </a:buClr>
              <a:buNone/>
            </a:pPr>
            <a:r>
              <a:rPr lang="en-GB" sz="2400" dirty="0">
                <a:solidFill>
                  <a:srgbClr val="0070C0"/>
                </a:solidFill>
              </a:rPr>
              <a:t>Welcome:</a:t>
            </a:r>
            <a:r>
              <a:rPr lang="en-GB" sz="2400" dirty="0"/>
              <a:t> 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en-GB" sz="2400" dirty="0"/>
              <a:t>Member Clubs, County Representatives and Legacy Members </a:t>
            </a:r>
            <a:endParaRPr lang="en-GB" sz="2400" dirty="0">
              <a:cs typeface="Calibri"/>
            </a:endParaRPr>
          </a:p>
          <a:p>
            <a:pPr>
              <a:spcBef>
                <a:spcPts val="1400"/>
              </a:spcBef>
              <a:buClr>
                <a:srgbClr val="0070C0"/>
              </a:buClr>
            </a:pPr>
            <a:r>
              <a:rPr lang="en-GB" sz="2400" dirty="0"/>
              <a:t>Non member Clubs who play in the NW hockey League</a:t>
            </a:r>
            <a:endParaRPr lang="en-GB" sz="2400" dirty="0">
              <a:cs typeface="Calibri"/>
            </a:endParaRPr>
          </a:p>
          <a:p>
            <a:pPr>
              <a:spcBef>
                <a:spcPts val="1400"/>
              </a:spcBef>
              <a:buClr>
                <a:srgbClr val="0070C0"/>
              </a:buClr>
            </a:pPr>
            <a:r>
              <a:rPr lang="en-GB" sz="2400" dirty="0"/>
              <a:t>England Hockey Observer  and IT Support (Harriet Tebbs)</a:t>
            </a:r>
            <a:endParaRPr lang="en-GB" sz="2400" dirty="0">
              <a:cs typeface="Calibri"/>
            </a:endParaRPr>
          </a:p>
          <a:p>
            <a:pPr>
              <a:spcBef>
                <a:spcPts val="1400"/>
              </a:spcBef>
              <a:buClr>
                <a:srgbClr val="0070C0"/>
              </a:buClr>
            </a:pPr>
            <a:r>
              <a:rPr lang="en-GB" sz="2400" dirty="0"/>
              <a:t>North West Hockey Board and Management Committee Chairs and members</a:t>
            </a:r>
            <a:endParaRPr lang="en-GB" sz="2400" dirty="0">
              <a:cs typeface="Calibri"/>
            </a:endParaRPr>
          </a:p>
          <a:p>
            <a:pPr marL="0" indent="0">
              <a:buClr>
                <a:srgbClr val="0070C0"/>
              </a:buClr>
              <a:buNone/>
            </a:pPr>
            <a:endParaRPr lang="en-GB" sz="2400">
              <a:solidFill>
                <a:srgbClr val="4169E2"/>
              </a:solidFill>
            </a:endParaRPr>
          </a:p>
          <a:p>
            <a:pPr marL="0" indent="0">
              <a:buClr>
                <a:srgbClr val="0070C0"/>
              </a:buClr>
              <a:buNone/>
            </a:pPr>
            <a:r>
              <a:rPr lang="en-GB" sz="2400" dirty="0">
                <a:solidFill>
                  <a:srgbClr val="4169E2"/>
                </a:solidFill>
              </a:rPr>
              <a:t>2. Apologies for Absence and confirmation of quorum </a:t>
            </a:r>
            <a:endParaRPr lang="en-GB" sz="2400" dirty="0">
              <a:solidFill>
                <a:srgbClr val="4169E2"/>
              </a:solidFill>
              <a:cs typeface="Calibri"/>
            </a:endParaRPr>
          </a:p>
          <a:p>
            <a:pPr marL="0" indent="0">
              <a:buClr>
                <a:srgbClr val="0070C0"/>
              </a:buClr>
              <a:buNone/>
            </a:pPr>
            <a:r>
              <a:rPr lang="en-GB" sz="2400" dirty="0">
                <a:solidFill>
                  <a:srgbClr val="4169E2"/>
                </a:solidFill>
              </a:rPr>
              <a:t>	</a:t>
            </a:r>
            <a:endParaRPr lang="en-GB" sz="2400"/>
          </a:p>
          <a:p>
            <a:pPr marL="0" indent="0">
              <a:buClr>
                <a:srgbClr val="0070C0"/>
              </a:buClr>
              <a:buNone/>
            </a:pPr>
            <a:r>
              <a:rPr lang="en-GB" sz="2400" dirty="0"/>
              <a:t>   </a:t>
            </a:r>
            <a:endParaRPr lang="en-GB" sz="2400" dirty="0">
              <a:cs typeface="Calibri"/>
            </a:endParaRPr>
          </a:p>
          <a:p>
            <a:pPr marL="457200" lvl="1" indent="0">
              <a:buClr>
                <a:srgbClr val="0070C0"/>
              </a:buClr>
              <a:buNone/>
            </a:pPr>
            <a:r>
              <a:rPr lang="en-GB" sz="1400" dirty="0"/>
              <a:t>	</a:t>
            </a:r>
            <a:endParaRPr lang="en-GB" sz="1600"/>
          </a:p>
        </p:txBody>
      </p:sp>
    </p:spTree>
    <p:extLst>
      <p:ext uri="{BB962C8B-B14F-4D97-AF65-F5344CB8AC3E}">
        <p14:creationId xmlns:p14="http://schemas.microsoft.com/office/powerpoint/2010/main" val="25476832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25B66-BA56-1549-80EC-B07055E56B12}"/>
              </a:ext>
            </a:extLst>
          </p:cNvPr>
          <p:cNvSpPr txBox="1">
            <a:spLocks/>
          </p:cNvSpPr>
          <p:nvPr/>
        </p:nvSpPr>
        <p:spPr>
          <a:xfrm>
            <a:off x="593901" y="270283"/>
            <a:ext cx="10744659" cy="706964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chemeClr val="bg1"/>
                </a:solidFill>
                <a:latin typeface="+mn-lt"/>
              </a:rPr>
              <a:t>10. Update on the Adult League Structure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B806B69-FD6B-88E1-806B-97E85B84F101}"/>
              </a:ext>
            </a:extLst>
          </p:cNvPr>
          <p:cNvSpPr txBox="1">
            <a:spLocks/>
          </p:cNvSpPr>
          <p:nvPr/>
        </p:nvSpPr>
        <p:spPr>
          <a:xfrm>
            <a:off x="384903" y="1555096"/>
            <a:ext cx="11431177" cy="517590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0070C0"/>
              </a:buClr>
              <a:buSzPct val="104000"/>
            </a:pPr>
            <a:r>
              <a:rPr lang="en-GB" sz="2200"/>
              <a:t>Second full season completed – currently vacancy for ALMC Chair, essential to fill</a:t>
            </a:r>
            <a:endParaRPr lang="en-US" sz="2200">
              <a:ea typeface="Calibri"/>
              <a:cs typeface="Calibri"/>
            </a:endParaRPr>
          </a:p>
          <a:p>
            <a:pPr marL="342900" indent="-342900">
              <a:buClr>
                <a:srgbClr val="0070C0"/>
              </a:buClr>
              <a:buSzPct val="104000"/>
            </a:pPr>
            <a:r>
              <a:rPr lang="en-GB" sz="2200"/>
              <a:t>Presentation evening to be held on 18th July 2023 </a:t>
            </a:r>
            <a:endParaRPr lang="en-GB" sz="2200">
              <a:ea typeface="Calibri"/>
              <a:cs typeface="Calibri"/>
            </a:endParaRPr>
          </a:p>
          <a:p>
            <a:pPr marL="342900" indent="-342900">
              <a:buClr>
                <a:srgbClr val="0070C0"/>
              </a:buClr>
              <a:buSzPct val="104000"/>
            </a:pPr>
            <a:r>
              <a:rPr lang="en-GB" sz="2200"/>
              <a:t>2023-24 League Structures posted on the NW website reflecting promotion and relegations and adult league entry requests</a:t>
            </a:r>
            <a:endParaRPr lang="en-GB" sz="2200">
              <a:ea typeface="Calibri" panose="020F0502020204030204"/>
              <a:cs typeface="Calibri" panose="020F0502020204030204"/>
            </a:endParaRPr>
          </a:p>
          <a:p>
            <a:pPr marL="342900" indent="-342900">
              <a:buClr>
                <a:srgbClr val="0070C0"/>
              </a:buClr>
              <a:buSzPct val="104000"/>
            </a:pPr>
            <a:r>
              <a:rPr lang="en-GB" sz="2200"/>
              <a:t>Fixtures to be circulated to Clubs to plan pitches</a:t>
            </a:r>
            <a:endParaRPr lang="en-GB" sz="2200">
              <a:ea typeface="Calibri" panose="020F0502020204030204"/>
              <a:cs typeface="Calibri" panose="020F0502020204030204"/>
            </a:endParaRPr>
          </a:p>
          <a:p>
            <a:pPr marL="342900" indent="-342900">
              <a:buClr>
                <a:srgbClr val="0070C0"/>
              </a:buClr>
              <a:buSzPct val="104000"/>
            </a:pPr>
            <a:r>
              <a:rPr lang="en-GB" sz="2200">
                <a:ea typeface="Calibri" panose="020F0502020204030204"/>
                <a:cs typeface="Calibri" panose="020F0502020204030204"/>
              </a:rPr>
              <a:t>Fixtures to be uploaded to GMS in July</a:t>
            </a:r>
          </a:p>
          <a:p>
            <a:pPr marL="342900" indent="-342900">
              <a:buClr>
                <a:srgbClr val="0070C0"/>
              </a:buClr>
              <a:buSzPct val="104000"/>
            </a:pPr>
            <a:r>
              <a:rPr lang="en-GB" sz="2200"/>
              <a:t>Revisions to the Adult League Regulations are awaiting approval</a:t>
            </a:r>
            <a:endParaRPr lang="en-GB" sz="2200">
              <a:ea typeface="Calibri" panose="020F0502020204030204"/>
              <a:cs typeface="Calibri" panose="020F0502020204030204"/>
            </a:endParaRPr>
          </a:p>
          <a:p>
            <a:pPr marL="342900" indent="-342900">
              <a:buClr>
                <a:srgbClr val="0070C0"/>
              </a:buClr>
              <a:buSzPct val="104000"/>
            </a:pPr>
            <a:r>
              <a:rPr lang="en-GB" sz="2200">
                <a:ea typeface="Calibri" panose="020F0502020204030204"/>
                <a:cs typeface="Calibri" panose="020F0502020204030204"/>
              </a:rPr>
              <a:t>Various guidance documents to be circulated to Clubs (umpires, key dates &amp; GMS)</a:t>
            </a:r>
          </a:p>
          <a:p>
            <a:pPr marL="342900" indent="-342900">
              <a:buClr>
                <a:srgbClr val="0070C0"/>
              </a:buClr>
              <a:buSzPct val="104000"/>
            </a:pPr>
            <a:r>
              <a:rPr lang="en-GB" sz="2200"/>
              <a:t>ALMC application process to go live once Adult League Regulations are approved</a:t>
            </a:r>
            <a:endParaRPr lang="en-GB" sz="2200">
              <a:ea typeface="Calibri"/>
              <a:cs typeface="Calibri"/>
            </a:endParaRPr>
          </a:p>
          <a:p>
            <a:pPr marL="342900" indent="-342900">
              <a:buClr>
                <a:srgbClr val="0070C0"/>
              </a:buClr>
              <a:buSzPct val="104000"/>
            </a:pPr>
            <a:r>
              <a:rPr lang="en-GB" sz="2200"/>
              <a:t>Confirmation of ALMC as soon as possible</a:t>
            </a:r>
            <a:endParaRPr lang="en-GB" sz="2200">
              <a:ea typeface="Calibri"/>
              <a:cs typeface="Calibri"/>
            </a:endParaRPr>
          </a:p>
          <a:p>
            <a:pPr marL="342900" indent="-342900">
              <a:buClr>
                <a:srgbClr val="0070C0"/>
              </a:buClr>
              <a:buSzPct val="104000"/>
            </a:pPr>
            <a:r>
              <a:rPr lang="en-GB" sz="2200">
                <a:ea typeface="Calibri"/>
                <a:cs typeface="Calibri"/>
              </a:rPr>
              <a:t>Contact Operations Director (Wendy McDowall) to discuss the Chair vacancy</a:t>
            </a:r>
            <a:endParaRPr lang="en-GB" sz="2200"/>
          </a:p>
          <a:p>
            <a:pPr marL="0" indent="0">
              <a:buClr>
                <a:srgbClr val="0070C0"/>
              </a:buClr>
              <a:buSzPct val="104000"/>
              <a:buNone/>
            </a:pPr>
            <a:r>
              <a:rPr lang="en-GB" sz="2000"/>
              <a:t> </a:t>
            </a:r>
          </a:p>
          <a:p>
            <a:pPr marL="457200" lvl="1" indent="0">
              <a:buClr>
                <a:srgbClr val="0070C0"/>
              </a:buClr>
              <a:buNone/>
            </a:pPr>
            <a:r>
              <a:rPr lang="en-GB" sz="1200"/>
              <a:t>	</a:t>
            </a:r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9040059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25B66-BA56-1549-80EC-B07055E56B12}"/>
              </a:ext>
            </a:extLst>
          </p:cNvPr>
          <p:cNvSpPr txBox="1">
            <a:spLocks/>
          </p:cNvSpPr>
          <p:nvPr/>
        </p:nvSpPr>
        <p:spPr>
          <a:xfrm>
            <a:off x="593901" y="270283"/>
            <a:ext cx="10744659" cy="7069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chemeClr val="bg1"/>
                </a:solidFill>
                <a:latin typeface="+mn-lt"/>
              </a:rPr>
              <a:t>11. Any Other Business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F12246-7DD2-91F7-EBB7-4139CBC13E59}"/>
              </a:ext>
            </a:extLst>
          </p:cNvPr>
          <p:cNvSpPr/>
          <p:nvPr/>
        </p:nvSpPr>
        <p:spPr>
          <a:xfrm>
            <a:off x="591584" y="1659061"/>
            <a:ext cx="11360386" cy="261610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lvl="0" indent="-342900"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Any Other Business (of which due notice of 14 days has been given by written notice of the issue)</a:t>
            </a:r>
            <a:endParaRPr lang="en-US"/>
          </a:p>
          <a:p>
            <a:pPr marL="342900" lvl="0" indent="-342900">
              <a:buFont typeface="Arial"/>
              <a:buChar char="•"/>
            </a:pPr>
            <a:endParaRPr lang="en-US" sz="2400">
              <a:solidFill>
                <a:srgbClr val="000000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No matters were raised for inclusion within AOB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400">
              <a:solidFill>
                <a:srgbClr val="000000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Any final questions </a:t>
            </a:r>
          </a:p>
          <a:p>
            <a:pPr lvl="0"/>
            <a:endParaRPr lang="en-GB" sz="2000">
              <a:solidFill>
                <a:srgbClr val="000000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62CCE9-79DE-6859-1C8E-E4BEE90DF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2721" y="3647816"/>
            <a:ext cx="3246340" cy="243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1380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25B66-BA56-1549-80EC-B07055E56B12}"/>
              </a:ext>
            </a:extLst>
          </p:cNvPr>
          <p:cNvSpPr txBox="1">
            <a:spLocks/>
          </p:cNvSpPr>
          <p:nvPr/>
        </p:nvSpPr>
        <p:spPr>
          <a:xfrm>
            <a:off x="593901" y="270283"/>
            <a:ext cx="8761413" cy="706964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Thank you  </a:t>
            </a:r>
            <a:endParaRPr lang="en-GB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88CD74-FE0F-6968-B6E1-D41136EFA586}"/>
              </a:ext>
            </a:extLst>
          </p:cNvPr>
          <p:cNvSpPr txBox="1">
            <a:spLocks/>
          </p:cNvSpPr>
          <p:nvPr/>
        </p:nvSpPr>
        <p:spPr>
          <a:xfrm>
            <a:off x="364583" y="1731733"/>
            <a:ext cx="11013331" cy="4159781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70C0"/>
              </a:buClr>
              <a:buSzPct val="104000"/>
              <a:buNone/>
            </a:pPr>
            <a:r>
              <a:rPr lang="en-GB" b="1">
                <a:solidFill>
                  <a:srgbClr val="4169E2"/>
                </a:solidFill>
              </a:rPr>
              <a:t>Thank you to everyone for attending and for your role in </a:t>
            </a:r>
            <a:r>
              <a:rPr lang="en-GB" b="1">
                <a:solidFill>
                  <a:srgbClr val="4169E2"/>
                </a:solidFill>
                <a:ea typeface="+mn-lt"/>
                <a:cs typeface="+mn-lt"/>
              </a:rPr>
              <a:t>#</a:t>
            </a:r>
            <a:r>
              <a:rPr lang="en-GB" b="1" err="1">
                <a:solidFill>
                  <a:srgbClr val="4169E2"/>
                </a:solidFill>
                <a:ea typeface="+mn-lt"/>
                <a:cs typeface="+mn-lt"/>
              </a:rPr>
              <a:t>MakeHockeyHappen</a:t>
            </a:r>
            <a:r>
              <a:rPr lang="en-GB" b="1">
                <a:solidFill>
                  <a:srgbClr val="4169E2"/>
                </a:solidFill>
              </a:rPr>
              <a:t> in the North West </a:t>
            </a:r>
            <a:r>
              <a:rPr lang="en-GB" b="1"/>
              <a:t>	</a:t>
            </a:r>
          </a:p>
          <a:p>
            <a:pPr marL="0" indent="0">
              <a:buClr>
                <a:srgbClr val="0070C0"/>
              </a:buClr>
              <a:buSzPct val="104000"/>
              <a:buNone/>
            </a:pPr>
            <a:endParaRPr lang="en-GB" sz="800" b="1">
              <a:ea typeface="Calibri"/>
              <a:cs typeface="Calibri"/>
            </a:endParaRPr>
          </a:p>
          <a:p>
            <a:pPr marL="0" indent="0">
              <a:spcBef>
                <a:spcPts val="1500"/>
              </a:spcBef>
              <a:buClr>
                <a:srgbClr val="0070C0"/>
              </a:buClr>
              <a:buSzPct val="104000"/>
              <a:buNone/>
            </a:pPr>
            <a:r>
              <a:rPr lang="en-GB" b="1"/>
              <a:t>	- our Clubs and all their volunteers </a:t>
            </a:r>
            <a:endParaRPr lang="en-GB" b="1">
              <a:ea typeface="Calibri"/>
              <a:cs typeface="Calibri"/>
            </a:endParaRPr>
          </a:p>
          <a:p>
            <a:pPr marL="0" indent="0">
              <a:spcBef>
                <a:spcPts val="1500"/>
              </a:spcBef>
              <a:buClr>
                <a:srgbClr val="0070C0"/>
              </a:buClr>
              <a:buSzPct val="104000"/>
              <a:buNone/>
            </a:pPr>
            <a:r>
              <a:rPr lang="en-GB" b="1"/>
              <a:t>	- our Counties and all their volunteers </a:t>
            </a:r>
            <a:endParaRPr lang="en-GB" b="1">
              <a:ea typeface="Calibri"/>
              <a:cs typeface="Calibri"/>
            </a:endParaRPr>
          </a:p>
          <a:p>
            <a:pPr marL="0" indent="0">
              <a:spcBef>
                <a:spcPts val="1500"/>
              </a:spcBef>
              <a:buClr>
                <a:srgbClr val="0070C0"/>
              </a:buClr>
              <a:buSzPct val="104000"/>
              <a:buNone/>
            </a:pPr>
            <a:r>
              <a:rPr lang="en-GB" b="1"/>
              <a:t>	- our NW and Club officials and umpires </a:t>
            </a:r>
            <a:endParaRPr lang="en-GB" b="1">
              <a:ea typeface="Calibri"/>
              <a:cs typeface="Calibri"/>
            </a:endParaRPr>
          </a:p>
          <a:p>
            <a:pPr marL="0" indent="0">
              <a:spcBef>
                <a:spcPts val="1500"/>
              </a:spcBef>
              <a:buClr>
                <a:srgbClr val="0070C0"/>
              </a:buClr>
              <a:buSzPct val="104000"/>
              <a:buNone/>
            </a:pPr>
            <a:r>
              <a:rPr lang="en-GB" b="1"/>
              <a:t>	- all our NW committees, chairs and leads </a:t>
            </a:r>
          </a:p>
          <a:p>
            <a:pPr marL="0" indent="0">
              <a:spcBef>
                <a:spcPts val="1500"/>
              </a:spcBef>
              <a:buClr>
                <a:srgbClr val="0070C0"/>
              </a:buClr>
              <a:buSzPct val="104000"/>
              <a:buNone/>
            </a:pPr>
            <a:endParaRPr lang="en-GB" sz="1400" b="1">
              <a:ea typeface="Calibri"/>
              <a:cs typeface="Calibri"/>
            </a:endParaRPr>
          </a:p>
          <a:p>
            <a:pPr marL="0">
              <a:spcBef>
                <a:spcPts val="1500"/>
              </a:spcBef>
              <a:buNone/>
            </a:pPr>
            <a:r>
              <a:rPr lang="en-GB" b="1">
                <a:ea typeface="Calibri"/>
                <a:cs typeface="Calibri"/>
              </a:rPr>
              <a:t>Here's to an even more successful 2023-24 season</a:t>
            </a:r>
          </a:p>
          <a:p>
            <a:pPr marL="0" indent="0">
              <a:buClr>
                <a:srgbClr val="0070C0"/>
              </a:buClr>
              <a:buSzPct val="104000"/>
              <a:buNone/>
            </a:pPr>
            <a:endParaRPr lang="en-GB" sz="2400"/>
          </a:p>
          <a:p>
            <a:pPr marL="0" indent="0">
              <a:buClr>
                <a:srgbClr val="0070C0"/>
              </a:buClr>
              <a:buSzPct val="104000"/>
              <a:buNone/>
            </a:pPr>
            <a:endParaRPr lang="en-GB" sz="2400"/>
          </a:p>
          <a:p>
            <a:pPr marL="0" indent="0">
              <a:buClr>
                <a:srgbClr val="0070C0"/>
              </a:buClr>
              <a:buSzPct val="104000"/>
              <a:buNone/>
            </a:pPr>
            <a:endParaRPr lang="en-GB" sz="2400"/>
          </a:p>
          <a:p>
            <a:pPr marL="0" indent="0">
              <a:buClr>
                <a:srgbClr val="0070C0"/>
              </a:buClr>
              <a:buSzPct val="104000"/>
              <a:buNone/>
            </a:pPr>
            <a:endParaRPr lang="en-GB" sz="2400"/>
          </a:p>
          <a:p>
            <a:pPr marL="0" indent="0">
              <a:buClr>
                <a:srgbClr val="0070C0"/>
              </a:buClr>
              <a:buSzPct val="104000"/>
              <a:buNone/>
            </a:pPr>
            <a:endParaRPr lang="en-GB" sz="2400"/>
          </a:p>
          <a:p>
            <a:pPr marL="0" indent="0">
              <a:buClr>
                <a:srgbClr val="0070C0"/>
              </a:buClr>
              <a:buSzPct val="104000"/>
              <a:buNone/>
            </a:pPr>
            <a:endParaRPr lang="en-GB" sz="1600"/>
          </a:p>
        </p:txBody>
      </p:sp>
    </p:spTree>
    <p:extLst>
      <p:ext uri="{BB962C8B-B14F-4D97-AF65-F5344CB8AC3E}">
        <p14:creationId xmlns:p14="http://schemas.microsoft.com/office/powerpoint/2010/main" val="2726045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25B66-BA56-1549-80EC-B07055E56B12}"/>
              </a:ext>
            </a:extLst>
          </p:cNvPr>
          <p:cNvSpPr txBox="1">
            <a:spLocks/>
          </p:cNvSpPr>
          <p:nvPr/>
        </p:nvSpPr>
        <p:spPr>
          <a:xfrm>
            <a:off x="593901" y="270283"/>
            <a:ext cx="8761413" cy="7069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88CD74-FE0F-6968-B6E1-D41136EFA586}"/>
              </a:ext>
            </a:extLst>
          </p:cNvPr>
          <p:cNvSpPr txBox="1">
            <a:spLocks/>
          </p:cNvSpPr>
          <p:nvPr/>
        </p:nvSpPr>
        <p:spPr>
          <a:xfrm>
            <a:off x="410303" y="1543196"/>
            <a:ext cx="10745377" cy="5027313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Clr>
                <a:srgbClr val="0070C0"/>
              </a:buClr>
              <a:buSzPct val="104000"/>
              <a:buAutoNum type="arabicPeriod"/>
            </a:pPr>
            <a:r>
              <a:rPr lang="en-GB" sz="2400" dirty="0"/>
              <a:t>Welcome and Introductions </a:t>
            </a:r>
            <a:endParaRPr lang="en-GB" sz="2400" dirty="0">
              <a:cs typeface="Calibri"/>
            </a:endParaRPr>
          </a:p>
          <a:p>
            <a:pPr marL="514350" indent="-514350">
              <a:buClr>
                <a:srgbClr val="0070C0"/>
              </a:buClr>
              <a:buSzPct val="104000"/>
              <a:buAutoNum type="arabicPeriod"/>
            </a:pPr>
            <a:r>
              <a:rPr lang="en-GB" sz="2400" dirty="0"/>
              <a:t>Apologies for absence and confirmation of quorum</a:t>
            </a:r>
            <a:endParaRPr lang="en-GB" sz="2400" dirty="0">
              <a:cs typeface="Calibri"/>
            </a:endParaRPr>
          </a:p>
          <a:p>
            <a:pPr marL="514350" indent="-514350">
              <a:buClr>
                <a:srgbClr val="0070C0"/>
              </a:buClr>
              <a:buSzPct val="104000"/>
              <a:buAutoNum type="arabicPeriod"/>
            </a:pPr>
            <a:r>
              <a:rPr lang="en-GB" sz="2400" dirty="0"/>
              <a:t>Chair’s Opening remarks</a:t>
            </a:r>
            <a:endParaRPr lang="en-GB" sz="2400" dirty="0">
              <a:cs typeface="Calibri"/>
            </a:endParaRPr>
          </a:p>
          <a:p>
            <a:pPr marL="514350" indent="-514350">
              <a:buClr>
                <a:srgbClr val="0070C0"/>
              </a:buClr>
              <a:buSzPct val="104000"/>
              <a:buAutoNum type="arabicPeriod"/>
            </a:pPr>
            <a:r>
              <a:rPr lang="en-GB" sz="2400" dirty="0"/>
              <a:t>Announcement of postholder elections </a:t>
            </a:r>
            <a:endParaRPr lang="en-GB" sz="2400" dirty="0">
              <a:cs typeface="Calibri"/>
            </a:endParaRPr>
          </a:p>
          <a:p>
            <a:pPr marL="514350" indent="-514350">
              <a:buClr>
                <a:srgbClr val="0070C0"/>
              </a:buClr>
              <a:buSzPct val="104000"/>
              <a:buAutoNum type="arabicPeriod"/>
            </a:pPr>
            <a:r>
              <a:rPr lang="en-GB" sz="2400" dirty="0"/>
              <a:t>Minutes of the last AGM held on 7</a:t>
            </a:r>
            <a:r>
              <a:rPr lang="en-GB" sz="2400" baseline="30000" dirty="0"/>
              <a:t>th</a:t>
            </a:r>
            <a:r>
              <a:rPr lang="en-GB" sz="2400" dirty="0"/>
              <a:t> July 2022</a:t>
            </a:r>
            <a:endParaRPr lang="en-GB" sz="2400" dirty="0">
              <a:cs typeface="Calibri"/>
            </a:endParaRPr>
          </a:p>
          <a:p>
            <a:pPr marL="514350" indent="-514350">
              <a:buClr>
                <a:srgbClr val="0070C0"/>
              </a:buClr>
              <a:buSzPct val="104000"/>
              <a:buAutoNum type="arabicPeriod"/>
            </a:pPr>
            <a:r>
              <a:rPr lang="en-GB" sz="2400" dirty="0"/>
              <a:t>Review of North West Hockey Ltd 2022-23</a:t>
            </a:r>
            <a:endParaRPr lang="en-GB" sz="2400" dirty="0">
              <a:cs typeface="Calibri"/>
            </a:endParaRPr>
          </a:p>
          <a:p>
            <a:pPr marL="514350" indent="-514350">
              <a:buClr>
                <a:srgbClr val="0070C0"/>
              </a:buClr>
              <a:buSzPct val="104000"/>
              <a:buAutoNum type="arabicPeriod"/>
            </a:pPr>
            <a:r>
              <a:rPr lang="en-GB" sz="2400" dirty="0"/>
              <a:t>North West Hockey Ltd Financial Report 2022-23</a:t>
            </a:r>
            <a:endParaRPr lang="en-GB" sz="2400" dirty="0">
              <a:cs typeface="Calibri"/>
            </a:endParaRPr>
          </a:p>
          <a:p>
            <a:pPr marL="514350" indent="-514350">
              <a:buClr>
                <a:srgbClr val="0070C0"/>
              </a:buClr>
              <a:buSzPct val="104000"/>
              <a:buAutoNum type="arabicPeriod"/>
            </a:pPr>
            <a:r>
              <a:rPr lang="en-GB" sz="2400" dirty="0"/>
              <a:t>Resolutions to be voted on at the meeting </a:t>
            </a:r>
            <a:endParaRPr lang="en-GB" sz="2400" dirty="0">
              <a:cs typeface="Calibri"/>
            </a:endParaRPr>
          </a:p>
          <a:p>
            <a:pPr marL="514350" indent="-514350">
              <a:buClr>
                <a:srgbClr val="0070C0"/>
              </a:buClr>
              <a:buSzPct val="104000"/>
              <a:buAutoNum type="arabicPeriod"/>
            </a:pPr>
            <a:r>
              <a:rPr lang="en-GB" sz="2400" dirty="0"/>
              <a:t>Appointed Umpire Fees </a:t>
            </a:r>
            <a:r>
              <a:rPr lang="en-GB" sz="2400" i="1" dirty="0"/>
              <a:t>(Information)</a:t>
            </a:r>
            <a:endParaRPr lang="en-GB" sz="2400" i="1" dirty="0">
              <a:cs typeface="Calibri"/>
            </a:endParaRPr>
          </a:p>
          <a:p>
            <a:pPr marL="514350" indent="-514350">
              <a:buClr>
                <a:srgbClr val="0070C0"/>
              </a:buClr>
              <a:buSzPct val="104000"/>
              <a:buAutoNum type="arabicPeriod"/>
            </a:pPr>
            <a:r>
              <a:rPr lang="en-GB" sz="2400" dirty="0"/>
              <a:t>Update on the Adult League Structure 2023-24</a:t>
            </a:r>
            <a:endParaRPr lang="en-GB" sz="2400" dirty="0">
              <a:cs typeface="Calibri"/>
            </a:endParaRPr>
          </a:p>
          <a:p>
            <a:pPr marL="514350" indent="-514350">
              <a:buClr>
                <a:srgbClr val="0070C0"/>
              </a:buClr>
              <a:buSzPct val="104000"/>
              <a:buAutoNum type="arabicPeriod"/>
            </a:pPr>
            <a:r>
              <a:rPr lang="en-GB" sz="2400" dirty="0"/>
              <a:t>Any Other Business</a:t>
            </a:r>
            <a:endParaRPr lang="en-GB" sz="2400" dirty="0">
              <a:cs typeface="Calibri"/>
            </a:endParaRPr>
          </a:p>
          <a:p>
            <a:pPr marL="457200" lvl="1" indent="0">
              <a:buClr>
                <a:srgbClr val="0070C0"/>
              </a:buClr>
              <a:buNone/>
            </a:pPr>
            <a:r>
              <a:rPr lang="en-GB" sz="1400" dirty="0"/>
              <a:t>	</a:t>
            </a:r>
            <a:endParaRPr lang="en-GB" sz="1600" dirty="0"/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A578ED32-0C4D-E70B-46FE-DD7F658523EB}"/>
              </a:ext>
            </a:extLst>
          </p:cNvPr>
          <p:cNvSpPr/>
          <p:nvPr/>
        </p:nvSpPr>
        <p:spPr>
          <a:xfrm>
            <a:off x="9006840" y="1766198"/>
            <a:ext cx="2297430" cy="9144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Use the chat function </a:t>
            </a:r>
          </a:p>
        </p:txBody>
      </p:sp>
      <p:pic>
        <p:nvPicPr>
          <p:cNvPr id="6" name="Graphic 5" descr="Raised hand outline">
            <a:extLst>
              <a:ext uri="{FF2B5EF4-FFF2-40B4-BE49-F238E27FC236}">
                <a16:creationId xmlns:a16="http://schemas.microsoft.com/office/drawing/2014/main" id="{A80230E8-84B1-7B6D-56A7-D07B5D9F1F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72650" y="3158228"/>
            <a:ext cx="914400" cy="914400"/>
          </a:xfrm>
          <a:prstGeom prst="rect">
            <a:avLst/>
          </a:prstGeom>
        </p:spPr>
      </p:pic>
      <p:pic>
        <p:nvPicPr>
          <p:cNvPr id="10" name="Graphic 9" descr="Checkbox Checked with solid fill">
            <a:extLst>
              <a:ext uri="{FF2B5EF4-FFF2-40B4-BE49-F238E27FC236}">
                <a16:creationId xmlns:a16="http://schemas.microsoft.com/office/drawing/2014/main" id="{42E55F03-3786-10CA-2877-8E6E5D6B83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5500" y="4328028"/>
            <a:ext cx="1154430" cy="115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619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25B66-BA56-1549-80EC-B07055E56B12}"/>
              </a:ext>
            </a:extLst>
          </p:cNvPr>
          <p:cNvSpPr txBox="1">
            <a:spLocks/>
          </p:cNvSpPr>
          <p:nvPr/>
        </p:nvSpPr>
        <p:spPr>
          <a:xfrm>
            <a:off x="593901" y="270283"/>
            <a:ext cx="8761413" cy="7069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Chair’s Remarks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88CD74-FE0F-6968-B6E1-D41136EFA586}"/>
              </a:ext>
            </a:extLst>
          </p:cNvPr>
          <p:cNvSpPr txBox="1">
            <a:spLocks/>
          </p:cNvSpPr>
          <p:nvPr/>
        </p:nvSpPr>
        <p:spPr>
          <a:xfrm>
            <a:off x="290923" y="1501863"/>
            <a:ext cx="8884827" cy="2601517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0070C0"/>
              </a:buClr>
              <a:buSzPct val="104000"/>
            </a:pPr>
            <a:r>
              <a:rPr lang="en-GB" sz="2200"/>
              <a:t>Year 2 completed since bringing together the NW hockey family </a:t>
            </a:r>
            <a:endParaRPr lang="en-US" sz="2200"/>
          </a:p>
          <a:p>
            <a:pPr marL="342900" indent="-342900"/>
            <a:r>
              <a:rPr lang="en-GB" sz="2200">
                <a:ea typeface="Calibri"/>
                <a:cs typeface="Calibri"/>
              </a:rPr>
              <a:t>New structure and core NW roles and responsibilities 'bedding in' well  </a:t>
            </a:r>
          </a:p>
          <a:p>
            <a:pPr marL="342900" indent="-342900">
              <a:buClr>
                <a:srgbClr val="0070C0"/>
              </a:buClr>
              <a:buSzPct val="104000"/>
            </a:pPr>
            <a:r>
              <a:rPr lang="en-GB" sz="2200" dirty="0"/>
              <a:t>NW team working with 7 other Areas to continue to develop the new structures and shared approach to running hockey across all areas</a:t>
            </a:r>
            <a:endParaRPr lang="en-GB" sz="2200" dirty="0">
              <a:ea typeface="Calibri"/>
              <a:cs typeface="Calibri"/>
            </a:endParaRPr>
          </a:p>
          <a:p>
            <a:pPr marL="342900" indent="-342900">
              <a:buClr>
                <a:srgbClr val="0070C0"/>
              </a:buClr>
              <a:buSzPct val="104000"/>
            </a:pPr>
            <a:r>
              <a:rPr lang="en-GB" sz="2200">
                <a:ea typeface="Calibri"/>
                <a:cs typeface="Calibri"/>
              </a:rPr>
              <a:t>Extended delivery to include NW500 (masters) and junior indoor </a:t>
            </a:r>
          </a:p>
          <a:p>
            <a:pPr marL="342900" indent="-342900">
              <a:buClr>
                <a:srgbClr val="0070C0"/>
              </a:buClr>
              <a:buSzPct val="104000"/>
            </a:pPr>
            <a:r>
              <a:rPr lang="en-GB" sz="2200">
                <a:ea typeface="Calibri"/>
                <a:cs typeface="Calibri"/>
              </a:rPr>
              <a:t>Developing NW Hockey Social Media </a:t>
            </a:r>
            <a:endParaRPr lang="en-GB" sz="2200"/>
          </a:p>
          <a:p>
            <a:pPr marL="342900" indent="-342900">
              <a:buClr>
                <a:srgbClr val="0070C0"/>
              </a:buClr>
              <a:buSzPct val="104000"/>
            </a:pPr>
            <a:r>
              <a:rPr lang="en-GB" sz="2200"/>
              <a:t>Delivered by an incredible community of people who #MakeHockeyHappen </a:t>
            </a:r>
            <a:endParaRPr lang="en-GB" sz="2200">
              <a:ea typeface="Calibri" panose="020F0502020204030204"/>
              <a:cs typeface="Calibri" panose="020F0502020204030204"/>
            </a:endParaRPr>
          </a:p>
          <a:p>
            <a:pPr marL="457200" lvl="1" indent="0">
              <a:buClr>
                <a:srgbClr val="0070C0"/>
              </a:buClr>
              <a:buNone/>
            </a:pPr>
            <a:r>
              <a:rPr lang="en-GB" sz="2200"/>
              <a:t>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02D0BE-D098-3A71-5D20-2953EE05A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665" y="1550022"/>
            <a:ext cx="2231329" cy="2017951"/>
          </a:xfrm>
          <a:prstGeom prst="rect">
            <a:avLst/>
          </a:prstGeom>
        </p:spPr>
      </p:pic>
      <p:pic>
        <p:nvPicPr>
          <p:cNvPr id="13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56CF1697-B224-E18C-6042-19380492C9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57" t="9363" r="16807" b="16105"/>
          <a:stretch/>
        </p:blipFill>
        <p:spPr>
          <a:xfrm>
            <a:off x="9258300" y="3851275"/>
            <a:ext cx="2692405" cy="1719239"/>
          </a:xfrm>
          <a:prstGeom prst="rect">
            <a:avLst/>
          </a:prstGeom>
        </p:spPr>
      </p:pic>
      <p:pic>
        <p:nvPicPr>
          <p:cNvPr id="14" name="Picture 14" descr="A screenshot of a computer&#10;&#10;Description automatically generated">
            <a:extLst>
              <a:ext uri="{FF2B5EF4-FFF2-40B4-BE49-F238E27FC236}">
                <a16:creationId xmlns:a16="http://schemas.microsoft.com/office/drawing/2014/main" id="{D180DF3A-072A-5C6E-2019-B750DD2102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563" t="38209" r="54622" b="28358"/>
          <a:stretch/>
        </p:blipFill>
        <p:spPr>
          <a:xfrm>
            <a:off x="711200" y="4874895"/>
            <a:ext cx="1703460" cy="1788482"/>
          </a:xfrm>
          <a:prstGeom prst="rect">
            <a:avLst/>
          </a:prstGeom>
        </p:spPr>
      </p:pic>
      <p:pic>
        <p:nvPicPr>
          <p:cNvPr id="15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3CC31BEA-DF0C-B68D-287D-B75445974B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262" t="17466" r="33205" b="48288"/>
          <a:stretch/>
        </p:blipFill>
        <p:spPr>
          <a:xfrm>
            <a:off x="2842260" y="4879975"/>
            <a:ext cx="1699471" cy="1780201"/>
          </a:xfrm>
          <a:prstGeom prst="rect">
            <a:avLst/>
          </a:prstGeom>
        </p:spPr>
      </p:pic>
      <p:pic>
        <p:nvPicPr>
          <p:cNvPr id="16" name="Picture 16" descr="A screenshot of a computer&#10;&#10;Description automatically generated">
            <a:extLst>
              <a:ext uri="{FF2B5EF4-FFF2-40B4-BE49-F238E27FC236}">
                <a16:creationId xmlns:a16="http://schemas.microsoft.com/office/drawing/2014/main" id="{7CE098AD-1794-F0C5-1F2D-117BD7A981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743" t="32244" r="32968" b="33596"/>
          <a:stretch/>
        </p:blipFill>
        <p:spPr>
          <a:xfrm>
            <a:off x="5044440" y="4882515"/>
            <a:ext cx="1791499" cy="1777571"/>
          </a:xfrm>
          <a:prstGeom prst="rect">
            <a:avLst/>
          </a:prstGeom>
        </p:spPr>
      </p:pic>
      <p:pic>
        <p:nvPicPr>
          <p:cNvPr id="18" name="Picture 18" descr="A screenshot of a computer&#10;&#10;Description automatically generated">
            <a:extLst>
              <a:ext uri="{FF2B5EF4-FFF2-40B4-BE49-F238E27FC236}">
                <a16:creationId xmlns:a16="http://schemas.microsoft.com/office/drawing/2014/main" id="{B96F31E8-1490-83D1-6FB9-CDC41AB7908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9316" t="41311" r="12384" b="24787"/>
          <a:stretch/>
        </p:blipFill>
        <p:spPr>
          <a:xfrm>
            <a:off x="7226300" y="4892675"/>
            <a:ext cx="1701812" cy="178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416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rrow: Down 13">
            <a:extLst>
              <a:ext uri="{FF2B5EF4-FFF2-40B4-BE49-F238E27FC236}">
                <a16:creationId xmlns:a16="http://schemas.microsoft.com/office/drawing/2014/main" id="{C6C3BAD4-EFBA-44A1-A37B-910E2D3EC708}"/>
              </a:ext>
            </a:extLst>
          </p:cNvPr>
          <p:cNvSpPr/>
          <p:nvPr/>
        </p:nvSpPr>
        <p:spPr>
          <a:xfrm>
            <a:off x="4645386" y="4314377"/>
            <a:ext cx="757382" cy="655781"/>
          </a:xfrm>
          <a:prstGeom prst="downArrow">
            <a:avLst/>
          </a:prstGeom>
          <a:solidFill>
            <a:srgbClr val="4169E1"/>
          </a:solidFill>
          <a:ln>
            <a:solidFill>
              <a:srgbClr val="3499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F049B224-7616-4B81-A9D4-00B5529CD524}"/>
              </a:ext>
            </a:extLst>
          </p:cNvPr>
          <p:cNvSpPr/>
          <p:nvPr/>
        </p:nvSpPr>
        <p:spPr>
          <a:xfrm>
            <a:off x="4645385" y="2591991"/>
            <a:ext cx="757382" cy="655781"/>
          </a:xfrm>
          <a:prstGeom prst="downArrow">
            <a:avLst/>
          </a:prstGeom>
          <a:solidFill>
            <a:srgbClr val="4169E1"/>
          </a:solidFill>
          <a:ln>
            <a:solidFill>
              <a:srgbClr val="3499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EF9DFC-8838-46A7-8406-56720CC66BC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2636" y="136525"/>
            <a:ext cx="8761413" cy="706964"/>
          </a:xfrm>
        </p:spPr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North West Hockey Structure </a:t>
            </a:r>
          </a:p>
        </p:txBody>
      </p:sp>
      <p:graphicFrame>
        <p:nvGraphicFramePr>
          <p:cNvPr id="12" name="Table 9">
            <a:extLst>
              <a:ext uri="{FF2B5EF4-FFF2-40B4-BE49-F238E27FC236}">
                <a16:creationId xmlns:a16="http://schemas.microsoft.com/office/drawing/2014/main" id="{67DCFBB1-07F5-45F8-BE9E-7D6707AAA5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6191333"/>
              </p:ext>
            </p:extLst>
          </p:nvPr>
        </p:nvGraphicFramePr>
        <p:xfrm>
          <a:off x="542636" y="3243855"/>
          <a:ext cx="8941335" cy="10891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8267">
                  <a:extLst>
                    <a:ext uri="{9D8B030D-6E8A-4147-A177-3AD203B41FA5}">
                      <a16:colId xmlns:a16="http://schemas.microsoft.com/office/drawing/2014/main" val="814483507"/>
                    </a:ext>
                  </a:extLst>
                </a:gridCol>
                <a:gridCol w="1788267">
                  <a:extLst>
                    <a:ext uri="{9D8B030D-6E8A-4147-A177-3AD203B41FA5}">
                      <a16:colId xmlns:a16="http://schemas.microsoft.com/office/drawing/2014/main" val="1997573793"/>
                    </a:ext>
                  </a:extLst>
                </a:gridCol>
                <a:gridCol w="1788267">
                  <a:extLst>
                    <a:ext uri="{9D8B030D-6E8A-4147-A177-3AD203B41FA5}">
                      <a16:colId xmlns:a16="http://schemas.microsoft.com/office/drawing/2014/main" val="128297984"/>
                    </a:ext>
                  </a:extLst>
                </a:gridCol>
                <a:gridCol w="1788267">
                  <a:extLst>
                    <a:ext uri="{9D8B030D-6E8A-4147-A177-3AD203B41FA5}">
                      <a16:colId xmlns:a16="http://schemas.microsoft.com/office/drawing/2014/main" val="918161149"/>
                    </a:ext>
                  </a:extLst>
                </a:gridCol>
                <a:gridCol w="1788267">
                  <a:extLst>
                    <a:ext uri="{9D8B030D-6E8A-4147-A177-3AD203B41FA5}">
                      <a16:colId xmlns:a16="http://schemas.microsoft.com/office/drawing/2014/main" val="3140343154"/>
                    </a:ext>
                  </a:extLst>
                </a:gridCol>
              </a:tblGrid>
              <a:tr h="378955">
                <a:tc gridSpan="5"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GB" sz="2400" b="0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Committee Chairs</a:t>
                      </a:r>
                    </a:p>
                  </a:txBody>
                  <a:tcPr anchor="ctr">
                    <a:solidFill>
                      <a:srgbClr val="4169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942058"/>
                  </a:ext>
                </a:extLst>
              </a:tr>
              <a:tr h="631965"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Adult Hockey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3499C9">
                            <a:tint val="66000"/>
                            <a:satMod val="160000"/>
                          </a:srgbClr>
                        </a:gs>
                        <a:gs pos="50000">
                          <a:srgbClr val="3499C9">
                            <a:tint val="44500"/>
                            <a:satMod val="160000"/>
                          </a:srgbClr>
                        </a:gs>
                        <a:gs pos="100000">
                          <a:srgbClr val="3499C9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Junior Hockey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3499C9">
                            <a:tint val="66000"/>
                            <a:satMod val="160000"/>
                          </a:srgbClr>
                        </a:gs>
                        <a:gs pos="50000">
                          <a:srgbClr val="3499C9">
                            <a:tint val="44500"/>
                            <a:satMod val="160000"/>
                          </a:srgbClr>
                        </a:gs>
                        <a:gs pos="100000">
                          <a:srgbClr val="3499C9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Officiating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3499C9">
                            <a:tint val="66000"/>
                            <a:satMod val="160000"/>
                          </a:srgbClr>
                        </a:gs>
                        <a:gs pos="50000">
                          <a:srgbClr val="3499C9">
                            <a:tint val="44500"/>
                            <a:satMod val="160000"/>
                          </a:srgbClr>
                        </a:gs>
                        <a:gs pos="100000">
                          <a:srgbClr val="3499C9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Masters Hockey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3499C9">
                            <a:tint val="66000"/>
                            <a:satMod val="160000"/>
                          </a:srgbClr>
                        </a:gs>
                        <a:gs pos="50000">
                          <a:srgbClr val="3499C9">
                            <a:tint val="44500"/>
                            <a:satMod val="160000"/>
                          </a:srgbClr>
                        </a:gs>
                        <a:gs pos="100000">
                          <a:srgbClr val="3499C9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Discipline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3499C9">
                            <a:tint val="66000"/>
                            <a:satMod val="160000"/>
                          </a:srgbClr>
                        </a:gs>
                        <a:gs pos="50000">
                          <a:srgbClr val="3499C9">
                            <a:tint val="44500"/>
                            <a:satMod val="160000"/>
                          </a:srgbClr>
                        </a:gs>
                        <a:gs pos="100000">
                          <a:srgbClr val="3499C9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6115655"/>
                  </a:ext>
                </a:extLst>
              </a:tr>
            </a:tbl>
          </a:graphicData>
        </a:graphic>
      </p:graphicFrame>
      <p:graphicFrame>
        <p:nvGraphicFramePr>
          <p:cNvPr id="15" name="Table 9">
            <a:extLst>
              <a:ext uri="{FF2B5EF4-FFF2-40B4-BE49-F238E27FC236}">
                <a16:creationId xmlns:a16="http://schemas.microsoft.com/office/drawing/2014/main" id="{98DE2510-B3BD-49FD-AA9C-BBBE128AC3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2315777"/>
              </p:ext>
            </p:extLst>
          </p:nvPr>
        </p:nvGraphicFramePr>
        <p:xfrm>
          <a:off x="530730" y="4988272"/>
          <a:ext cx="8941335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8267">
                  <a:extLst>
                    <a:ext uri="{9D8B030D-6E8A-4147-A177-3AD203B41FA5}">
                      <a16:colId xmlns:a16="http://schemas.microsoft.com/office/drawing/2014/main" val="814483507"/>
                    </a:ext>
                  </a:extLst>
                </a:gridCol>
                <a:gridCol w="1788267">
                  <a:extLst>
                    <a:ext uri="{9D8B030D-6E8A-4147-A177-3AD203B41FA5}">
                      <a16:colId xmlns:a16="http://schemas.microsoft.com/office/drawing/2014/main" val="1997573793"/>
                    </a:ext>
                  </a:extLst>
                </a:gridCol>
                <a:gridCol w="1788267">
                  <a:extLst>
                    <a:ext uri="{9D8B030D-6E8A-4147-A177-3AD203B41FA5}">
                      <a16:colId xmlns:a16="http://schemas.microsoft.com/office/drawing/2014/main" val="128297984"/>
                    </a:ext>
                  </a:extLst>
                </a:gridCol>
                <a:gridCol w="1788267">
                  <a:extLst>
                    <a:ext uri="{9D8B030D-6E8A-4147-A177-3AD203B41FA5}">
                      <a16:colId xmlns:a16="http://schemas.microsoft.com/office/drawing/2014/main" val="918161149"/>
                    </a:ext>
                  </a:extLst>
                </a:gridCol>
                <a:gridCol w="1788267">
                  <a:extLst>
                    <a:ext uri="{9D8B030D-6E8A-4147-A177-3AD203B41FA5}">
                      <a16:colId xmlns:a16="http://schemas.microsoft.com/office/drawing/2014/main" val="3140343154"/>
                    </a:ext>
                  </a:extLst>
                </a:gridCol>
              </a:tblGrid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en-GB" sz="2400" b="0">
                          <a:effectLst/>
                        </a:rPr>
                        <a:t>Committees</a:t>
                      </a:r>
                    </a:p>
                  </a:txBody>
                  <a:tcPr anchor="ctr">
                    <a:solidFill>
                      <a:srgbClr val="4169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9420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GB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Adult Leagues &amp; Competitions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3499C9">
                            <a:tint val="66000"/>
                            <a:satMod val="160000"/>
                          </a:srgbClr>
                        </a:gs>
                        <a:gs pos="50000">
                          <a:srgbClr val="3499C9">
                            <a:tint val="44500"/>
                            <a:satMod val="160000"/>
                          </a:srgbClr>
                        </a:gs>
                        <a:gs pos="100000">
                          <a:srgbClr val="3499C9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GB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Junior Leagues &amp; Competitions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3499C9">
                            <a:tint val="66000"/>
                            <a:satMod val="160000"/>
                          </a:srgbClr>
                        </a:gs>
                        <a:gs pos="50000">
                          <a:srgbClr val="3499C9">
                            <a:tint val="44500"/>
                            <a:satMod val="160000"/>
                          </a:srgbClr>
                        </a:gs>
                        <a:gs pos="100000">
                          <a:srgbClr val="3499C9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GB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Umpiring &amp; Officiating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3499C9">
                            <a:tint val="66000"/>
                            <a:satMod val="160000"/>
                          </a:srgbClr>
                        </a:gs>
                        <a:gs pos="50000">
                          <a:srgbClr val="3499C9">
                            <a:tint val="44500"/>
                            <a:satMod val="160000"/>
                          </a:srgbClr>
                        </a:gs>
                        <a:gs pos="100000">
                          <a:srgbClr val="3499C9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GB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Masters Hockey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3499C9">
                            <a:tint val="66000"/>
                            <a:satMod val="160000"/>
                          </a:srgbClr>
                        </a:gs>
                        <a:gs pos="50000">
                          <a:srgbClr val="3499C9">
                            <a:tint val="44500"/>
                            <a:satMod val="160000"/>
                          </a:srgbClr>
                        </a:gs>
                        <a:gs pos="100000">
                          <a:srgbClr val="3499C9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GB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Discipline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3499C9">
                            <a:tint val="66000"/>
                            <a:satMod val="160000"/>
                          </a:srgbClr>
                        </a:gs>
                        <a:gs pos="50000">
                          <a:srgbClr val="3499C9">
                            <a:tint val="44500"/>
                            <a:satMod val="160000"/>
                          </a:srgbClr>
                        </a:gs>
                        <a:gs pos="100000">
                          <a:srgbClr val="3499C9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6115655"/>
                  </a:ext>
                </a:extLst>
              </a:tr>
            </a:tbl>
          </a:graphicData>
        </a:graphic>
      </p:graphicFrame>
      <p:graphicFrame>
        <p:nvGraphicFramePr>
          <p:cNvPr id="16" name="Table 9">
            <a:extLst>
              <a:ext uri="{FF2B5EF4-FFF2-40B4-BE49-F238E27FC236}">
                <a16:creationId xmlns:a16="http://schemas.microsoft.com/office/drawing/2014/main" id="{8C6A89FF-073E-4A5B-8D72-3E070E4AC9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3757257"/>
              </p:ext>
            </p:extLst>
          </p:nvPr>
        </p:nvGraphicFramePr>
        <p:xfrm>
          <a:off x="471199" y="1598479"/>
          <a:ext cx="906116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2232">
                  <a:extLst>
                    <a:ext uri="{9D8B030D-6E8A-4147-A177-3AD203B41FA5}">
                      <a16:colId xmlns:a16="http://schemas.microsoft.com/office/drawing/2014/main" val="814483507"/>
                    </a:ext>
                  </a:extLst>
                </a:gridCol>
                <a:gridCol w="1812232">
                  <a:extLst>
                    <a:ext uri="{9D8B030D-6E8A-4147-A177-3AD203B41FA5}">
                      <a16:colId xmlns:a16="http://schemas.microsoft.com/office/drawing/2014/main" val="1997573793"/>
                    </a:ext>
                  </a:extLst>
                </a:gridCol>
                <a:gridCol w="1812232">
                  <a:extLst>
                    <a:ext uri="{9D8B030D-6E8A-4147-A177-3AD203B41FA5}">
                      <a16:colId xmlns:a16="http://schemas.microsoft.com/office/drawing/2014/main" val="128297984"/>
                    </a:ext>
                  </a:extLst>
                </a:gridCol>
                <a:gridCol w="1812232">
                  <a:extLst>
                    <a:ext uri="{9D8B030D-6E8A-4147-A177-3AD203B41FA5}">
                      <a16:colId xmlns:a16="http://schemas.microsoft.com/office/drawing/2014/main" val="918161149"/>
                    </a:ext>
                  </a:extLst>
                </a:gridCol>
                <a:gridCol w="1812232">
                  <a:extLst>
                    <a:ext uri="{9D8B030D-6E8A-4147-A177-3AD203B41FA5}">
                      <a16:colId xmlns:a16="http://schemas.microsoft.com/office/drawing/2014/main" val="3140343154"/>
                    </a:ext>
                  </a:extLst>
                </a:gridCol>
              </a:tblGrid>
              <a:tr h="455097">
                <a:tc gridSpan="5"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GB" sz="2400" b="0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Directors</a:t>
                      </a:r>
                    </a:p>
                  </a:txBody>
                  <a:tcPr anchor="ctr">
                    <a:solidFill>
                      <a:srgbClr val="4169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942058"/>
                  </a:ext>
                </a:extLst>
              </a:tr>
              <a:tr h="616584"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Finance Director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3499C9">
                            <a:tint val="66000"/>
                            <a:satMod val="160000"/>
                          </a:srgbClr>
                        </a:gs>
                        <a:gs pos="50000">
                          <a:srgbClr val="3499C9">
                            <a:tint val="44500"/>
                            <a:satMod val="160000"/>
                          </a:srgbClr>
                        </a:gs>
                        <a:gs pos="100000">
                          <a:srgbClr val="3499C9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Vice Chair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3499C9">
                            <a:tint val="66000"/>
                            <a:satMod val="160000"/>
                          </a:srgbClr>
                        </a:gs>
                        <a:gs pos="50000">
                          <a:srgbClr val="3499C9">
                            <a:tint val="44500"/>
                            <a:satMod val="160000"/>
                          </a:srgbClr>
                        </a:gs>
                        <a:gs pos="100000">
                          <a:srgbClr val="3499C9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Chair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3499C9">
                            <a:tint val="66000"/>
                            <a:satMod val="160000"/>
                          </a:srgbClr>
                        </a:gs>
                        <a:gs pos="50000">
                          <a:srgbClr val="3499C9">
                            <a:tint val="44500"/>
                            <a:satMod val="160000"/>
                          </a:srgbClr>
                        </a:gs>
                        <a:gs pos="100000">
                          <a:srgbClr val="3499C9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Operations Director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3499C9">
                            <a:tint val="66000"/>
                            <a:satMod val="160000"/>
                          </a:srgbClr>
                        </a:gs>
                        <a:gs pos="50000">
                          <a:srgbClr val="3499C9">
                            <a:tint val="44500"/>
                            <a:satMod val="160000"/>
                          </a:srgbClr>
                        </a:gs>
                        <a:gs pos="100000">
                          <a:srgbClr val="3499C9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Governance Director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3499C9">
                            <a:tint val="66000"/>
                            <a:satMod val="160000"/>
                          </a:srgbClr>
                        </a:gs>
                        <a:gs pos="50000">
                          <a:srgbClr val="3499C9">
                            <a:tint val="44500"/>
                            <a:satMod val="160000"/>
                          </a:srgbClr>
                        </a:gs>
                        <a:gs pos="100000">
                          <a:srgbClr val="3499C9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6115655"/>
                  </a:ext>
                </a:extLst>
              </a:tr>
            </a:tbl>
          </a:graphicData>
        </a:graphic>
      </p:graphicFrame>
      <p:graphicFrame>
        <p:nvGraphicFramePr>
          <p:cNvPr id="5" name="Table 9">
            <a:extLst>
              <a:ext uri="{FF2B5EF4-FFF2-40B4-BE49-F238E27FC236}">
                <a16:creationId xmlns:a16="http://schemas.microsoft.com/office/drawing/2014/main" id="{97CBF207-D8E3-BE59-E873-AB00783228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8055170"/>
              </p:ext>
            </p:extLst>
          </p:nvPr>
        </p:nvGraphicFramePr>
        <p:xfrm>
          <a:off x="9758300" y="3970594"/>
          <a:ext cx="2092750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2750">
                  <a:extLst>
                    <a:ext uri="{9D8B030D-6E8A-4147-A177-3AD203B41FA5}">
                      <a16:colId xmlns:a16="http://schemas.microsoft.com/office/drawing/2014/main" val="814483507"/>
                    </a:ext>
                  </a:extLst>
                </a:gridCol>
              </a:tblGrid>
              <a:tr h="378955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GB" sz="2400" b="0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New Role 2022-23</a:t>
                      </a:r>
                    </a:p>
                  </a:txBody>
                  <a:tcPr anchor="ctr">
                    <a:solidFill>
                      <a:srgbClr val="4169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942058"/>
                  </a:ext>
                </a:extLst>
              </a:tr>
              <a:tr h="631965"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Social Media </a:t>
                      </a:r>
                    </a:p>
                    <a:p>
                      <a:pPr algn="ctr"/>
                      <a:r>
                        <a:rPr lang="en-GB"/>
                        <a:t>Lead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3499C9">
                            <a:tint val="66000"/>
                            <a:satMod val="160000"/>
                          </a:srgbClr>
                        </a:gs>
                        <a:gs pos="50000">
                          <a:srgbClr val="3499C9">
                            <a:tint val="44500"/>
                            <a:satMod val="160000"/>
                          </a:srgbClr>
                        </a:gs>
                        <a:gs pos="100000">
                          <a:srgbClr val="3499C9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61156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089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15"/>
    </mc:Choice>
    <mc:Fallback xmlns="">
      <p:transition spd="slow" advTm="40915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13D79-7E3C-4354-A624-58EEA3B39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557" y="161693"/>
            <a:ext cx="10515600" cy="617219"/>
          </a:xfrm>
        </p:spPr>
        <p:txBody>
          <a:bodyPr>
            <a:noAutofit/>
          </a:bodyPr>
          <a:lstStyle/>
          <a:p>
            <a:r>
              <a:rPr lang="en-GB" sz="4000" b="1">
                <a:solidFill>
                  <a:schemeClr val="bg1"/>
                </a:solidFill>
                <a:latin typeface="+mn-lt"/>
              </a:rPr>
              <a:t>Developing our Strategy for North West Hockey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A50EB-FD12-46E0-BCDA-CEA6659FBC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4557" y="1818406"/>
            <a:ext cx="4313135" cy="138660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Clr>
                <a:srgbClr val="0070C0"/>
              </a:buClr>
              <a:buChar char="•"/>
            </a:pPr>
            <a:r>
              <a:rPr lang="en-GB" sz="2200">
                <a:solidFill>
                  <a:schemeClr val="tx1"/>
                </a:solidFill>
                <a:ea typeface="Calibri"/>
                <a:cs typeface="Calibri"/>
              </a:rPr>
              <a:t>Developing our Strategy for NW Hockey is a priority for 2023-24</a:t>
            </a:r>
            <a:endParaRPr lang="en-US" sz="2200">
              <a:ea typeface="Calibri" panose="020F0502020204030204"/>
              <a:cs typeface="Calibri" panose="020F0502020204030204"/>
            </a:endParaRPr>
          </a:p>
          <a:p>
            <a:pPr marL="342900" indent="-342900">
              <a:buClr>
                <a:srgbClr val="0070C0"/>
              </a:buClr>
              <a:buChar char="•"/>
            </a:pPr>
            <a:r>
              <a:rPr lang="en-GB" sz="2200">
                <a:solidFill>
                  <a:schemeClr val="tx1"/>
                </a:solidFill>
                <a:ea typeface="Calibri"/>
                <a:cs typeface="Calibri"/>
              </a:rPr>
              <a:t>Our 2022-23 NW Clubs Forums have fed in ideas and inputs to help shape key priorities  </a:t>
            </a:r>
          </a:p>
          <a:p>
            <a:pPr marL="342900" indent="-342900">
              <a:buClr>
                <a:srgbClr val="0070C0"/>
              </a:buClr>
              <a:buChar char="•"/>
            </a:pPr>
            <a:r>
              <a:rPr lang="en-GB" sz="2200">
                <a:solidFill>
                  <a:schemeClr val="tx1"/>
                </a:solidFill>
                <a:ea typeface="Calibri"/>
                <a:cs typeface="Calibri"/>
              </a:rPr>
              <a:t>Next step is to review the soon to be launched new EH Strategy for hockey and align NW Strategic themes </a:t>
            </a:r>
          </a:p>
          <a:p>
            <a:pPr marL="342900" indent="-342900">
              <a:buClr>
                <a:srgbClr val="0070C0"/>
              </a:buClr>
              <a:buChar char="•"/>
            </a:pPr>
            <a:r>
              <a:rPr lang="en-GB" sz="2200">
                <a:solidFill>
                  <a:schemeClr val="tx1"/>
                </a:solidFill>
                <a:ea typeface="Calibri"/>
                <a:cs typeface="Calibri"/>
              </a:rPr>
              <a:t>Update for Clubs in 2023-24 at our forums 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47BA1BD-80A8-44A9-B95D-1E09CCE4FE02}"/>
              </a:ext>
            </a:extLst>
          </p:cNvPr>
          <p:cNvGrpSpPr/>
          <p:nvPr/>
        </p:nvGrpSpPr>
        <p:grpSpPr>
          <a:xfrm>
            <a:off x="3758067" y="1683185"/>
            <a:ext cx="6481805" cy="4497860"/>
            <a:chOff x="2701795" y="2321705"/>
            <a:chExt cx="6481805" cy="449786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69DF334-0364-4D4A-BE02-C52B034A6190}"/>
                </a:ext>
              </a:extLst>
            </p:cNvPr>
            <p:cNvSpPr/>
            <p:nvPr/>
          </p:nvSpPr>
          <p:spPr>
            <a:xfrm>
              <a:off x="3583458" y="2321705"/>
              <a:ext cx="4720282" cy="4497860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aphicFrame>
          <p:nvGraphicFramePr>
            <p:cNvPr id="5" name="Diagram 4">
              <a:extLst>
                <a:ext uri="{FF2B5EF4-FFF2-40B4-BE49-F238E27FC236}">
                  <a16:creationId xmlns:a16="http://schemas.microsoft.com/office/drawing/2014/main" id="{9C7A44BC-14D3-4AFA-95BD-8F1DB53F525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329855089"/>
                </p:ext>
              </p:extLst>
            </p:nvPr>
          </p:nvGraphicFramePr>
          <p:xfrm>
            <a:off x="2701795" y="2552046"/>
            <a:ext cx="6481805" cy="408711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10" name="Picture 9" descr="Logo, company name&#10;&#10;Description automatically generated">
              <a:extLst>
                <a:ext uri="{FF2B5EF4-FFF2-40B4-BE49-F238E27FC236}">
                  <a16:creationId xmlns:a16="http://schemas.microsoft.com/office/drawing/2014/main" id="{2992D959-3285-CF48-8383-9818D89E4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0924" y="4286848"/>
              <a:ext cx="802080" cy="1012740"/>
            </a:xfrm>
            <a:prstGeom prst="rect">
              <a:avLst/>
            </a:prstGeom>
          </p:spPr>
        </p:pic>
      </p:grpSp>
      <p:pic>
        <p:nvPicPr>
          <p:cNvPr id="7" name="Picture 6">
            <a:hlinkClick r:id="rId8"/>
            <a:extLst>
              <a:ext uri="{FF2B5EF4-FFF2-40B4-BE49-F238E27FC236}">
                <a16:creationId xmlns:a16="http://schemas.microsoft.com/office/drawing/2014/main" id="{408D8FB6-00B7-8749-B16F-9A918C2656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80414" y="4173035"/>
            <a:ext cx="2046048" cy="15432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0A66A6-4A21-44DA-BACE-1294ACA1569D}"/>
              </a:ext>
            </a:extLst>
          </p:cNvPr>
          <p:cNvSpPr txBox="1"/>
          <p:nvPr/>
        </p:nvSpPr>
        <p:spPr>
          <a:xfrm>
            <a:off x="4796441" y="6123052"/>
            <a:ext cx="4995855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2800" b="1"/>
              <a:t>Equality, Diversity and Inclusion </a:t>
            </a:r>
            <a:endParaRPr lang="en-GB" sz="2800" b="1">
              <a:ea typeface="Calibri"/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C4CEE5-22B1-400C-8D7E-40DE44C6EC2B}"/>
              </a:ext>
            </a:extLst>
          </p:cNvPr>
          <p:cNvSpPr txBox="1"/>
          <p:nvPr/>
        </p:nvSpPr>
        <p:spPr>
          <a:xfrm>
            <a:off x="5177044" y="1296023"/>
            <a:ext cx="3758016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2800" b="1"/>
              <a:t>Working with our Clubs </a:t>
            </a:r>
            <a:endParaRPr lang="en-GB" b="1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1C53A3A-9DD6-4E50-B44D-11AEB64BB947}"/>
              </a:ext>
            </a:extLst>
          </p:cNvPr>
          <p:cNvCxnSpPr>
            <a:cxnSpLocks/>
          </p:cNvCxnSpPr>
          <p:nvPr/>
        </p:nvCxnSpPr>
        <p:spPr>
          <a:xfrm flipH="1">
            <a:off x="8766378" y="5318249"/>
            <a:ext cx="1122004" cy="1137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023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25B66-BA56-1549-80EC-B07055E56B12}"/>
              </a:ext>
            </a:extLst>
          </p:cNvPr>
          <p:cNvSpPr txBox="1">
            <a:spLocks/>
          </p:cNvSpPr>
          <p:nvPr/>
        </p:nvSpPr>
        <p:spPr>
          <a:xfrm>
            <a:off x="593901" y="270283"/>
            <a:ext cx="8761413" cy="7069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Chair’s Remarks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88CD74-FE0F-6968-B6E1-D41136EFA586}"/>
              </a:ext>
            </a:extLst>
          </p:cNvPr>
          <p:cNvSpPr txBox="1">
            <a:spLocks/>
          </p:cNvSpPr>
          <p:nvPr/>
        </p:nvSpPr>
        <p:spPr>
          <a:xfrm>
            <a:off x="364583" y="1731733"/>
            <a:ext cx="11013331" cy="4159781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800"/>
              </a:spcAft>
              <a:buClr>
                <a:srgbClr val="0070C0"/>
              </a:buClr>
              <a:buSzPct val="104000"/>
              <a:buNone/>
            </a:pPr>
            <a:r>
              <a:rPr lang="en-GB" sz="2400" dirty="0">
                <a:solidFill>
                  <a:srgbClr val="4169E2"/>
                </a:solidFill>
              </a:rPr>
              <a:t>Thank you to everyone who has made hockey happen during the 2022-23 season from all those who have participated and enjoyed all we offer </a:t>
            </a:r>
            <a:endParaRPr lang="en-US"/>
          </a:p>
          <a:p>
            <a:pPr marL="0" indent="0">
              <a:buClr>
                <a:srgbClr val="0070C0"/>
              </a:buClr>
              <a:buSzPct val="104000"/>
              <a:buNone/>
            </a:pPr>
            <a:r>
              <a:rPr lang="en-GB" sz="2400" dirty="0"/>
              <a:t>	- Adult Competitions – Junior Competition – Master Hockey – Officiating </a:t>
            </a:r>
            <a:endParaRPr lang="en-GB" sz="2400" dirty="0">
              <a:cs typeface="Calibri"/>
            </a:endParaRPr>
          </a:p>
          <a:p>
            <a:pPr marL="0" indent="0">
              <a:buClr>
                <a:srgbClr val="0070C0"/>
              </a:buClr>
              <a:buSzPct val="104000"/>
              <a:buNone/>
            </a:pPr>
            <a:r>
              <a:rPr lang="en-GB" sz="2400" dirty="0"/>
              <a:t>	- the Governance of NW hockey including Discipline</a:t>
            </a:r>
            <a:endParaRPr lang="en-GB" sz="2400" dirty="0">
              <a:cs typeface="Calibri"/>
            </a:endParaRPr>
          </a:p>
          <a:p>
            <a:pPr marL="0" indent="0">
              <a:buClr>
                <a:srgbClr val="0070C0"/>
              </a:buClr>
              <a:buSzPct val="104000"/>
              <a:buNone/>
            </a:pPr>
            <a:r>
              <a:rPr lang="en-GB" sz="2400" dirty="0"/>
              <a:t>	- our committees and volunteers delivering all aspect of hockey</a:t>
            </a:r>
            <a:endParaRPr lang="en-GB" sz="2400" dirty="0">
              <a:cs typeface="Calibri"/>
            </a:endParaRPr>
          </a:p>
          <a:p>
            <a:pPr marL="0" indent="0">
              <a:buClr>
                <a:srgbClr val="0070C0"/>
              </a:buClr>
              <a:buSzPct val="104000"/>
              <a:buNone/>
            </a:pPr>
            <a:r>
              <a:rPr lang="en-GB" sz="2400" dirty="0"/>
              <a:t>	- our Clubs and all their volunteers </a:t>
            </a:r>
            <a:endParaRPr lang="en-GB" sz="2400" dirty="0">
              <a:cs typeface="Calibri"/>
            </a:endParaRPr>
          </a:p>
          <a:p>
            <a:pPr marL="0" indent="0">
              <a:buClr>
                <a:srgbClr val="0070C0"/>
              </a:buClr>
              <a:buSzPct val="104000"/>
              <a:buNone/>
            </a:pPr>
            <a:r>
              <a:rPr lang="en-GB" sz="2400" dirty="0"/>
              <a:t>	- our Counties and all their volunteers </a:t>
            </a:r>
            <a:endParaRPr lang="en-GB" sz="2400" dirty="0">
              <a:cs typeface="Calibri"/>
            </a:endParaRPr>
          </a:p>
          <a:p>
            <a:pPr marL="0" indent="0">
              <a:buClr>
                <a:srgbClr val="0070C0"/>
              </a:buClr>
              <a:buSzPct val="104000"/>
              <a:buNone/>
            </a:pPr>
            <a:r>
              <a:rPr lang="en-GB" sz="2400" dirty="0"/>
              <a:t>	- our NW and Club officials and umpires </a:t>
            </a:r>
            <a:endParaRPr lang="en-GB" sz="2400" dirty="0">
              <a:cs typeface="Calibri"/>
            </a:endParaRPr>
          </a:p>
          <a:p>
            <a:pPr marL="0" indent="0">
              <a:buClr>
                <a:srgbClr val="0070C0"/>
              </a:buClr>
              <a:buSzPct val="104000"/>
              <a:buNone/>
            </a:pPr>
            <a:r>
              <a:rPr lang="en-GB" sz="2400" dirty="0"/>
              <a:t>	- and our players and supporters </a:t>
            </a:r>
            <a:endParaRPr lang="en-GB" sz="2400" dirty="0">
              <a:cs typeface="Calibri"/>
            </a:endParaRPr>
          </a:p>
          <a:p>
            <a:pPr marL="0" indent="0">
              <a:buClr>
                <a:srgbClr val="0070C0"/>
              </a:buClr>
              <a:buSzPct val="104000"/>
              <a:buNone/>
            </a:pPr>
            <a:endParaRPr lang="en-GB" sz="2400"/>
          </a:p>
          <a:p>
            <a:pPr marL="0" indent="0">
              <a:buClr>
                <a:srgbClr val="0070C0"/>
              </a:buClr>
              <a:buSzPct val="104000"/>
              <a:buNone/>
            </a:pPr>
            <a:endParaRPr lang="en-GB" sz="2400"/>
          </a:p>
          <a:p>
            <a:pPr marL="0" indent="0">
              <a:buClr>
                <a:srgbClr val="0070C0"/>
              </a:buClr>
              <a:buSzPct val="104000"/>
              <a:buNone/>
            </a:pPr>
            <a:endParaRPr lang="en-GB" sz="2400"/>
          </a:p>
          <a:p>
            <a:pPr marL="0" indent="0">
              <a:buClr>
                <a:srgbClr val="0070C0"/>
              </a:buClr>
              <a:buSzPct val="104000"/>
              <a:buNone/>
            </a:pPr>
            <a:endParaRPr lang="en-GB" sz="2400"/>
          </a:p>
          <a:p>
            <a:pPr marL="0" indent="0">
              <a:buClr>
                <a:srgbClr val="0070C0"/>
              </a:buClr>
              <a:buSzPct val="104000"/>
              <a:buNone/>
            </a:pPr>
            <a:endParaRPr lang="en-GB" sz="2400"/>
          </a:p>
          <a:p>
            <a:pPr marL="0" indent="0">
              <a:buClr>
                <a:srgbClr val="0070C0"/>
              </a:buClr>
              <a:buSzPct val="104000"/>
              <a:buNone/>
            </a:pPr>
            <a:endParaRPr lang="en-GB" sz="1600"/>
          </a:p>
        </p:txBody>
      </p:sp>
    </p:spTree>
    <p:extLst>
      <p:ext uri="{BB962C8B-B14F-4D97-AF65-F5344CB8AC3E}">
        <p14:creationId xmlns:p14="http://schemas.microsoft.com/office/powerpoint/2010/main" val="2638434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25B66-BA56-1549-80EC-B07055E56B12}"/>
              </a:ext>
            </a:extLst>
          </p:cNvPr>
          <p:cNvSpPr txBox="1">
            <a:spLocks/>
          </p:cNvSpPr>
          <p:nvPr/>
        </p:nvSpPr>
        <p:spPr>
          <a:xfrm>
            <a:off x="593901" y="270283"/>
            <a:ext cx="8761413" cy="706964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4. Announcement of election results </a:t>
            </a:r>
            <a:endParaRPr lang="en-GB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88CD74-FE0F-6968-B6E1-D41136EFA586}"/>
              </a:ext>
            </a:extLst>
          </p:cNvPr>
          <p:cNvSpPr txBox="1">
            <a:spLocks/>
          </p:cNvSpPr>
          <p:nvPr/>
        </p:nvSpPr>
        <p:spPr>
          <a:xfrm>
            <a:off x="723312" y="1716387"/>
            <a:ext cx="10700902" cy="4151978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70C0"/>
              </a:buClr>
              <a:buSzPct val="104000"/>
              <a:buNone/>
            </a:pPr>
            <a:r>
              <a:rPr lang="en-GB" sz="2400" dirty="0"/>
              <a:t>Following the online ballot the following are duly elected: </a:t>
            </a:r>
          </a:p>
          <a:p>
            <a:pPr marL="0" indent="0">
              <a:buClr>
                <a:srgbClr val="0070C0"/>
              </a:buClr>
              <a:buSzPct val="104000"/>
              <a:buNone/>
            </a:pPr>
            <a:endParaRPr lang="en-GB" sz="2400"/>
          </a:p>
          <a:p>
            <a:pPr>
              <a:spcAft>
                <a:spcPts val="600"/>
              </a:spcAft>
              <a:buClr>
                <a:srgbClr val="0070C0"/>
              </a:buClr>
              <a:buSzPct val="104000"/>
            </a:pPr>
            <a:r>
              <a:rPr lang="en-GB" sz="2400" b="1" dirty="0"/>
              <a:t>Leighan Bleasdale </a:t>
            </a:r>
            <a:r>
              <a:rPr lang="en-GB" sz="2400" dirty="0"/>
              <a:t>– Governance Director</a:t>
            </a:r>
            <a:endParaRPr lang="en-GB" sz="2400">
              <a:cs typeface="Calibri"/>
            </a:endParaRPr>
          </a:p>
          <a:p>
            <a:pPr>
              <a:spcAft>
                <a:spcPts val="600"/>
              </a:spcAft>
              <a:buClr>
                <a:srgbClr val="0070C0"/>
              </a:buClr>
              <a:buSzPct val="104000"/>
            </a:pPr>
            <a:r>
              <a:rPr lang="en-GB" sz="2400" b="1" dirty="0"/>
              <a:t>Niall Riley</a:t>
            </a:r>
            <a:r>
              <a:rPr lang="en-GB" sz="2400" dirty="0"/>
              <a:t> – Finance Director</a:t>
            </a:r>
            <a:endParaRPr lang="en-GB" sz="2400">
              <a:ea typeface="Calibri"/>
              <a:cs typeface="Calibri"/>
            </a:endParaRPr>
          </a:p>
          <a:p>
            <a:pPr>
              <a:spcAft>
                <a:spcPts val="600"/>
              </a:spcAft>
              <a:buClr>
                <a:srgbClr val="0070C0"/>
              </a:buClr>
              <a:buSzPct val="104000"/>
            </a:pPr>
            <a:r>
              <a:rPr lang="en-GB" sz="2400" dirty="0">
                <a:solidFill>
                  <a:srgbClr val="FF0000"/>
                </a:solidFill>
              </a:rPr>
              <a:t>VACANCY </a:t>
            </a:r>
            <a:r>
              <a:rPr lang="en-GB" sz="2400" dirty="0"/>
              <a:t>– Adult League and Competitions Chair</a:t>
            </a:r>
            <a:endParaRPr lang="en-GB" sz="2400">
              <a:cs typeface="Calibri"/>
            </a:endParaRPr>
          </a:p>
          <a:p>
            <a:pPr>
              <a:spcAft>
                <a:spcPts val="600"/>
              </a:spcAft>
              <a:buClr>
                <a:srgbClr val="0070C0"/>
              </a:buClr>
              <a:buSzPct val="104000"/>
            </a:pPr>
            <a:r>
              <a:rPr lang="en-GB" sz="2400" b="1" dirty="0"/>
              <a:t>Tony Taig</a:t>
            </a:r>
            <a:r>
              <a:rPr lang="en-GB" sz="2400" dirty="0"/>
              <a:t> – Masters Chair</a:t>
            </a:r>
            <a:endParaRPr lang="en-GB" sz="2400">
              <a:cs typeface="Calibri"/>
            </a:endParaRPr>
          </a:p>
          <a:p>
            <a:pPr>
              <a:spcAft>
                <a:spcPts val="600"/>
              </a:spcAft>
              <a:buClr>
                <a:srgbClr val="0070C0"/>
              </a:buClr>
              <a:buSzPct val="104000"/>
            </a:pPr>
            <a:r>
              <a:rPr lang="en-GB" sz="2400" b="1" dirty="0"/>
              <a:t>Annette Badger</a:t>
            </a:r>
            <a:r>
              <a:rPr lang="en-GB" sz="2400" dirty="0"/>
              <a:t> – Officiating Chair</a:t>
            </a:r>
            <a:endParaRPr lang="en-GB" sz="2400">
              <a:cs typeface="Calibri"/>
            </a:endParaRPr>
          </a:p>
          <a:p>
            <a:pPr>
              <a:spcAft>
                <a:spcPts val="600"/>
              </a:spcAft>
              <a:buClr>
                <a:srgbClr val="0070C0"/>
              </a:buClr>
              <a:buSzPct val="104000"/>
            </a:pPr>
            <a:r>
              <a:rPr lang="en-GB" sz="2400" dirty="0">
                <a:solidFill>
                  <a:srgbClr val="FF0000"/>
                </a:solidFill>
              </a:rPr>
              <a:t>VACANCY </a:t>
            </a:r>
            <a:r>
              <a:rPr lang="en-GB" sz="2400" dirty="0"/>
              <a:t>– Junior Competition and League Chair</a:t>
            </a:r>
            <a:endParaRPr lang="en-GB" sz="2400">
              <a:cs typeface="Calibri"/>
            </a:endParaRPr>
          </a:p>
          <a:p>
            <a:pPr>
              <a:buClr>
                <a:srgbClr val="0070C0"/>
              </a:buClr>
              <a:buSzPct val="104000"/>
            </a:pPr>
            <a:endParaRPr lang="en-GB" sz="2400"/>
          </a:p>
          <a:p>
            <a:pPr marL="0" indent="0">
              <a:buClr>
                <a:srgbClr val="0070C0"/>
              </a:buClr>
              <a:buSzPct val="104000"/>
              <a:buNone/>
            </a:pPr>
            <a:endParaRPr lang="en-GB" sz="2400"/>
          </a:p>
          <a:p>
            <a:pPr>
              <a:buClr>
                <a:srgbClr val="0070C0"/>
              </a:buClr>
              <a:buSzPct val="104000"/>
            </a:pPr>
            <a:endParaRPr lang="en-GB" sz="2400"/>
          </a:p>
          <a:p>
            <a:pPr marL="457200" lvl="1" indent="0">
              <a:buClr>
                <a:srgbClr val="0070C0"/>
              </a:buClr>
              <a:buNone/>
            </a:pPr>
            <a:r>
              <a:rPr lang="en-GB" sz="1400" dirty="0"/>
              <a:t>	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653416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87AA9-FDFD-492C-B2ED-5D7E66085F4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3876" y="252572"/>
            <a:ext cx="8761413" cy="706964"/>
          </a:xfrm>
        </p:spPr>
        <p:txBody>
          <a:bodyPr>
            <a:normAutofit/>
          </a:bodyPr>
          <a:lstStyle/>
          <a:p>
            <a:r>
              <a:rPr lang="en-GB" b="1">
                <a:solidFill>
                  <a:schemeClr val="bg1"/>
                </a:solidFill>
                <a:latin typeface="+mn-lt"/>
              </a:rPr>
              <a:t>2023-24 North West Hockey Board </a:t>
            </a:r>
            <a:endParaRPr lang="en-GB" b="1">
              <a:solidFill>
                <a:schemeClr val="bg1"/>
              </a:solidFill>
              <a:latin typeface="+mn-lt"/>
              <a:ea typeface="Calibri Light"/>
              <a:cs typeface="Calibri Light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8B7669-13A4-4308-B075-7A59872DF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AD64A3-2ADE-B246-AF20-13D4341D7E5F}"/>
              </a:ext>
            </a:extLst>
          </p:cNvPr>
          <p:cNvSpPr/>
          <p:nvPr/>
        </p:nvSpPr>
        <p:spPr>
          <a:xfrm>
            <a:off x="1330398" y="1653832"/>
            <a:ext cx="9273736" cy="485271"/>
          </a:xfrm>
          <a:prstGeom prst="rect">
            <a:avLst/>
          </a:prstGeom>
          <a:solidFill>
            <a:srgbClr val="4169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/>
              <a:t>Board: Directors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225DE86-926D-E04B-919F-7AA7908A7A38}"/>
              </a:ext>
            </a:extLst>
          </p:cNvPr>
          <p:cNvSpPr txBox="1">
            <a:spLocks/>
          </p:cNvSpPr>
          <p:nvPr/>
        </p:nvSpPr>
        <p:spPr>
          <a:xfrm>
            <a:off x="1690322" y="2927524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solidFill>
                  <a:schemeClr val="bg1"/>
                </a:solidFill>
              </a:rPr>
              <a:t>The Announcement of Postholder elections - </a:t>
            </a:r>
            <a:r>
              <a:rPr lang="en-GB" u="sng">
                <a:solidFill>
                  <a:schemeClr val="bg1"/>
                </a:solidFill>
              </a:rPr>
              <a:t>North West Directors</a:t>
            </a:r>
          </a:p>
        </p:txBody>
      </p:sp>
      <p:graphicFrame>
        <p:nvGraphicFramePr>
          <p:cNvPr id="15" name="Table 13">
            <a:extLst>
              <a:ext uri="{FF2B5EF4-FFF2-40B4-BE49-F238E27FC236}">
                <a16:creationId xmlns:a16="http://schemas.microsoft.com/office/drawing/2014/main" id="{32219983-F952-6A44-BAD4-AD8D36EB53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2857112"/>
              </p:ext>
            </p:extLst>
          </p:nvPr>
        </p:nvGraphicFramePr>
        <p:xfrm>
          <a:off x="1330398" y="2292048"/>
          <a:ext cx="9273735" cy="32784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4747">
                  <a:extLst>
                    <a:ext uri="{9D8B030D-6E8A-4147-A177-3AD203B41FA5}">
                      <a16:colId xmlns:a16="http://schemas.microsoft.com/office/drawing/2014/main" val="2715017384"/>
                    </a:ext>
                  </a:extLst>
                </a:gridCol>
                <a:gridCol w="1854747">
                  <a:extLst>
                    <a:ext uri="{9D8B030D-6E8A-4147-A177-3AD203B41FA5}">
                      <a16:colId xmlns:a16="http://schemas.microsoft.com/office/drawing/2014/main" val="790591838"/>
                    </a:ext>
                  </a:extLst>
                </a:gridCol>
                <a:gridCol w="1854747">
                  <a:extLst>
                    <a:ext uri="{9D8B030D-6E8A-4147-A177-3AD203B41FA5}">
                      <a16:colId xmlns:a16="http://schemas.microsoft.com/office/drawing/2014/main" val="1362128914"/>
                    </a:ext>
                  </a:extLst>
                </a:gridCol>
                <a:gridCol w="1854747">
                  <a:extLst>
                    <a:ext uri="{9D8B030D-6E8A-4147-A177-3AD203B41FA5}">
                      <a16:colId xmlns:a16="http://schemas.microsoft.com/office/drawing/2014/main" val="2439627544"/>
                    </a:ext>
                  </a:extLst>
                </a:gridCol>
                <a:gridCol w="1854747">
                  <a:extLst>
                    <a:ext uri="{9D8B030D-6E8A-4147-A177-3AD203B41FA5}">
                      <a16:colId xmlns:a16="http://schemas.microsoft.com/office/drawing/2014/main" val="2019942758"/>
                    </a:ext>
                  </a:extLst>
                </a:gridCol>
              </a:tblGrid>
              <a:tr h="819610">
                <a:tc>
                  <a:txBody>
                    <a:bodyPr/>
                    <a:lstStyle/>
                    <a:p>
                      <a:pPr algn="ctr"/>
                      <a:r>
                        <a:rPr lang="en-GB" sz="2000"/>
                        <a:t>Chair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/>
                        <a:t>Vice Chair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/>
                        <a:t>Finance Director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/>
                        <a:t>Governance</a:t>
                      </a:r>
                    </a:p>
                    <a:p>
                      <a:pPr algn="ctr"/>
                      <a:r>
                        <a:rPr lang="en-GB" sz="2000"/>
                        <a:t>Director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/>
                        <a:t>Operations Director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6843288"/>
                  </a:ext>
                </a:extLst>
              </a:tr>
              <a:tr h="748339"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Chris </a:t>
                      </a:r>
                    </a:p>
                    <a:p>
                      <a:pPr algn="ctr"/>
                      <a:r>
                        <a:rPr lang="en-GB"/>
                        <a:t>Reece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Shelagh Everett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Niall </a:t>
                      </a:r>
                    </a:p>
                    <a:p>
                      <a:pPr algn="ctr"/>
                      <a:r>
                        <a:rPr lang="en-GB"/>
                        <a:t>Riley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/>
                        <a:t>Leighan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/>
                        <a:t>Bleasdale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Wendy </a:t>
                      </a:r>
                    </a:p>
                    <a:p>
                      <a:pPr algn="ctr"/>
                      <a:r>
                        <a:rPr lang="en-GB"/>
                        <a:t>McDowall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44700488"/>
                  </a:ext>
                </a:extLst>
              </a:tr>
              <a:tr h="1710489">
                <a:tc>
                  <a:txBody>
                    <a:bodyPr/>
                    <a:lstStyle/>
                    <a:p>
                      <a:endParaRPr lang="en-GB"/>
                    </a:p>
                    <a:p>
                      <a:endParaRPr lang="en-GB"/>
                    </a:p>
                    <a:p>
                      <a:endParaRPr lang="en-GB"/>
                    </a:p>
                    <a:p>
                      <a:endParaRPr lang="en-GB"/>
                    </a:p>
                    <a:p>
                      <a:endParaRPr lang="en-GB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96311792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35CF004F-C418-EB45-B77E-E647E8FACF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62" t="8329" r="22896" b="11723"/>
          <a:stretch/>
        </p:blipFill>
        <p:spPr>
          <a:xfrm>
            <a:off x="1880195" y="4122518"/>
            <a:ext cx="968082" cy="12316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CBF7E9-6C5B-B94A-9F33-EF31EFED77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0019" y="4129265"/>
            <a:ext cx="1163030" cy="12878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10BC702-ADE8-8049-90A0-D4F249C8EF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1955" y="4125839"/>
            <a:ext cx="1158179" cy="1287884"/>
          </a:xfrm>
          <a:prstGeom prst="rect">
            <a:avLst/>
          </a:prstGeom>
        </p:spPr>
      </p:pic>
      <p:pic>
        <p:nvPicPr>
          <p:cNvPr id="4" name="Picture 3" descr="A picture containing person, wall&#10;&#10;Description automatically generated">
            <a:extLst>
              <a:ext uri="{FF2B5EF4-FFF2-40B4-BE49-F238E27FC236}">
                <a16:creationId xmlns:a16="http://schemas.microsoft.com/office/drawing/2014/main" id="{FCB8FB0F-AACC-B003-7FA3-7B3C7CB23A7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8" t="13601"/>
          <a:stretch/>
        </p:blipFill>
        <p:spPr>
          <a:xfrm rot="5400000">
            <a:off x="8965216" y="4264196"/>
            <a:ext cx="1275872" cy="10061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BEA204-80B6-F486-0B58-F401E2B447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1508" y="4139588"/>
            <a:ext cx="1025048" cy="129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08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65"/>
    </mc:Choice>
    <mc:Fallback xmlns="">
      <p:transition spd="slow" advTm="30965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CD54E72F1A904F85961F2CA1EC3578" ma:contentTypeVersion="17" ma:contentTypeDescription="Create a new document." ma:contentTypeScope="" ma:versionID="e0a516f9f7bf52154f51efdc47404b7d">
  <xsd:schema xmlns:xsd="http://www.w3.org/2001/XMLSchema" xmlns:xs="http://www.w3.org/2001/XMLSchema" xmlns:p="http://schemas.microsoft.com/office/2006/metadata/properties" xmlns:ns2="0d47cabc-b971-4688-a71f-1bb85dd2ef05" xmlns:ns3="5cdb38c9-954e-4425-baf3-ff36355a52a9" targetNamespace="http://schemas.microsoft.com/office/2006/metadata/properties" ma:root="true" ma:fieldsID="44a6aac9c2dfdefc7f66b28a930ff18b" ns2:_="" ns3:_="">
    <xsd:import namespace="0d47cabc-b971-4688-a71f-1bb85dd2ef05"/>
    <xsd:import namespace="5cdb38c9-954e-4425-baf3-ff36355a52a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47cabc-b971-4688-a71f-1bb85dd2ef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b21d5d69-f8da-4f9f-9232-6d6f0f2235f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db38c9-954e-4425-baf3-ff36355a52a9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0dd137a7-8ad1-44e6-a1ba-8229ec175b08}" ma:internalName="TaxCatchAll" ma:showField="CatchAllData" ma:web="5cdb38c9-954e-4425-baf3-ff36355a52a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cdb38c9-954e-4425-baf3-ff36355a52a9" xsi:nil="true"/>
    <lcf76f155ced4ddcb4097134ff3c332f xmlns="0d47cabc-b971-4688-a71f-1bb85dd2ef0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C6C13E9-4ED9-4DCC-A7FB-DDADEE6492F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FCD9198-0FDB-4C78-B2A2-D0CBFB52166F}">
  <ds:schemaRefs>
    <ds:schemaRef ds:uri="0d47cabc-b971-4688-a71f-1bb85dd2ef05"/>
    <ds:schemaRef ds:uri="5cdb38c9-954e-4425-baf3-ff36355a52a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5013DB6-FA3A-4DFF-B0D2-40994871BCFB}">
  <ds:schemaRefs>
    <ds:schemaRef ds:uri="0d47cabc-b971-4688-a71f-1bb85dd2ef05"/>
    <ds:schemaRef ds:uri="5cdb38c9-954e-4425-baf3-ff36355a52a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1518</Words>
  <Application>Microsoft Macintosh PowerPoint</Application>
  <PresentationFormat>Widescreen</PresentationFormat>
  <Paragraphs>258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North West Hockey Structure </vt:lpstr>
      <vt:lpstr>Developing our Strategy for North West Hockey </vt:lpstr>
      <vt:lpstr>PowerPoint Presentation</vt:lpstr>
      <vt:lpstr>PowerPoint Presentation</vt:lpstr>
      <vt:lpstr>2023-24 North West Hockey Board </vt:lpstr>
      <vt:lpstr>2023-24 North West Committee Chairs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Chris Reece</dc:creator>
  <cp:keywords/>
  <dc:description/>
  <cp:lastModifiedBy>Chris Reece</cp:lastModifiedBy>
  <cp:revision>89</cp:revision>
  <cp:lastPrinted>2022-07-07T18:12:24Z</cp:lastPrinted>
  <dcterms:created xsi:type="dcterms:W3CDTF">2021-12-13T13:35:08Z</dcterms:created>
  <dcterms:modified xsi:type="dcterms:W3CDTF">2023-07-11T20:32:39Z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0x0101003BCD54E72F1A904F85961F2CA1EC3578</vt:lpwstr>
  </property>
  <property fmtid="{D5CDD505-2E9C-101B-9397-08002B2CF9AE}" pid="3" name="MediaServiceImageTags">
    <vt:lpwstr/>
  </property>
</Properties>
</file>